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CEE5-4B50-4DE7-8302-C3AA6818B36A}" type="datetimeFigureOut">
              <a:rPr lang="en-US" smtClean="0"/>
              <a:t>6/25/2018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95216-194F-410F-AE6D-CA8A62A9A8F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INGRILL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470" y="607199"/>
            <a:ext cx="3000396" cy="2250297"/>
          </a:xfrm>
          <a:prstGeom prst="rect">
            <a:avLst/>
          </a:prstGeom>
        </p:spPr>
      </p:pic>
      <p:pic>
        <p:nvPicPr>
          <p:cNvPr id="5" name="Picture 4" descr="COINGRILL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571876"/>
            <a:ext cx="5343504" cy="4007628"/>
          </a:xfrm>
          <a:prstGeom prst="rect">
            <a:avLst/>
          </a:prstGeom>
        </p:spPr>
      </p:pic>
      <p:pic>
        <p:nvPicPr>
          <p:cNvPr id="8" name="Picture 7" descr="COINGRILLE 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174" y="-228537"/>
            <a:ext cx="5257718" cy="3943289"/>
          </a:xfrm>
          <a:prstGeom prst="rect">
            <a:avLst/>
          </a:prstGeom>
        </p:spPr>
      </p:pic>
      <p:pic>
        <p:nvPicPr>
          <p:cNvPr id="11" name="Picture 10" descr="COINGRILLE DO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42908" y="4214818"/>
            <a:ext cx="3143272" cy="2357454"/>
          </a:xfrm>
          <a:prstGeom prst="rect">
            <a:avLst/>
          </a:prstGeom>
        </p:spPr>
      </p:pic>
      <p:pic>
        <p:nvPicPr>
          <p:cNvPr id="12" name="Picture 11" descr="COINGRILLE MAIN 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5206" y="4857760"/>
            <a:ext cx="1500198" cy="1500198"/>
          </a:xfrm>
          <a:prstGeom prst="rect">
            <a:avLst/>
          </a:prstGeom>
        </p:spPr>
      </p:pic>
      <p:pic>
        <p:nvPicPr>
          <p:cNvPr id="13" name="Picture 12" descr="COINGRILLE PIGG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2" y="2690900"/>
            <a:ext cx="2357454" cy="1666794"/>
          </a:xfrm>
          <a:prstGeom prst="rect">
            <a:avLst/>
          </a:prstGeom>
        </p:spPr>
      </p:pic>
      <p:pic>
        <p:nvPicPr>
          <p:cNvPr id="14" name="Picture 13" descr="COINGRILL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9" y="-785842"/>
            <a:ext cx="7048549" cy="5286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86050" y="142852"/>
            <a:ext cx="360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entury Gothic" pitchFamily="34" charset="0"/>
              </a:rPr>
              <a:t>PROPOSED AVARTARS DESIGN </a:t>
            </a:r>
          </a:p>
          <a:p>
            <a:pPr algn="ctr"/>
            <a:r>
              <a:rPr lang="en-US" dirty="0" smtClean="0">
                <a:latin typeface="Century Gothic" pitchFamily="34" charset="0"/>
              </a:rPr>
              <a:t>FOR </a:t>
            </a:r>
            <a:r>
              <a:rPr lang="en-US" b="1" dirty="0" smtClean="0">
                <a:latin typeface="Century Gothic" pitchFamily="34" charset="0"/>
              </a:rPr>
              <a:t>COINGRILLE COMPANY</a:t>
            </a:r>
            <a:endParaRPr lang="en-GB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naaza</dc:creator>
  <cp:lastModifiedBy>naaza</cp:lastModifiedBy>
  <cp:revision>1</cp:revision>
  <dcterms:created xsi:type="dcterms:W3CDTF">2018-06-25T18:34:29Z</dcterms:created>
  <dcterms:modified xsi:type="dcterms:W3CDTF">2018-06-25T19:42:06Z</dcterms:modified>
</cp:coreProperties>
</file>