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Montserrat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Light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Light-italic.fntdata"/><Relationship Id="rId23" Type="http://schemas.openxmlformats.org/officeDocument/2006/relationships/font" Target="fonts/Montserrat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efe6059b3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efe6059b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ffccad540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ffccad5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ffccad540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ffccad5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ffccad540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ffccad54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efe6059b3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efe6059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efe6059b3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efe6059b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efe6059b3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efe6059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9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66" name="Google Shape;66;p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ctrTitle"/>
          </p:nvPr>
        </p:nvSpPr>
        <p:spPr>
          <a:xfrm>
            <a:off x="685800" y="684175"/>
            <a:ext cx="7772400" cy="370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System Administration final project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Done by: Arthur Butler and James Faber 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806425" y="28622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created a Docker File</a:t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19063" r="3758" t="4607"/>
          <a:stretch/>
        </p:blipFill>
        <p:spPr>
          <a:xfrm>
            <a:off x="806425" y="785000"/>
            <a:ext cx="5705499" cy="39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806425" y="28622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and Run</a:t>
            </a:r>
            <a:endParaRPr/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806425" y="774988"/>
            <a:ext cx="48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Command: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docker build -t systemadminproject . 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0" l="18314" r="0" t="0"/>
          <a:stretch/>
        </p:blipFill>
        <p:spPr>
          <a:xfrm>
            <a:off x="806423" y="1267650"/>
            <a:ext cx="5259301" cy="361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806425" y="28622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and Run Cont.</a:t>
            </a:r>
            <a:endParaRPr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806425" y="775000"/>
            <a:ext cx="60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Command: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docker run -d -p 80:80 systemadminproject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19813" r="0" t="0"/>
          <a:stretch/>
        </p:blipFill>
        <p:spPr>
          <a:xfrm>
            <a:off x="806426" y="1175200"/>
            <a:ext cx="5225049" cy="36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806425" y="28622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75" y="749400"/>
            <a:ext cx="7392365" cy="415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idx="4294967295" type="ctrTitle"/>
          </p:nvPr>
        </p:nvSpPr>
        <p:spPr>
          <a:xfrm>
            <a:off x="685800" y="266895"/>
            <a:ext cx="6593700" cy="83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Docker</a:t>
            </a:r>
            <a:r>
              <a:rPr lang="en" sz="4800"/>
              <a:t>!</a:t>
            </a:r>
            <a:endParaRPr sz="4800"/>
          </a:p>
        </p:txBody>
      </p:sp>
      <p:sp>
        <p:nvSpPr>
          <p:cNvPr id="93" name="Google Shape;93;p13"/>
          <p:cNvSpPr txBox="1"/>
          <p:nvPr>
            <p:ph idx="4294967295" type="subTitle"/>
          </p:nvPr>
        </p:nvSpPr>
        <p:spPr>
          <a:xfrm>
            <a:off x="685800" y="1303446"/>
            <a:ext cx="6593700" cy="304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Docker is an open platform for developing, shipping, and running applications.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may divide your apps from your infrastructure with the help of Docker, allowing for rapid software delivery.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You can manage your infrastructure using Docker in the same manner that you manage your applications.</a:t>
            </a:r>
            <a:endParaRPr sz="1800"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855300" y="3351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Docker</a:t>
            </a:r>
            <a:endParaRPr/>
          </a:p>
        </p:txBody>
      </p:sp>
      <p:sp>
        <p:nvSpPr>
          <p:cNvPr id="100" name="Google Shape;100;p14"/>
          <p:cNvSpPr txBox="1"/>
          <p:nvPr>
            <p:ph idx="2" type="body"/>
          </p:nvPr>
        </p:nvSpPr>
        <p:spPr>
          <a:xfrm>
            <a:off x="794225" y="952875"/>
            <a:ext cx="7433400" cy="136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b="1" lang="en" sz="1200">
                <a:solidFill>
                  <a:schemeClr val="accent2"/>
                </a:solidFill>
              </a:rPr>
              <a:t>Docker provides the ability to package and run an application in a loosely isolated environment called a container. The isolation and security allows you to run many containers simultaneously on a given host.</a:t>
            </a:r>
            <a:endParaRPr b="1" sz="12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b="1" lang="en" sz="1200">
                <a:solidFill>
                  <a:schemeClr val="accent2"/>
                </a:solidFill>
              </a:rPr>
              <a:t>Docker streamlines the development lifecycle by allowing developers to work in standardized environments using local containers which provide your applications and services.</a:t>
            </a:r>
            <a:endParaRPr b="1" sz="1200">
              <a:solidFill>
                <a:schemeClr val="accent2"/>
              </a:solidFill>
            </a:endParaRPr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598750" y="2618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Architecture </a:t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10339" l="19428" r="20955" t="34778"/>
          <a:stretch/>
        </p:blipFill>
        <p:spPr>
          <a:xfrm>
            <a:off x="598750" y="800325"/>
            <a:ext cx="7977826" cy="41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7750" y="1259100"/>
            <a:ext cx="20523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The Docker daemon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The Docker daemon (dockerd) listens for Docker API requests and manages Docker objects</a:t>
            </a:r>
            <a:endParaRPr/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806425" y="37175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Architecture Cont.</a:t>
            </a:r>
            <a:endParaRPr/>
          </a:p>
        </p:txBody>
      </p:sp>
      <p:sp>
        <p:nvSpPr>
          <p:cNvPr id="115" name="Google Shape;115;p16"/>
          <p:cNvSpPr txBox="1"/>
          <p:nvPr>
            <p:ph idx="2" type="body"/>
          </p:nvPr>
        </p:nvSpPr>
        <p:spPr>
          <a:xfrm>
            <a:off x="5670905" y="12859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Docker Desktop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Docker Desktop is an easy-to-install application for your Mac, Windows or Linux environment that enables you to build and share containerized applications and microservices.</a:t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3145750" y="1285950"/>
            <a:ext cx="22665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The Docker client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The Docker client (docker) is the primary way that many Docker users interact with Docker.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1258500" y="1246875"/>
            <a:ext cx="55953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Docker registries </a:t>
            </a:r>
            <a:r>
              <a:rPr lang="en"/>
              <a:t>The Docker daemon (dockerd) listens for Docker API requests and manages Docker objects.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Docker objects </a:t>
            </a:r>
            <a:r>
              <a:rPr lang="en"/>
              <a:t>The Docker client (docker) is the primary way that many Docker users interact with Docker.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806425" y="37175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Architecture Cont.</a:t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806425" y="28622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Objects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855275" y="1112500"/>
            <a:ext cx="67683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Images </a:t>
            </a:r>
            <a:r>
              <a:rPr b="1" lang="en"/>
              <a:t>An image is a read-only template with instructions for creating a Docker container. Often, an image is based on another image, with some additional customization.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Containers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container is a runnable instance of an image.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806425" y="28622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installed Docker </a:t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13674" l="22891" r="22238" t="32529"/>
          <a:stretch/>
        </p:blipFill>
        <p:spPr>
          <a:xfrm>
            <a:off x="806425" y="1026275"/>
            <a:ext cx="6853850" cy="37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806425" y="28622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installed Docker Cont.</a:t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5806" l="20249" r="20421" t="36642"/>
          <a:stretch/>
        </p:blipFill>
        <p:spPr>
          <a:xfrm>
            <a:off x="904075" y="989625"/>
            <a:ext cx="7489225" cy="408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