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oy Sen" userId="b1a05dcc15492f82" providerId="LiveId" clId="{9521C0EC-DFD9-43A3-B3E3-B33487D22DE7}"/>
    <pc:docChg chg="modSld">
      <pc:chgData name="Sujoy Sen" userId="b1a05dcc15492f82" providerId="LiveId" clId="{9521C0EC-DFD9-43A3-B3E3-B33487D22DE7}" dt="2023-10-07T06:36:04.012" v="23" actId="20577"/>
      <pc:docMkLst>
        <pc:docMk/>
      </pc:docMkLst>
      <pc:sldChg chg="modSp mod">
        <pc:chgData name="Sujoy Sen" userId="b1a05dcc15492f82" providerId="LiveId" clId="{9521C0EC-DFD9-43A3-B3E3-B33487D22DE7}" dt="2023-10-07T06:29:55.819" v="0" actId="255"/>
        <pc:sldMkLst>
          <pc:docMk/>
          <pc:sldMk cId="0" sldId="257"/>
        </pc:sldMkLst>
        <pc:spChg chg="mod">
          <ac:chgData name="Sujoy Sen" userId="b1a05dcc15492f82" providerId="LiveId" clId="{9521C0EC-DFD9-43A3-B3E3-B33487D22DE7}" dt="2023-10-07T06:29:55.819" v="0" actId="255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joy Sen" userId="b1a05dcc15492f82" providerId="LiveId" clId="{9521C0EC-DFD9-43A3-B3E3-B33487D22DE7}" dt="2023-10-07T06:35:37.682" v="22" actId="1037"/>
        <pc:sldMkLst>
          <pc:docMk/>
          <pc:sldMk cId="0" sldId="258"/>
        </pc:sldMkLst>
        <pc:spChg chg="mod">
          <ac:chgData name="Sujoy Sen" userId="b1a05dcc15492f82" providerId="LiveId" clId="{9521C0EC-DFD9-43A3-B3E3-B33487D22DE7}" dt="2023-10-07T06:35:37.682" v="22" actId="103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joy Sen" userId="b1a05dcc15492f82" providerId="LiveId" clId="{9521C0EC-DFD9-43A3-B3E3-B33487D22DE7}" dt="2023-10-07T06:30:21.028" v="1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joy Sen" userId="b1a05dcc15492f82" providerId="LiveId" clId="{9521C0EC-DFD9-43A3-B3E3-B33487D22DE7}" dt="2023-10-07T06:36:04.012" v="23" actId="20577"/>
        <pc:sldMkLst>
          <pc:docMk/>
          <pc:sldMk cId="0" sldId="259"/>
        </pc:sldMkLst>
        <pc:spChg chg="mod">
          <ac:chgData name="Sujoy Sen" userId="b1a05dcc15492f82" providerId="LiveId" clId="{9521C0EC-DFD9-43A3-B3E3-B33487D22DE7}" dt="2023-10-07T06:36:04.012" v="2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joy Sen" userId="b1a05dcc15492f82" providerId="LiveId" clId="{9521C0EC-DFD9-43A3-B3E3-B33487D22DE7}" dt="2023-10-07T06:31:10.019" v="3" actId="255"/>
        <pc:sldMkLst>
          <pc:docMk/>
          <pc:sldMk cId="0" sldId="260"/>
        </pc:sldMkLst>
        <pc:spChg chg="mod">
          <ac:chgData name="Sujoy Sen" userId="b1a05dcc15492f82" providerId="LiveId" clId="{9521C0EC-DFD9-43A3-B3E3-B33487D22DE7}" dt="2023-10-07T06:31:10.019" v="3" actId="25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joy Sen" userId="b1a05dcc15492f82" providerId="LiveId" clId="{9521C0EC-DFD9-43A3-B3E3-B33487D22DE7}" dt="2023-10-07T06:31:51.944" v="14" actId="1076"/>
        <pc:sldMkLst>
          <pc:docMk/>
          <pc:sldMk cId="0" sldId="262"/>
        </pc:sldMkLst>
        <pc:spChg chg="mod">
          <ac:chgData name="Sujoy Sen" userId="b1a05dcc15492f82" providerId="LiveId" clId="{9521C0EC-DFD9-43A3-B3E3-B33487D22DE7}" dt="2023-10-07T06:31:33.641" v="10" actId="255"/>
          <ac:spMkLst>
            <pc:docMk/>
            <pc:sldMk cId="0" sldId="262"/>
            <ac:spMk id="4" creationId="{429B7D4E-0EFA-7386-C5F4-A504735B5952}"/>
          </ac:spMkLst>
        </pc:spChg>
        <pc:picChg chg="mod">
          <ac:chgData name="Sujoy Sen" userId="b1a05dcc15492f82" providerId="LiveId" clId="{9521C0EC-DFD9-43A3-B3E3-B33487D22DE7}" dt="2023-10-07T06:31:51.944" v="14" actId="1076"/>
          <ac:picMkLst>
            <pc:docMk/>
            <pc:sldMk cId="0" sldId="262"/>
            <ac:picMk id="6" creationId="{2EF6D305-5D5B-67B6-EF6E-EEEC2B6C18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838519" y="1762125"/>
            <a:ext cx="8333175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20"/>
              </a:lnSpc>
            </a:pPr>
            <a:r>
              <a:rPr lang="en-US" sz="8850">
                <a:solidFill>
                  <a:srgbClr val="000000"/>
                </a:solidFill>
                <a:latin typeface="Arimo Bold"/>
              </a:rPr>
              <a:t>Next.js 13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Your Odyssey into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Full Stack Mastery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19" y="5467044"/>
            <a:ext cx="5974050" cy="5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4A86E8"/>
                </a:solidFill>
                <a:latin typeface="Nunito Bold"/>
              </a:rPr>
              <a:t>SME: </a:t>
            </a:r>
            <a:r>
              <a:rPr lang="en-US" sz="3600">
                <a:solidFill>
                  <a:srgbClr val="000000"/>
                </a:solidFill>
                <a:latin typeface="Nunito Bold"/>
              </a:rPr>
              <a:t>Sarthak S Kumar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19" y="6786710"/>
            <a:ext cx="430905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351C75"/>
                </a:solidFill>
                <a:latin typeface="Nunito Bold"/>
              </a:rPr>
              <a:t>Restaurant Menu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519" y="7601269"/>
            <a:ext cx="430905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4A86E8"/>
                </a:solidFill>
                <a:latin typeface="Nunito Bold"/>
              </a:rPr>
              <a:t>Date 7/10/23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519" y="8382319"/>
            <a:ext cx="7423311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Yash Sharma (PES2202300116)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8519" y="8873027"/>
            <a:ext cx="7423311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Sujoy Sen (PES2202300053)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2713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Our project shows a restaurant menu with the items and their prices shown. The user can add the items of his choice to the cart-list and see his total bill.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Introduction/Abstract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202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This project can be used in restaurants, supermarkets, </a:t>
            </a:r>
            <a:r>
              <a:rPr lang="en-US" sz="4000" dirty="0" err="1">
                <a:solidFill>
                  <a:srgbClr val="000000"/>
                </a:solidFill>
                <a:latin typeface="Arimo"/>
              </a:rPr>
              <a:t>etc</a:t>
            </a:r>
            <a:r>
              <a:rPr lang="en-US" sz="4000" dirty="0">
                <a:solidFill>
                  <a:srgbClr val="000000"/>
                </a:solidFill>
                <a:latin typeface="Arimo"/>
              </a:rPr>
              <a:t> because of its easy and basic interface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Applications/Innovation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3261575" cy="479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The customer can see the prices of different items on the menu.</a:t>
            </a:r>
          </a:p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The customer can choose any product from the menu.</a:t>
            </a:r>
          </a:p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Our website would calculate the total bill for the customer and display the total amount.</a:t>
            </a:r>
          </a:p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In our project the customer can add the same item </a:t>
            </a:r>
            <a:r>
              <a:rPr lang="en-US" sz="4000">
                <a:solidFill>
                  <a:srgbClr val="000000"/>
                </a:solidFill>
                <a:latin typeface="Arimo"/>
              </a:rPr>
              <a:t>multiple times.</a:t>
            </a:r>
            <a:endParaRPr lang="en-US" sz="40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5089700" cy="2713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HTML</a:t>
            </a:r>
          </a:p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CSS</a:t>
            </a:r>
          </a:p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JavaScript</a:t>
            </a:r>
          </a:p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mo"/>
              </a:rPr>
              <a:t>ChatGPT for debugging of the code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Tech Stack and Tools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C158B-C7BF-3EC0-C7FC-019B6078E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86" y="2320779"/>
            <a:ext cx="15943614" cy="7382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Structure and Effort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7D4E-0EFA-7386-C5F4-A504735B5952}"/>
              </a:ext>
            </a:extLst>
          </p:cNvPr>
          <p:cNvSpPr txBox="1"/>
          <p:nvPr/>
        </p:nvSpPr>
        <p:spPr>
          <a:xfrm>
            <a:off x="551344" y="2781300"/>
            <a:ext cx="16517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00000"/>
                </a:solidFill>
                <a:latin typeface="Arimo"/>
              </a:rPr>
              <a:t>Our project is a simple demonstration of a restaurant menu that displays the item prices and the final bill for the customer.</a:t>
            </a:r>
          </a:p>
          <a:p>
            <a:endParaRPr lang="en-IN" sz="4000" dirty="0">
              <a:solidFill>
                <a:srgbClr val="000000"/>
              </a:solidFill>
              <a:latin typeface="Arim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00000"/>
                </a:solidFill>
                <a:latin typeface="Arimo"/>
              </a:rPr>
              <a:t>Our project has an add-to-cart button to add different items to the cart.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4000" dirty="0">
              <a:solidFill>
                <a:srgbClr val="000000"/>
              </a:solidFill>
              <a:latin typeface="Arim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00000"/>
                </a:solidFill>
                <a:latin typeface="Arimo"/>
              </a:rPr>
              <a:t>Our project has a checkout button that gives an alert message displaying the total bill to the customer.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6D305-5D5B-67B6-EF6E-EEEC2B6C1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7526856"/>
            <a:ext cx="4593166" cy="2645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87300" y="4181475"/>
            <a:ext cx="1571340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Arimo 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236</Words>
  <Application>Microsoft Office PowerPoint</Application>
  <PresentationFormat>Custom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Arimo Bold</vt:lpstr>
      <vt:lpstr>Nunito Bold</vt:lpstr>
      <vt:lpstr>Arimo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Yash</dc:creator>
  <cp:lastModifiedBy>Sujoy Sen</cp:lastModifiedBy>
  <cp:revision>5</cp:revision>
  <dcterms:created xsi:type="dcterms:W3CDTF">2006-08-16T00:00:00Z</dcterms:created>
  <dcterms:modified xsi:type="dcterms:W3CDTF">2023-10-07T06:36:09Z</dcterms:modified>
  <dc:identifier>DAFwdqjEdTE</dc:identifier>
</cp:coreProperties>
</file>