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3" d="100"/>
          <a:sy n="73" d="100"/>
        </p:scale>
        <p:origin x="1738" y="1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 &amp; Team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Problem Statement:</a:t>
            </a:r>
          </a:p>
          <a:p>
            <a:r>
              <a:rPr dirty="0"/>
              <a:t>Traditional street lighting systems operate continuously, leading to unnecessary energy consumption. The goal is to develop an automatic street light system that activates only when needed</a:t>
            </a:r>
            <a:r>
              <a:rPr lang="en-US" dirty="0"/>
              <a:t>,</a:t>
            </a:r>
            <a:r>
              <a:rPr dirty="0"/>
              <a:t> reducing energy wastage and improving efficiency.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Team Members:</a:t>
            </a:r>
          </a:p>
          <a:p>
            <a:r>
              <a:rPr dirty="0"/>
              <a:t>- Ishika Raj</a:t>
            </a:r>
          </a:p>
          <a:p>
            <a:r>
              <a:rPr dirty="0"/>
              <a:t>- </a:t>
            </a:r>
            <a:r>
              <a:rPr lang="en-US" dirty="0"/>
              <a:t>Ishaan Sinha</a:t>
            </a:r>
            <a:endParaRPr dirty="0"/>
          </a:p>
          <a:p>
            <a:r>
              <a:rPr dirty="0"/>
              <a:t>- </a:t>
            </a:r>
            <a:r>
              <a:rPr lang="en-US" dirty="0"/>
              <a:t>Sujoy Sen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594"/>
            <a:ext cx="8229600" cy="840828"/>
          </a:xfrm>
        </p:spPr>
        <p:txBody>
          <a:bodyPr/>
          <a:lstStyle/>
          <a:p>
            <a:r>
              <a:rPr dirty="0"/>
              <a:t>Abstract &amp; System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" y="1097280"/>
            <a:ext cx="8912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In urban areas, street lights remain on even when not required, leading to energy wastage. </a:t>
            </a:r>
          </a:p>
          <a:p>
            <a:r>
              <a:rPr dirty="0"/>
              <a:t>This project utilizes IR sensors, LDR sensors, and Arduino to create a smart street light</a:t>
            </a:r>
            <a:endParaRPr lang="en-US" dirty="0"/>
          </a:p>
          <a:p>
            <a:r>
              <a:rPr dirty="0"/>
              <a:t>system that activates when a vehicle or pedestrian is detected.</a:t>
            </a:r>
          </a:p>
          <a:p>
            <a:r>
              <a:rPr dirty="0"/>
              <a:t>The system ensures energy efficiency, cost reduction, and improved safety.</a:t>
            </a:r>
          </a:p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1828800" y="3200400"/>
            <a:ext cx="45720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E5F840-0083-45DE-E245-E626DA712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764221"/>
            <a:ext cx="6858000" cy="4093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Sensors Used in Automatic Street Light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dirty="0"/>
              <a:t>1️⃣ Infrared (IR) Sensor</a:t>
            </a:r>
          </a:p>
          <a:p>
            <a:r>
              <a:rPr dirty="0"/>
              <a:t>- Detects vehicles and pedestrians using infrared radiation.</a:t>
            </a:r>
          </a:p>
          <a:p>
            <a:r>
              <a:rPr dirty="0"/>
              <a:t>- Works by emitting and receiving infrared signals.</a:t>
            </a:r>
          </a:p>
          <a:p>
            <a:r>
              <a:rPr dirty="0"/>
              <a:t>- Used to trigger the street lights when motion is detected.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2️⃣ Light Dependent Resistor (LDR) Sensor</a:t>
            </a:r>
          </a:p>
          <a:p>
            <a:r>
              <a:rPr dirty="0"/>
              <a:t>- Measures ambient light intensity.</a:t>
            </a:r>
          </a:p>
          <a:p>
            <a:r>
              <a:rPr dirty="0"/>
              <a:t>- Turns street lights ON when it's dark and OFF during daylight.</a:t>
            </a:r>
          </a:p>
          <a:p>
            <a:r>
              <a:rPr dirty="0"/>
              <a:t>- Helps in automatic brightness control to save energy.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3️⃣ Ultrasonic Sensor</a:t>
            </a:r>
          </a:p>
          <a:p>
            <a:r>
              <a:rPr dirty="0"/>
              <a:t>- Detects moving objects by sending and receiving ultrasonic waves.</a:t>
            </a:r>
          </a:p>
          <a:p>
            <a:r>
              <a:rPr dirty="0"/>
              <a:t>- Can be used as an alternative to IR sensors for vehicle detection.</a:t>
            </a:r>
          </a:p>
          <a:p>
            <a:r>
              <a:rPr dirty="0"/>
              <a:t>- Works well in various weather conditions.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235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Problem Statement &amp; Team Details</vt:lpstr>
      <vt:lpstr>Abstract &amp; System Diagram</vt:lpstr>
      <vt:lpstr>Sensors Used in Automatic Street Light System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Sujoy Sen</cp:lastModifiedBy>
  <cp:revision>2</cp:revision>
  <dcterms:created xsi:type="dcterms:W3CDTF">2013-01-27T09:14:16Z</dcterms:created>
  <dcterms:modified xsi:type="dcterms:W3CDTF">2025-03-07T18:38:33Z</dcterms:modified>
  <cp:category/>
</cp:coreProperties>
</file>