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D5CF-0634-71C1-7D94-8BA497C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3D7F6-C10E-837C-1691-24853093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A7BA-EFFB-4259-A7D8-608D313B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612-FBAA-A0C2-8357-E3083D98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1AA1-4BD5-2264-EE35-AB050DC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403D-43B5-8271-109B-9ED3BC7C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5A3EB-7C8A-3663-63CD-BEC8EA30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E5E4-656D-1D0B-0ACC-3ED73C96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9B7A6-A849-A02D-524D-22C7DD83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9330-510D-BC3C-46A2-13CD56F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BD87-4F0C-7267-BC02-704B4281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5F91-2D29-709E-83BF-829B0F9D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90B8-7EDB-2BCC-5328-E21A9ED9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8721-056C-D78C-8D2E-52AE28D7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7560-E3A9-7044-D7F5-2F43D45C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D92-2E3C-70F5-49A8-A92881FF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5729-0531-808A-6BDC-F6A99D5C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0B64-CB5D-E6EF-6057-D131830E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9EDE-7D1C-87AD-E3F5-8D94FB28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9D7E-F879-44E7-5313-D30D0ADB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1F97-C525-C4BC-5DA7-5EF9E9AD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8E1E5-C89C-76F2-129E-9DC9BD3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7CEE-6B2A-76F3-49E8-CC68E731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59DC-7235-9395-6BD0-5D755CE8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1522-CA2D-95F6-7B31-CCA07D9A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106-B6E8-019A-851B-3F984BC5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BA5A-57D3-C457-EF60-DCC9D7C65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295D-50C4-2797-09C0-16C230FA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C671-ACE7-0F9F-08BF-43C0FF14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7A0F-0746-FC1B-3BDA-40C8255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F02C-3685-CD82-4DF7-0A22BAE1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A9B-8B46-6AAA-D663-CB194033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36A9-25A2-F4E1-A057-9B237F79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7E41-C884-75E7-16C0-59AB0284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F2716-F85E-8A7D-ABBA-8BEF2D3C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9DE6C-7767-FAC7-4BC1-EC7568F49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54519-0157-064E-F7F8-7892934D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DF87-A6B0-4074-42EA-3684DFA4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C5DA0-8686-F759-CDE9-C5052D3B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9DCB-3E5C-E240-4DFD-64C17487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51C3-D9F5-9396-3311-A4800BE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96044-5971-7876-C135-FCB9678F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9EFEB-6B67-0B0D-13D8-8D92C83D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0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5DD4B-F6C4-8784-4EDA-2427B91B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D89D2-B662-93D5-9A6A-4EC2F9A3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81F1-3E3D-45F8-C58B-AEDFED0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76CA-A32D-8612-CF77-09CB8590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36E0-5FCD-64B7-41A5-BEEC71FA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95C0-B3CC-2D98-83AF-247EF407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0240-9E22-8FA9-4E34-3A7038CF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64ED-7F5B-C366-7E29-F13FD79D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789A-9D2A-0232-8C64-B28FBDA7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6310-B997-0FBA-D825-ED7F115F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843B4-630E-D646-D633-0D79091E0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808A1-CD57-E438-6B2B-1237A9BA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9957-585F-16DB-91A1-3980265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C1D5-F87F-6CE3-108F-06FFBB7D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CCC-3094-F117-3DCA-5F3139D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BB3F-6CEC-6AE3-D9AA-3418948E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24DA-A28B-9581-7043-96BE91CF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77-5A29-2B96-C875-EEAC46A83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CFB8-0F70-47BE-99DC-EEFB3563D6D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1465-178D-920A-6958-A6CCE995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ED09-D513-32BF-6831-8F0316AB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BDDF-8302-449B-A064-7CE22F5E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25B2-3883-5822-73EC-2DCC3D1C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7BE1-8266-15B0-C4C2-D9A954290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24CE-3BB6-087E-E009-DCC666252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Sujoy Sen</dc:creator>
  <cp:lastModifiedBy>Sujoy Sen</cp:lastModifiedBy>
  <cp:revision>1</cp:revision>
  <dcterms:created xsi:type="dcterms:W3CDTF">2025-04-25T10:53:07Z</dcterms:created>
  <dcterms:modified xsi:type="dcterms:W3CDTF">2025-04-25T10:53:16Z</dcterms:modified>
</cp:coreProperties>
</file>