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146847056" r:id="rId8"/>
    <p:sldId id="265" r:id="rId9"/>
    <p:sldId id="266" r:id="rId10"/>
    <p:sldId id="2146847057" r:id="rId11"/>
    <p:sldId id="2146847058" r:id="rId12"/>
    <p:sldId id="267" r:id="rId13"/>
    <p:sldId id="268" r:id="rId14"/>
    <p:sldId id="2146847055" r:id="rId15"/>
    <p:sldId id="269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-91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notesMaster" Target="notesMasters/notesMaster1.xml" /><Relationship Id="rId3" Type="http://schemas.openxmlformats.org/officeDocument/2006/relationships/customXml" Target="../customXml/item3.xml" /><Relationship Id="rId21" Type="http://schemas.openxmlformats.org/officeDocument/2006/relationships/theme" Target="theme/theme1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slide" Target="slides/slide13.xml" /><Relationship Id="rId2" Type="http://schemas.openxmlformats.org/officeDocument/2006/relationships/customXml" Target="../customXml/item2.xml" /><Relationship Id="rId16" Type="http://schemas.openxmlformats.org/officeDocument/2006/relationships/slide" Target="slides/slide12.xml" /><Relationship Id="rId20" Type="http://schemas.openxmlformats.org/officeDocument/2006/relationships/viewProps" Target="viewProp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10" Type="http://schemas.openxmlformats.org/officeDocument/2006/relationships/slide" Target="slides/slide6.xml" /><Relationship Id="rId19" Type="http://schemas.openxmlformats.org/officeDocument/2006/relationships/presProps" Target="presProps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Relationship Id="rId22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pPr/>
              <a:t>30-04-2024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4/30/2024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4/30/2024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4/30/2024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4/30/2024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4/30/2024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4/30/2024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4/30/2024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4/30/2024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4/30/2024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Fandango Movie Rating Discrepancy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11639" y="4808016"/>
            <a:ext cx="798018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S.Abdul kadhi</a:t>
            </a:r>
          </a:p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Lord jagannath college of engineering &amp; technology</a:t>
            </a:r>
          </a:p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b.E Robotics &amp;Automation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50 % negative and 50 % positive</a:t>
            </a: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Handling Imbalanced Data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Model Improvement and Tuning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Transfer Learning and </a:t>
            </a: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Pretrained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 Models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Multi-Modal Analysis</a:t>
            </a:r>
          </a:p>
          <a:p>
            <a:pPr marL="0" indent="0">
              <a:buNone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400" dirty="0"/>
              <a:t>Internet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305435" indent="-305435" algn="just"/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Movie dataset for binary sentiment classification containing substantially more data than previous benchmark datasets. We provide a set of 25,000 highly polar movie reviews for training and 25,000 for testing. So, predict the number of positive and negative reviews using either classification or deep learning algorithms.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b="1" dirty="0"/>
              <a:t>Data Preparation:</a:t>
            </a:r>
          </a:p>
          <a:p>
            <a:pPr>
              <a:buFont typeface="Wingdings" pitchFamily="2" charset="2"/>
              <a:buChar char="v"/>
            </a:pPr>
            <a:r>
              <a:rPr lang="en-US" b="1" dirty="0"/>
              <a:t>Text Preprocessing</a:t>
            </a:r>
          </a:p>
          <a:p>
            <a:pPr>
              <a:buFont typeface="Wingdings" pitchFamily="2" charset="2"/>
              <a:buChar char="v"/>
            </a:pPr>
            <a:r>
              <a:rPr lang="en-US" b="1" dirty="0"/>
              <a:t>Feature Extraction</a:t>
            </a:r>
          </a:p>
          <a:p>
            <a:pPr>
              <a:buFont typeface="Wingdings" pitchFamily="2" charset="2"/>
              <a:buChar char="v"/>
            </a:pPr>
            <a:r>
              <a:rPr lang="en-US" b="1" dirty="0"/>
              <a:t>Model Training</a:t>
            </a:r>
          </a:p>
          <a:p>
            <a:pPr>
              <a:buFont typeface="Wingdings" pitchFamily="2" charset="2"/>
              <a:buChar char="v"/>
            </a:pPr>
            <a:r>
              <a:rPr lang="en-US" b="1" dirty="0"/>
              <a:t>Model Evaluation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Char char="v"/>
            </a:pPr>
            <a:r>
              <a:rPr lang="en-US" sz="1800" b="1" dirty="0"/>
              <a:t>Traditional Machine Learning Approach </a:t>
            </a:r>
          </a:p>
          <a:p>
            <a:pPr marL="0" indent="0">
              <a:buFont typeface="Wingdings" pitchFamily="2" charset="2"/>
              <a:buChar char="v"/>
            </a:pPr>
            <a:r>
              <a:rPr lang="en-US" sz="1800" b="1" dirty="0"/>
              <a:t>Deep Learning Approach</a:t>
            </a: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</a:t>
            </a:r>
            <a:r>
              <a:rPr lang="en-US" dirty="0" err="1"/>
              <a:t>np</a:t>
            </a:r>
            <a:endParaRPr lang="en-US" dirty="0"/>
          </a:p>
          <a:p>
            <a:pPr>
              <a:buNone/>
            </a:pPr>
            <a:r>
              <a:rPr lang="en-US" dirty="0"/>
              <a:t>import pandas as pd</a:t>
            </a:r>
          </a:p>
          <a:p>
            <a:pPr>
              <a:buNone/>
            </a:pPr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pPr>
              <a:buNone/>
            </a:pPr>
            <a:r>
              <a:rPr lang="en-US" dirty="0"/>
              <a:t>import </a:t>
            </a:r>
            <a:r>
              <a:rPr lang="en-US" dirty="0" err="1"/>
              <a:t>seaborn</a:t>
            </a:r>
            <a:r>
              <a:rPr lang="en-US" dirty="0"/>
              <a:t> as </a:t>
            </a:r>
            <a:r>
              <a:rPr lang="en-US" dirty="0" err="1"/>
              <a:t>sns</a:t>
            </a:r>
            <a:endParaRPr lang="en-US" dirty="0"/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sklearn.feature_extraction.text</a:t>
            </a:r>
            <a:r>
              <a:rPr lang="en-US" dirty="0"/>
              <a:t> import </a:t>
            </a:r>
            <a:r>
              <a:rPr lang="en-US" dirty="0" err="1"/>
              <a:t>CountVectorizer</a:t>
            </a:r>
            <a:endParaRPr lang="en-US" dirty="0"/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sklearn.linear_model</a:t>
            </a:r>
            <a:r>
              <a:rPr lang="en-US" dirty="0"/>
              <a:t> import </a:t>
            </a:r>
            <a:r>
              <a:rPr lang="en-US" dirty="0" err="1"/>
              <a:t>LogisticRegression</a:t>
            </a:r>
            <a:endParaRPr lang="en-US" dirty="0"/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sklearn.ensemble</a:t>
            </a:r>
            <a:r>
              <a:rPr lang="en-US" dirty="0"/>
              <a:t> import </a:t>
            </a:r>
            <a:r>
              <a:rPr lang="en-US" dirty="0" err="1"/>
              <a:t>RandomForestClassifier</a:t>
            </a:r>
            <a:endParaRPr lang="en-US" dirty="0"/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sklearn.tree</a:t>
            </a:r>
            <a:r>
              <a:rPr lang="en-US" dirty="0"/>
              <a:t> import </a:t>
            </a:r>
            <a:r>
              <a:rPr lang="en-US" dirty="0" err="1"/>
              <a:t>DecisionTreeClassifier</a:t>
            </a:r>
            <a:endParaRPr lang="en-US" dirty="0"/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sklearn.metrics</a:t>
            </a:r>
            <a:r>
              <a:rPr lang="en-US" dirty="0"/>
              <a:t> import </a:t>
            </a:r>
            <a:r>
              <a:rPr lang="en-US" dirty="0" err="1"/>
              <a:t>roc_auc_score</a:t>
            </a:r>
            <a:r>
              <a:rPr lang="en-US" dirty="0"/>
              <a:t>, f1_score, </a:t>
            </a:r>
            <a:r>
              <a:rPr lang="en-US" dirty="0" err="1"/>
              <a:t>accuracy_score</a:t>
            </a:r>
            <a:endParaRPr lang="en-US" dirty="0"/>
          </a:p>
          <a:p>
            <a:pPr>
              <a:buNone/>
            </a:pPr>
            <a:r>
              <a:rPr lang="en-US" dirty="0"/>
              <a:t>from bs4 import </a:t>
            </a:r>
            <a:r>
              <a:rPr lang="en-US" dirty="0" err="1"/>
              <a:t>BeautifulSoup</a:t>
            </a:r>
            <a:endParaRPr lang="en-US" dirty="0"/>
          </a:p>
          <a:p>
            <a:pPr>
              <a:buNone/>
            </a:pPr>
            <a:r>
              <a:rPr lang="en-US" dirty="0"/>
              <a:t>import re</a:t>
            </a:r>
          </a:p>
          <a:p>
            <a:pPr>
              <a:buNone/>
            </a:pPr>
            <a:r>
              <a:rPr lang="en-US" dirty="0"/>
              <a:t>import </a:t>
            </a:r>
            <a:r>
              <a:rPr lang="en-US" dirty="0" err="1"/>
              <a:t>nltk</a:t>
            </a:r>
            <a:endParaRPr lang="en-US" dirty="0"/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sklearn.model_selection</a:t>
            </a:r>
            <a:r>
              <a:rPr lang="en-US" dirty="0"/>
              <a:t> import </a:t>
            </a:r>
            <a:r>
              <a:rPr lang="en-US" dirty="0" err="1"/>
              <a:t>train_test_split</a:t>
            </a:r>
            <a:endParaRPr lang="en-US" dirty="0"/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sklearn.utils</a:t>
            </a:r>
            <a:r>
              <a:rPr lang="en-US" dirty="0"/>
              <a:t> import shuffle</a:t>
            </a:r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nltk.corpus</a:t>
            </a:r>
            <a:r>
              <a:rPr lang="en-US" dirty="0"/>
              <a:t> import </a:t>
            </a:r>
            <a:r>
              <a:rPr lang="en-US" dirty="0" err="1"/>
              <a:t>stopwords</a:t>
            </a:r>
            <a:endParaRPr lang="en-US" dirty="0"/>
          </a:p>
          <a:p>
            <a:pPr>
              <a:buNone/>
            </a:pPr>
            <a:br>
              <a:rPr lang="en-US" dirty="0"/>
            </a:br>
            <a:r>
              <a:rPr lang="en-US" dirty="0"/>
              <a:t>import warnings</a:t>
            </a:r>
          </a:p>
          <a:p>
            <a:pPr>
              <a:buNone/>
            </a:pPr>
            <a:r>
              <a:rPr lang="en-US" dirty="0" err="1"/>
              <a:t>warnings.filterwarnings</a:t>
            </a:r>
            <a:r>
              <a:rPr lang="en-US" dirty="0"/>
              <a:t>("ignore")</a:t>
            </a:r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581192" y="737419"/>
            <a:ext cx="11029615" cy="5237931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1800" dirty="0" err="1"/>
              <a:t>df</a:t>
            </a:r>
            <a:r>
              <a:rPr lang="en-US" sz="1800" dirty="0"/>
              <a:t>_ = </a:t>
            </a:r>
            <a:r>
              <a:rPr lang="en-US" sz="1800" dirty="0" err="1"/>
              <a:t>pd.read_csv</a:t>
            </a:r>
            <a:r>
              <a:rPr lang="en-US" sz="1800" dirty="0"/>
              <a:t>('IMDB Dataset.csv')</a:t>
            </a:r>
          </a:p>
          <a:p>
            <a:pPr>
              <a:buNone/>
            </a:pPr>
            <a:r>
              <a:rPr lang="en-US" sz="1800" dirty="0"/>
              <a:t> </a:t>
            </a:r>
            <a:r>
              <a:rPr lang="en-US" sz="1800" dirty="0" err="1"/>
              <a:t>df</a:t>
            </a:r>
            <a:r>
              <a:rPr lang="en-US" sz="1800" dirty="0"/>
              <a:t> = </a:t>
            </a:r>
            <a:r>
              <a:rPr lang="en-US" sz="1800" dirty="0" err="1"/>
              <a:t>df_.copy</a:t>
            </a:r>
            <a:r>
              <a:rPr lang="en-US" sz="1800" dirty="0"/>
              <a:t>()</a:t>
            </a:r>
          </a:p>
          <a:p>
            <a:pPr>
              <a:buNone/>
            </a:pPr>
            <a:r>
              <a:rPr lang="en-US" sz="1800" dirty="0"/>
              <a:t>def </a:t>
            </a:r>
            <a:r>
              <a:rPr lang="en-US" sz="1800" dirty="0" err="1"/>
              <a:t>missing_values_analysis</a:t>
            </a:r>
            <a:r>
              <a:rPr lang="en-US" sz="1800" dirty="0"/>
              <a:t>(</a:t>
            </a:r>
            <a:r>
              <a:rPr lang="en-US" sz="1800" dirty="0" err="1"/>
              <a:t>df</a:t>
            </a:r>
            <a:r>
              <a:rPr lang="en-US" sz="1800" dirty="0"/>
              <a:t>):</a:t>
            </a:r>
          </a:p>
          <a:p>
            <a:pPr>
              <a:buNone/>
            </a:pPr>
            <a:r>
              <a:rPr lang="en-US" sz="1800" dirty="0"/>
              <a:t>    </a:t>
            </a:r>
            <a:r>
              <a:rPr lang="en-US" sz="1800" dirty="0" err="1"/>
              <a:t>na_columns</a:t>
            </a:r>
            <a:r>
              <a:rPr lang="en-US" sz="1800" dirty="0"/>
              <a:t>_ = [</a:t>
            </a:r>
            <a:r>
              <a:rPr lang="en-US" sz="1800" dirty="0" err="1"/>
              <a:t>col</a:t>
            </a:r>
            <a:r>
              <a:rPr lang="en-US" sz="1800" dirty="0"/>
              <a:t> for </a:t>
            </a:r>
            <a:r>
              <a:rPr lang="en-US" sz="1800" dirty="0" err="1"/>
              <a:t>col</a:t>
            </a:r>
            <a:r>
              <a:rPr lang="en-US" sz="1800" dirty="0"/>
              <a:t> in </a:t>
            </a:r>
            <a:r>
              <a:rPr lang="en-US" sz="1800" dirty="0" err="1"/>
              <a:t>df.columns</a:t>
            </a:r>
            <a:r>
              <a:rPr lang="en-US" sz="1800" dirty="0"/>
              <a:t> if </a:t>
            </a:r>
            <a:r>
              <a:rPr lang="en-US" sz="1800" dirty="0" err="1"/>
              <a:t>df</a:t>
            </a:r>
            <a:r>
              <a:rPr lang="en-US" sz="1800" dirty="0"/>
              <a:t>[</a:t>
            </a:r>
            <a:r>
              <a:rPr lang="en-US" sz="1800" dirty="0" err="1"/>
              <a:t>col</a:t>
            </a:r>
            <a:r>
              <a:rPr lang="en-US" sz="1800" dirty="0"/>
              <a:t>].</a:t>
            </a:r>
            <a:r>
              <a:rPr lang="en-US" sz="1800" dirty="0" err="1"/>
              <a:t>isnull</a:t>
            </a:r>
            <a:r>
              <a:rPr lang="en-US" sz="1800" dirty="0"/>
              <a:t>().sum() &gt; 0]</a:t>
            </a:r>
          </a:p>
          <a:p>
            <a:pPr>
              <a:buNone/>
            </a:pPr>
            <a:r>
              <a:rPr lang="en-US" sz="1800" dirty="0"/>
              <a:t>    </a:t>
            </a:r>
            <a:r>
              <a:rPr lang="en-US" sz="1800" dirty="0" err="1"/>
              <a:t>n_miss</a:t>
            </a:r>
            <a:r>
              <a:rPr lang="en-US" sz="1800" dirty="0"/>
              <a:t> = </a:t>
            </a:r>
            <a:r>
              <a:rPr lang="en-US" sz="1800" dirty="0" err="1"/>
              <a:t>df</a:t>
            </a:r>
            <a:r>
              <a:rPr lang="en-US" sz="1800" dirty="0"/>
              <a:t>[</a:t>
            </a:r>
            <a:r>
              <a:rPr lang="en-US" sz="1800" dirty="0" err="1"/>
              <a:t>na_columns</a:t>
            </a:r>
            <a:r>
              <a:rPr lang="en-US" sz="1800" dirty="0"/>
              <a:t>_].</a:t>
            </a:r>
            <a:r>
              <a:rPr lang="en-US" sz="1800" dirty="0" err="1"/>
              <a:t>isnull</a:t>
            </a:r>
            <a:r>
              <a:rPr lang="en-US" sz="1800" dirty="0"/>
              <a:t>().sum().</a:t>
            </a:r>
            <a:r>
              <a:rPr lang="en-US" sz="1800" dirty="0" err="1"/>
              <a:t>sort_values</a:t>
            </a:r>
            <a:r>
              <a:rPr lang="en-US" sz="1800" dirty="0"/>
              <a:t>(ascending=True)</a:t>
            </a:r>
          </a:p>
          <a:p>
            <a:pPr>
              <a:buNone/>
            </a:pPr>
            <a:r>
              <a:rPr lang="en-US" sz="1800" dirty="0"/>
              <a:t>    ratio_ = (</a:t>
            </a:r>
            <a:r>
              <a:rPr lang="en-US" sz="1800" dirty="0" err="1"/>
              <a:t>df</a:t>
            </a:r>
            <a:r>
              <a:rPr lang="en-US" sz="1800" dirty="0"/>
              <a:t>[</a:t>
            </a:r>
            <a:r>
              <a:rPr lang="en-US" sz="1800" dirty="0" err="1"/>
              <a:t>na_columns</a:t>
            </a:r>
            <a:r>
              <a:rPr lang="en-US" sz="1800" dirty="0"/>
              <a:t>_].</a:t>
            </a:r>
            <a:r>
              <a:rPr lang="en-US" sz="1800" dirty="0" err="1"/>
              <a:t>isnull</a:t>
            </a:r>
            <a:r>
              <a:rPr lang="en-US" sz="1800" dirty="0"/>
              <a:t>().sum() / </a:t>
            </a:r>
            <a:r>
              <a:rPr lang="en-US" sz="1800" dirty="0" err="1"/>
              <a:t>df.shape</a:t>
            </a:r>
            <a:r>
              <a:rPr lang="en-US" sz="1800" dirty="0"/>
              <a:t>[0] * 100).</a:t>
            </a:r>
            <a:r>
              <a:rPr lang="en-US" sz="1800" dirty="0" err="1"/>
              <a:t>sort_values</a:t>
            </a:r>
            <a:r>
              <a:rPr lang="en-US" sz="1800" dirty="0"/>
              <a:t>(ascending=True)</a:t>
            </a:r>
          </a:p>
          <a:p>
            <a:pPr>
              <a:buNone/>
            </a:pPr>
            <a:r>
              <a:rPr lang="en-US" sz="1800" dirty="0"/>
              <a:t>    </a:t>
            </a:r>
            <a:r>
              <a:rPr lang="en-US" sz="1800" dirty="0" err="1"/>
              <a:t>missing_df</a:t>
            </a:r>
            <a:r>
              <a:rPr lang="en-US" sz="1800" dirty="0"/>
              <a:t> = </a:t>
            </a:r>
            <a:r>
              <a:rPr lang="en-US" sz="1800" dirty="0" err="1"/>
              <a:t>pd.concat</a:t>
            </a:r>
            <a:r>
              <a:rPr lang="en-US" sz="1800" dirty="0"/>
              <a:t>([</a:t>
            </a:r>
            <a:r>
              <a:rPr lang="en-US" sz="1800" dirty="0" err="1"/>
              <a:t>n_miss</a:t>
            </a:r>
            <a:r>
              <a:rPr lang="en-US" sz="1800" dirty="0"/>
              <a:t>, </a:t>
            </a:r>
            <a:r>
              <a:rPr lang="en-US" sz="1800" dirty="0" err="1"/>
              <a:t>np.round</a:t>
            </a:r>
            <a:r>
              <a:rPr lang="en-US" sz="1800" dirty="0"/>
              <a:t>(ratio_, 2)], axis=1, keys=['Total Missing Values', 'Ratio'])</a:t>
            </a:r>
          </a:p>
          <a:p>
            <a:pPr>
              <a:buNone/>
            </a:pPr>
            <a:r>
              <a:rPr lang="en-US" sz="1800" dirty="0"/>
              <a:t>    </a:t>
            </a:r>
            <a:r>
              <a:rPr lang="en-US" sz="1800" dirty="0" err="1"/>
              <a:t>missing_df</a:t>
            </a:r>
            <a:r>
              <a:rPr lang="en-US" sz="1800" dirty="0"/>
              <a:t> = </a:t>
            </a:r>
            <a:r>
              <a:rPr lang="en-US" sz="1800" dirty="0" err="1"/>
              <a:t>pd.DataFrame</a:t>
            </a:r>
            <a:r>
              <a:rPr lang="en-US" sz="1800" dirty="0"/>
              <a:t>(</a:t>
            </a:r>
            <a:r>
              <a:rPr lang="en-US" sz="1800" dirty="0" err="1"/>
              <a:t>missing_df</a:t>
            </a:r>
            <a:r>
              <a:rPr lang="en-US" sz="1800" dirty="0"/>
              <a:t>)</a:t>
            </a:r>
          </a:p>
          <a:p>
            <a:pPr>
              <a:buNone/>
            </a:pPr>
            <a:r>
              <a:rPr lang="en-US" sz="1800" dirty="0"/>
              <a:t>    return </a:t>
            </a:r>
            <a:r>
              <a:rPr lang="en-US" sz="1800" dirty="0" err="1"/>
              <a:t>missing_df</a:t>
            </a:r>
            <a:endParaRPr lang="en-US" sz="1800" dirty="0"/>
          </a:p>
          <a:p>
            <a:pPr>
              <a:buNone/>
            </a:pPr>
            <a:br>
              <a:rPr lang="en-US" sz="1800" dirty="0"/>
            </a:br>
            <a:r>
              <a:rPr lang="en-US" sz="1800" dirty="0"/>
              <a:t>def </a:t>
            </a:r>
            <a:r>
              <a:rPr lang="en-US" sz="1800" dirty="0" err="1"/>
              <a:t>check_df</a:t>
            </a:r>
            <a:r>
              <a:rPr lang="en-US" sz="1800" dirty="0"/>
              <a:t>(</a:t>
            </a:r>
            <a:r>
              <a:rPr lang="en-US" sz="1800" dirty="0" err="1"/>
              <a:t>df</a:t>
            </a:r>
            <a:r>
              <a:rPr lang="en-US" sz="1800" dirty="0"/>
              <a:t>, head=5):</a:t>
            </a:r>
          </a:p>
          <a:p>
            <a:pPr>
              <a:buNone/>
            </a:pPr>
            <a:r>
              <a:rPr lang="en-US" sz="1800" dirty="0"/>
              <a:t>    print("--------------------- Shape --------------------")</a:t>
            </a:r>
          </a:p>
          <a:p>
            <a:pPr>
              <a:buNone/>
            </a:pPr>
            <a:r>
              <a:rPr lang="en-US" sz="1800" dirty="0"/>
              <a:t>    print(</a:t>
            </a:r>
            <a:r>
              <a:rPr lang="en-US" sz="1800" dirty="0" err="1"/>
              <a:t>df.shape</a:t>
            </a:r>
            <a:r>
              <a:rPr lang="en-US" sz="1800" dirty="0"/>
              <a:t>)</a:t>
            </a:r>
          </a:p>
          <a:p>
            <a:pPr>
              <a:buNone/>
            </a:pPr>
            <a:r>
              <a:rPr lang="en-US" sz="1800" dirty="0"/>
              <a:t>    print("-------------------- Types ---------------------")</a:t>
            </a:r>
          </a:p>
          <a:p>
            <a:pPr>
              <a:buNone/>
            </a:pPr>
            <a:r>
              <a:rPr lang="en-US" sz="1800" dirty="0"/>
              <a:t>    print(</a:t>
            </a:r>
            <a:r>
              <a:rPr lang="en-US" sz="1800" dirty="0" err="1"/>
              <a:t>df.dtypes</a:t>
            </a:r>
            <a:r>
              <a:rPr lang="en-US" sz="1800" dirty="0"/>
              <a:t>)</a:t>
            </a:r>
          </a:p>
          <a:p>
            <a:pPr>
              <a:buNone/>
            </a:pPr>
            <a:r>
              <a:rPr lang="en-US" sz="1800" dirty="0"/>
              <a:t>    print("----------------- </a:t>
            </a:r>
            <a:r>
              <a:rPr lang="en-US" sz="1800" dirty="0" err="1"/>
              <a:t>NaN</a:t>
            </a:r>
            <a:r>
              <a:rPr lang="en-US" sz="1800" dirty="0"/>
              <a:t> Analysis -----------------")</a:t>
            </a:r>
          </a:p>
          <a:p>
            <a:pPr>
              <a:buNone/>
            </a:pPr>
            <a:r>
              <a:rPr lang="en-US" sz="1800" dirty="0"/>
              <a:t>    print(</a:t>
            </a:r>
            <a:r>
              <a:rPr lang="en-US" sz="1800" dirty="0" err="1"/>
              <a:t>missing_values_analysis</a:t>
            </a:r>
            <a:r>
              <a:rPr lang="en-US" sz="1800" dirty="0"/>
              <a:t>(</a:t>
            </a:r>
            <a:r>
              <a:rPr lang="en-US" sz="1800" dirty="0" err="1"/>
              <a:t>df</a:t>
            </a:r>
            <a:r>
              <a:rPr lang="en-US" sz="1800" dirty="0"/>
              <a:t>))</a:t>
            </a:r>
          </a:p>
          <a:p>
            <a:pPr>
              <a:buNone/>
            </a:pPr>
            <a:r>
              <a:rPr lang="en-US" sz="1800" dirty="0"/>
              <a:t>    print("--------------------- Head ---------------------")</a:t>
            </a:r>
          </a:p>
          <a:p>
            <a:pPr>
              <a:buNone/>
            </a:pPr>
            <a:r>
              <a:rPr lang="en-US" sz="1800" dirty="0"/>
              <a:t>    print(</a:t>
            </a:r>
            <a:r>
              <a:rPr lang="en-US" sz="1800" dirty="0" err="1"/>
              <a:t>df.head</a:t>
            </a:r>
            <a:r>
              <a:rPr lang="en-US" sz="1800" dirty="0"/>
              <a:t>())</a:t>
            </a:r>
          </a:p>
          <a:p>
            <a:pPr>
              <a:buNone/>
            </a:pPr>
            <a:br>
              <a:rPr lang="en-US" sz="1800" dirty="0"/>
            </a:br>
            <a:r>
              <a:rPr lang="en-US" sz="1800" dirty="0" err="1"/>
              <a:t>check_df</a:t>
            </a:r>
            <a:r>
              <a:rPr lang="en-US" sz="1800" dirty="0"/>
              <a:t>(</a:t>
            </a:r>
            <a:r>
              <a:rPr lang="en-US" sz="1800" dirty="0" err="1"/>
              <a:t>df</a:t>
            </a:r>
            <a:r>
              <a:rPr lang="en-US" sz="1800" dirty="0"/>
              <a:t>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707923"/>
            <a:ext cx="11029615" cy="5267427"/>
          </a:xfrm>
        </p:spPr>
        <p:txBody>
          <a:bodyPr/>
          <a:lstStyle/>
          <a:p>
            <a:pPr>
              <a:buNone/>
            </a:pPr>
            <a:r>
              <a:rPr lang="en-US" dirty="0"/>
              <a:t>a , ax = </a:t>
            </a:r>
            <a:r>
              <a:rPr lang="en-US" dirty="0" err="1"/>
              <a:t>plt.subplots</a:t>
            </a:r>
            <a:r>
              <a:rPr lang="en-US" dirty="0"/>
              <a:t>(1,2,figsize=(22,9))</a:t>
            </a:r>
          </a:p>
          <a:p>
            <a:pPr>
              <a:buNone/>
            </a:pPr>
            <a:r>
              <a:rPr lang="en-US" dirty="0" err="1"/>
              <a:t>df</a:t>
            </a:r>
            <a:r>
              <a:rPr lang="en-US" dirty="0"/>
              <a:t>['sentiment'].</a:t>
            </a:r>
            <a:r>
              <a:rPr lang="en-US" dirty="0" err="1"/>
              <a:t>value_counts</a:t>
            </a:r>
            <a:r>
              <a:rPr lang="en-US" dirty="0"/>
              <a:t>().</a:t>
            </a:r>
            <a:r>
              <a:rPr lang="en-US" dirty="0" err="1"/>
              <a:t>plot.pie</a:t>
            </a:r>
            <a:r>
              <a:rPr lang="en-US" dirty="0"/>
              <a:t>(explode=[0,0.1], </a:t>
            </a:r>
            <a:r>
              <a:rPr lang="en-US" dirty="0" err="1"/>
              <a:t>autopct</a:t>
            </a:r>
            <a:r>
              <a:rPr lang="en-US" dirty="0"/>
              <a:t>='%1.2f%%',ax=ax[0],shadow=True, </a:t>
            </a:r>
            <a:r>
              <a:rPr lang="en-US" dirty="0" err="1"/>
              <a:t>startangle</a:t>
            </a:r>
            <a:r>
              <a:rPr lang="en-US" dirty="0"/>
              <a:t>=300, colors = ["#</a:t>
            </a:r>
            <a:r>
              <a:rPr lang="en-US" dirty="0" err="1"/>
              <a:t>bcbddc</a:t>
            </a:r>
            <a:r>
              <a:rPr lang="en-US" dirty="0"/>
              <a:t>", "#efedf5"])</a:t>
            </a:r>
          </a:p>
          <a:p>
            <a:pPr>
              <a:buNone/>
            </a:pPr>
            <a:r>
              <a:rPr lang="en-US" dirty="0"/>
              <a:t>ax[0].</a:t>
            </a:r>
            <a:r>
              <a:rPr lang="en-US" dirty="0" err="1"/>
              <a:t>set_title</a:t>
            </a:r>
            <a:r>
              <a:rPr lang="en-US" dirty="0"/>
              <a:t>('Distribution of Positive / Negative Emotions')</a:t>
            </a:r>
          </a:p>
          <a:p>
            <a:pPr>
              <a:buNone/>
            </a:pPr>
            <a:r>
              <a:rPr lang="en-US" dirty="0"/>
              <a:t>ax[0].</a:t>
            </a:r>
            <a:r>
              <a:rPr lang="en-US" dirty="0" err="1"/>
              <a:t>set_ylabel</a:t>
            </a:r>
            <a:r>
              <a:rPr lang="en-US" dirty="0"/>
              <a:t>('')</a:t>
            </a:r>
          </a:p>
          <a:p>
            <a:pPr>
              <a:buNone/>
            </a:pPr>
            <a:r>
              <a:rPr lang="en-US" dirty="0" err="1"/>
              <a:t>sns.countplot</a:t>
            </a:r>
            <a:r>
              <a:rPr lang="en-US" dirty="0"/>
              <a:t>('sentiment', data = </a:t>
            </a:r>
            <a:r>
              <a:rPr lang="en-US" dirty="0" err="1"/>
              <a:t>df</a:t>
            </a:r>
            <a:r>
              <a:rPr lang="en-US" dirty="0"/>
              <a:t> ,ax=ax[1], palette=["#</a:t>
            </a:r>
            <a:r>
              <a:rPr lang="en-US" dirty="0" err="1"/>
              <a:t>bcbddc</a:t>
            </a:r>
            <a:r>
              <a:rPr lang="en-US" dirty="0"/>
              <a:t>", "#efedf5"])</a:t>
            </a:r>
          </a:p>
          <a:p>
            <a:pPr>
              <a:buNone/>
            </a:pPr>
            <a:r>
              <a:rPr lang="en-US" dirty="0"/>
              <a:t>ax[1].</a:t>
            </a:r>
            <a:r>
              <a:rPr lang="en-US" dirty="0" err="1"/>
              <a:t>set_title</a:t>
            </a:r>
            <a:r>
              <a:rPr lang="en-US" dirty="0"/>
              <a:t>('Distribution of Positive / Negative Emotions')</a:t>
            </a:r>
          </a:p>
          <a:p>
            <a:pPr>
              <a:buNone/>
            </a:pPr>
            <a:r>
              <a:rPr lang="en-US" dirty="0" err="1"/>
              <a:t>plt.show</a:t>
            </a:r>
            <a:r>
              <a:rPr lang="en-US" dirty="0"/>
              <a:t>()</a:t>
            </a:r>
          </a:p>
          <a:p>
            <a:pPr>
              <a:buNone/>
            </a:pPr>
            <a:r>
              <a:rPr lang="en-US" dirty="0" err="1"/>
              <a:t>plt.show</a:t>
            </a:r>
            <a:r>
              <a:rPr lang="en-US" dirty="0"/>
              <a:t>()</a:t>
            </a:r>
          </a:p>
          <a:p>
            <a:pPr>
              <a:buNone/>
            </a:pPr>
            <a:r>
              <a:rPr lang="en-US" dirty="0" err="1"/>
              <a:t>df.groupby</a:t>
            </a:r>
            <a:r>
              <a:rPr lang="en-US" dirty="0"/>
              <a:t>(['sentiment'])[['sentiment']].count()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Sentiment</a:t>
            </a:r>
          </a:p>
          <a:p>
            <a:pPr marL="0" indent="0">
              <a:buNone/>
            </a:pPr>
            <a:r>
              <a:rPr lang="en-US" sz="2400" dirty="0"/>
              <a:t>Negative 25000</a:t>
            </a:r>
          </a:p>
          <a:p>
            <a:pPr marL="0" indent="0">
              <a:buNone/>
            </a:pPr>
            <a:r>
              <a:rPr lang="en-US" sz="2400" dirty="0"/>
              <a:t>Positive  25000</a:t>
            </a:r>
            <a:endParaRPr lang="en-IN" sz="2400" dirty="0"/>
          </a:p>
        </p:txBody>
      </p:sp>
      <p:pic>
        <p:nvPicPr>
          <p:cNvPr id="4" name="Picture 3" descr="Screenshot (221).png"/>
          <p:cNvPicPr>
            <a:picLocks noChangeAspect="1"/>
          </p:cNvPicPr>
          <p:nvPr/>
        </p:nvPicPr>
        <p:blipFill>
          <a:blip r:embed="rId2"/>
          <a:srcRect l="26130" t="19125" r="47258" b="20846"/>
          <a:stretch>
            <a:fillRect/>
          </a:stretch>
        </p:blipFill>
        <p:spPr>
          <a:xfrm>
            <a:off x="3923071" y="1563329"/>
            <a:ext cx="324464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www.w3.org/2000/xmlns/"/>
    <ds:schemaRef ds:uri="9162bd5b-4ed9-4da3-b376-05204580ba3f"/>
    <ds:schemaRef ds:uri="http://www.w3.org/2001/XMLSchema-instan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9162bd5b-4ed9-4da3-b376-05204580ba3f"/>
    <ds:schemaRef ds:uri="c0fa2617-96bd-425d-8578-e93563fe37c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151</TotalTime>
  <Words>290</Words>
  <Application>Microsoft Office PowerPoint</Application>
  <PresentationFormat>Widescreen</PresentationFormat>
  <Paragraphs>90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DividendVTI</vt:lpstr>
      <vt:lpstr>Fandango Movie Rating Discrepancy Analysis</vt:lpstr>
      <vt:lpstr>OUTLINE</vt:lpstr>
      <vt:lpstr>Problem Statement</vt:lpstr>
      <vt:lpstr>Proposed Solution</vt:lpstr>
      <vt:lpstr>System  Approach</vt:lpstr>
      <vt:lpstr>Algorithm &amp; Deployment</vt:lpstr>
      <vt:lpstr>PowerPoint Presentation</vt:lpstr>
      <vt:lpstr>PowerPoint Presentation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abdul kadhi</cp:lastModifiedBy>
  <cp:revision>27</cp:revision>
  <dcterms:created xsi:type="dcterms:W3CDTF">2021-05-26T16:50:10Z</dcterms:created>
  <dcterms:modified xsi:type="dcterms:W3CDTF">2024-04-30T14:46:10Z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