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19908-48C9-4AE8-B386-32483C2A56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E9CB72-5F76-4736-AD0F-0C07E2EDD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Contract Monthly Claim System (CMCS) is designed to streamline the processing of claims submitted by lecturers at a university. </a:t>
          </a:r>
        </a:p>
      </dgm:t>
    </dgm:pt>
    <dgm:pt modelId="{5BE6BAC9-CED2-406C-A5DC-436D0643787F}" type="parTrans" cxnId="{C655FF9D-4CED-4F26-8D35-4A177139FB8A}">
      <dgm:prSet/>
      <dgm:spPr/>
      <dgm:t>
        <a:bodyPr/>
        <a:lstStyle/>
        <a:p>
          <a:endParaRPr lang="en-US"/>
        </a:p>
      </dgm:t>
    </dgm:pt>
    <dgm:pt modelId="{42863574-8EC8-4E2D-A0A5-20AEA5DF5BF7}" type="sibTrans" cxnId="{C655FF9D-4CED-4F26-8D35-4A177139FB8A}">
      <dgm:prSet/>
      <dgm:spPr/>
      <dgm:t>
        <a:bodyPr/>
        <a:lstStyle/>
        <a:p>
          <a:endParaRPr lang="en-US"/>
        </a:p>
      </dgm:t>
    </dgm:pt>
    <dgm:pt modelId="{3477D5E1-9EF5-4CEA-9CE8-8A3684B19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ensures efficiency, reduces manual errors, and simplifies communication between lecturers, coordinators, managers, and HR.</a:t>
          </a:r>
        </a:p>
      </dgm:t>
    </dgm:pt>
    <dgm:pt modelId="{D0B4773B-53B5-4576-AE7F-8BCFF3402478}" type="parTrans" cxnId="{3DAAD19F-EDDD-4124-9041-E77F3074E0C0}">
      <dgm:prSet/>
      <dgm:spPr/>
      <dgm:t>
        <a:bodyPr/>
        <a:lstStyle/>
        <a:p>
          <a:endParaRPr lang="en-US"/>
        </a:p>
      </dgm:t>
    </dgm:pt>
    <dgm:pt modelId="{E58793D4-3CF6-43C3-AE70-38B9B8202190}" type="sibTrans" cxnId="{3DAAD19F-EDDD-4124-9041-E77F3074E0C0}">
      <dgm:prSet/>
      <dgm:spPr/>
      <dgm:t>
        <a:bodyPr/>
        <a:lstStyle/>
        <a:p>
          <a:endParaRPr lang="en-US"/>
        </a:p>
      </dgm:t>
    </dgm:pt>
    <dgm:pt modelId="{977428C1-D303-49F4-9A95-C1B29CAA7E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 it Solves: Managing large volumes of claims accurately and timely.</a:t>
          </a:r>
        </a:p>
      </dgm:t>
    </dgm:pt>
    <dgm:pt modelId="{21C1177B-52FF-45E7-8D3C-2CB14909FCAF}" type="parTrans" cxnId="{A9679225-B73D-4575-9B76-DB6423198282}">
      <dgm:prSet/>
      <dgm:spPr/>
      <dgm:t>
        <a:bodyPr/>
        <a:lstStyle/>
        <a:p>
          <a:endParaRPr lang="en-US"/>
        </a:p>
      </dgm:t>
    </dgm:pt>
    <dgm:pt modelId="{CC31759D-1C96-4419-A452-BDD077DB939C}" type="sibTrans" cxnId="{A9679225-B73D-4575-9B76-DB6423198282}">
      <dgm:prSet/>
      <dgm:spPr/>
      <dgm:t>
        <a:bodyPr/>
        <a:lstStyle/>
        <a:p>
          <a:endParaRPr lang="en-US"/>
        </a:p>
      </dgm:t>
    </dgm:pt>
    <dgm:pt modelId="{86A4065A-F2BE-4DFF-ABA0-E45553696423}" type="pres">
      <dgm:prSet presAssocID="{43319908-48C9-4AE8-B386-32483C2A5634}" presName="root" presStyleCnt="0">
        <dgm:presLayoutVars>
          <dgm:dir/>
          <dgm:resizeHandles val="exact"/>
        </dgm:presLayoutVars>
      </dgm:prSet>
      <dgm:spPr/>
    </dgm:pt>
    <dgm:pt modelId="{53CAA8C6-BE4C-4FEC-8EAE-CA8032B12C00}" type="pres">
      <dgm:prSet presAssocID="{EEE9CB72-5F76-4736-AD0F-0C07E2EDDA0D}" presName="compNode" presStyleCnt="0"/>
      <dgm:spPr/>
    </dgm:pt>
    <dgm:pt modelId="{78E251FD-2BB5-404F-9BF1-2B133073B137}" type="pres">
      <dgm:prSet presAssocID="{EEE9CB72-5F76-4736-AD0F-0C07E2EDDA0D}" presName="bgRect" presStyleLbl="bgShp" presStyleIdx="0" presStyleCnt="3"/>
      <dgm:spPr/>
    </dgm:pt>
    <dgm:pt modelId="{C3B677D7-9ACF-4C80-855A-85B08BEF3A39}" type="pres">
      <dgm:prSet presAssocID="{EEE9CB72-5F76-4736-AD0F-0C07E2EDDA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2208535-4DAC-4DD3-883F-DE4CF2FEDE0E}" type="pres">
      <dgm:prSet presAssocID="{EEE9CB72-5F76-4736-AD0F-0C07E2EDDA0D}" presName="spaceRect" presStyleCnt="0"/>
      <dgm:spPr/>
    </dgm:pt>
    <dgm:pt modelId="{2D0B8934-F382-4798-B16E-F9DCFE0F3874}" type="pres">
      <dgm:prSet presAssocID="{EEE9CB72-5F76-4736-AD0F-0C07E2EDDA0D}" presName="parTx" presStyleLbl="revTx" presStyleIdx="0" presStyleCnt="3">
        <dgm:presLayoutVars>
          <dgm:chMax val="0"/>
          <dgm:chPref val="0"/>
        </dgm:presLayoutVars>
      </dgm:prSet>
      <dgm:spPr/>
    </dgm:pt>
    <dgm:pt modelId="{F098BCA7-A908-4E17-ADA8-9F4D46C6AC5F}" type="pres">
      <dgm:prSet presAssocID="{42863574-8EC8-4E2D-A0A5-20AEA5DF5BF7}" presName="sibTrans" presStyleCnt="0"/>
      <dgm:spPr/>
    </dgm:pt>
    <dgm:pt modelId="{2AF8EFA9-B66E-42AE-A236-13E1111F85B2}" type="pres">
      <dgm:prSet presAssocID="{3477D5E1-9EF5-4CEA-9CE8-8A3684B19C91}" presName="compNode" presStyleCnt="0"/>
      <dgm:spPr/>
    </dgm:pt>
    <dgm:pt modelId="{9D00759A-17D6-4C73-ADA3-7A0BA552DD47}" type="pres">
      <dgm:prSet presAssocID="{3477D5E1-9EF5-4CEA-9CE8-8A3684B19C91}" presName="bgRect" presStyleLbl="bgShp" presStyleIdx="1" presStyleCnt="3"/>
      <dgm:spPr/>
    </dgm:pt>
    <dgm:pt modelId="{7B31C7F5-8960-485B-8612-1A643DB95987}" type="pres">
      <dgm:prSet presAssocID="{3477D5E1-9EF5-4CEA-9CE8-8A3684B19C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06BF7BC-68F0-4E58-9992-C4CFEC91CCA6}" type="pres">
      <dgm:prSet presAssocID="{3477D5E1-9EF5-4CEA-9CE8-8A3684B19C91}" presName="spaceRect" presStyleCnt="0"/>
      <dgm:spPr/>
    </dgm:pt>
    <dgm:pt modelId="{B9CA0897-2723-498B-A344-92E5A4579097}" type="pres">
      <dgm:prSet presAssocID="{3477D5E1-9EF5-4CEA-9CE8-8A3684B19C91}" presName="parTx" presStyleLbl="revTx" presStyleIdx="1" presStyleCnt="3">
        <dgm:presLayoutVars>
          <dgm:chMax val="0"/>
          <dgm:chPref val="0"/>
        </dgm:presLayoutVars>
      </dgm:prSet>
      <dgm:spPr/>
    </dgm:pt>
    <dgm:pt modelId="{9EAEEA95-10DC-BC46-B784-EB3824DE84A0}" type="pres">
      <dgm:prSet presAssocID="{E58793D4-3CF6-43C3-AE70-38B9B8202190}" presName="sibTrans" presStyleCnt="0"/>
      <dgm:spPr/>
    </dgm:pt>
    <dgm:pt modelId="{DD7F5A7B-E2CE-4EE0-B7F1-C78A00A13585}" type="pres">
      <dgm:prSet presAssocID="{977428C1-D303-49F4-9A95-C1B29CAA7E93}" presName="compNode" presStyleCnt="0"/>
      <dgm:spPr/>
    </dgm:pt>
    <dgm:pt modelId="{B24AD2E7-2630-43D3-B5B4-B5A48084D471}" type="pres">
      <dgm:prSet presAssocID="{977428C1-D303-49F4-9A95-C1B29CAA7E93}" presName="bgRect" presStyleLbl="bgShp" presStyleIdx="2" presStyleCnt="3"/>
      <dgm:spPr/>
    </dgm:pt>
    <dgm:pt modelId="{2E428DC5-9BA6-472F-A2D6-5CC77CCEAFF3}" type="pres">
      <dgm:prSet presAssocID="{977428C1-D303-49F4-9A95-C1B29CAA7E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C5BEDD6-EB63-4A97-B12A-3065FF7A9AED}" type="pres">
      <dgm:prSet presAssocID="{977428C1-D303-49F4-9A95-C1B29CAA7E93}" presName="spaceRect" presStyleCnt="0"/>
      <dgm:spPr/>
    </dgm:pt>
    <dgm:pt modelId="{7200B649-7924-48B5-ACCA-A9C12E288E0F}" type="pres">
      <dgm:prSet presAssocID="{977428C1-D303-49F4-9A95-C1B29CAA7E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679225-B73D-4575-9B76-DB6423198282}" srcId="{43319908-48C9-4AE8-B386-32483C2A5634}" destId="{977428C1-D303-49F4-9A95-C1B29CAA7E93}" srcOrd="2" destOrd="0" parTransId="{21C1177B-52FF-45E7-8D3C-2CB14909FCAF}" sibTransId="{CC31759D-1C96-4419-A452-BDD077DB939C}"/>
    <dgm:cxn modelId="{102F5B5D-01F2-364E-97BE-DD5BEA25EA11}" type="presOf" srcId="{3477D5E1-9EF5-4CEA-9CE8-8A3684B19C91}" destId="{B9CA0897-2723-498B-A344-92E5A4579097}" srcOrd="0" destOrd="0" presId="urn:microsoft.com/office/officeart/2018/2/layout/IconVerticalSolidList"/>
    <dgm:cxn modelId="{CCB7DF65-217F-9548-8079-6CD3514C568F}" type="presOf" srcId="{977428C1-D303-49F4-9A95-C1B29CAA7E93}" destId="{7200B649-7924-48B5-ACCA-A9C12E288E0F}" srcOrd="0" destOrd="0" presId="urn:microsoft.com/office/officeart/2018/2/layout/IconVerticalSolidList"/>
    <dgm:cxn modelId="{C655FF9D-4CED-4F26-8D35-4A177139FB8A}" srcId="{43319908-48C9-4AE8-B386-32483C2A5634}" destId="{EEE9CB72-5F76-4736-AD0F-0C07E2EDDA0D}" srcOrd="0" destOrd="0" parTransId="{5BE6BAC9-CED2-406C-A5DC-436D0643787F}" sibTransId="{42863574-8EC8-4E2D-A0A5-20AEA5DF5BF7}"/>
    <dgm:cxn modelId="{3DAAD19F-EDDD-4124-9041-E77F3074E0C0}" srcId="{43319908-48C9-4AE8-B386-32483C2A5634}" destId="{3477D5E1-9EF5-4CEA-9CE8-8A3684B19C91}" srcOrd="1" destOrd="0" parTransId="{D0B4773B-53B5-4576-AE7F-8BCFF3402478}" sibTransId="{E58793D4-3CF6-43C3-AE70-38B9B8202190}"/>
    <dgm:cxn modelId="{0735C1C4-E819-48BC-A3FE-695252CB092C}" type="presOf" srcId="{43319908-48C9-4AE8-B386-32483C2A5634}" destId="{86A4065A-F2BE-4DFF-ABA0-E45553696423}" srcOrd="0" destOrd="0" presId="urn:microsoft.com/office/officeart/2018/2/layout/IconVerticalSolidList"/>
    <dgm:cxn modelId="{09C35FED-B35F-8E43-BCD5-EBD0B5B2F3F1}" type="presOf" srcId="{EEE9CB72-5F76-4736-AD0F-0C07E2EDDA0D}" destId="{2D0B8934-F382-4798-B16E-F9DCFE0F3874}" srcOrd="0" destOrd="0" presId="urn:microsoft.com/office/officeart/2018/2/layout/IconVerticalSolidList"/>
    <dgm:cxn modelId="{8104AB9A-A1F6-4E4F-82E9-ECA11D7220D8}" type="presParOf" srcId="{86A4065A-F2BE-4DFF-ABA0-E45553696423}" destId="{53CAA8C6-BE4C-4FEC-8EAE-CA8032B12C00}" srcOrd="0" destOrd="0" presId="urn:microsoft.com/office/officeart/2018/2/layout/IconVerticalSolidList"/>
    <dgm:cxn modelId="{99EEDD1D-7B1F-5E4D-81D2-698A006950D7}" type="presParOf" srcId="{53CAA8C6-BE4C-4FEC-8EAE-CA8032B12C00}" destId="{78E251FD-2BB5-404F-9BF1-2B133073B137}" srcOrd="0" destOrd="0" presId="urn:microsoft.com/office/officeart/2018/2/layout/IconVerticalSolidList"/>
    <dgm:cxn modelId="{F34227E0-4BBA-4E4F-B302-7405965CD3DD}" type="presParOf" srcId="{53CAA8C6-BE4C-4FEC-8EAE-CA8032B12C00}" destId="{C3B677D7-9ACF-4C80-855A-85B08BEF3A39}" srcOrd="1" destOrd="0" presId="urn:microsoft.com/office/officeart/2018/2/layout/IconVerticalSolidList"/>
    <dgm:cxn modelId="{89ED7703-A0DC-4841-B943-C6AED20EBF4E}" type="presParOf" srcId="{53CAA8C6-BE4C-4FEC-8EAE-CA8032B12C00}" destId="{22208535-4DAC-4DD3-883F-DE4CF2FEDE0E}" srcOrd="2" destOrd="0" presId="urn:microsoft.com/office/officeart/2018/2/layout/IconVerticalSolidList"/>
    <dgm:cxn modelId="{FB0ED6A3-AFC8-314D-93D3-5D44079528AA}" type="presParOf" srcId="{53CAA8C6-BE4C-4FEC-8EAE-CA8032B12C00}" destId="{2D0B8934-F382-4798-B16E-F9DCFE0F3874}" srcOrd="3" destOrd="0" presId="urn:microsoft.com/office/officeart/2018/2/layout/IconVerticalSolidList"/>
    <dgm:cxn modelId="{ED7B5260-DFA8-A84F-ACEF-E981534AFDD1}" type="presParOf" srcId="{86A4065A-F2BE-4DFF-ABA0-E45553696423}" destId="{F098BCA7-A908-4E17-ADA8-9F4D46C6AC5F}" srcOrd="1" destOrd="0" presId="urn:microsoft.com/office/officeart/2018/2/layout/IconVerticalSolidList"/>
    <dgm:cxn modelId="{BD33EF43-FEE8-E849-AEAB-5A58E381985F}" type="presParOf" srcId="{86A4065A-F2BE-4DFF-ABA0-E45553696423}" destId="{2AF8EFA9-B66E-42AE-A236-13E1111F85B2}" srcOrd="2" destOrd="0" presId="urn:microsoft.com/office/officeart/2018/2/layout/IconVerticalSolidList"/>
    <dgm:cxn modelId="{ECCCAB07-0FD8-F84C-ADB4-2305A1838086}" type="presParOf" srcId="{2AF8EFA9-B66E-42AE-A236-13E1111F85B2}" destId="{9D00759A-17D6-4C73-ADA3-7A0BA552DD47}" srcOrd="0" destOrd="0" presId="urn:microsoft.com/office/officeart/2018/2/layout/IconVerticalSolidList"/>
    <dgm:cxn modelId="{3E1B41EA-C9B0-A04E-AAFD-EFE78F5224B7}" type="presParOf" srcId="{2AF8EFA9-B66E-42AE-A236-13E1111F85B2}" destId="{7B31C7F5-8960-485B-8612-1A643DB95987}" srcOrd="1" destOrd="0" presId="urn:microsoft.com/office/officeart/2018/2/layout/IconVerticalSolidList"/>
    <dgm:cxn modelId="{9F8D7988-7C18-E545-9E33-773D86B5B8FC}" type="presParOf" srcId="{2AF8EFA9-B66E-42AE-A236-13E1111F85B2}" destId="{106BF7BC-68F0-4E58-9992-C4CFEC91CCA6}" srcOrd="2" destOrd="0" presId="urn:microsoft.com/office/officeart/2018/2/layout/IconVerticalSolidList"/>
    <dgm:cxn modelId="{4D5F4961-2451-6146-8D7F-1B25E3049C3D}" type="presParOf" srcId="{2AF8EFA9-B66E-42AE-A236-13E1111F85B2}" destId="{B9CA0897-2723-498B-A344-92E5A4579097}" srcOrd="3" destOrd="0" presId="urn:microsoft.com/office/officeart/2018/2/layout/IconVerticalSolidList"/>
    <dgm:cxn modelId="{96F32CB4-21ED-1844-A20A-53A999E7BF11}" type="presParOf" srcId="{86A4065A-F2BE-4DFF-ABA0-E45553696423}" destId="{9EAEEA95-10DC-BC46-B784-EB3824DE84A0}" srcOrd="3" destOrd="0" presId="urn:microsoft.com/office/officeart/2018/2/layout/IconVerticalSolidList"/>
    <dgm:cxn modelId="{31C51788-F2C4-4643-8206-3772B4225035}" type="presParOf" srcId="{86A4065A-F2BE-4DFF-ABA0-E45553696423}" destId="{DD7F5A7B-E2CE-4EE0-B7F1-C78A00A13585}" srcOrd="4" destOrd="0" presId="urn:microsoft.com/office/officeart/2018/2/layout/IconVerticalSolidList"/>
    <dgm:cxn modelId="{A72E5D49-880A-BB4D-9E9E-257D83A89E08}" type="presParOf" srcId="{DD7F5A7B-E2CE-4EE0-B7F1-C78A00A13585}" destId="{B24AD2E7-2630-43D3-B5B4-B5A48084D471}" srcOrd="0" destOrd="0" presId="urn:microsoft.com/office/officeart/2018/2/layout/IconVerticalSolidList"/>
    <dgm:cxn modelId="{5AB7679B-EEC0-3045-A5E6-DC06E20503F9}" type="presParOf" srcId="{DD7F5A7B-E2CE-4EE0-B7F1-C78A00A13585}" destId="{2E428DC5-9BA6-472F-A2D6-5CC77CCEAFF3}" srcOrd="1" destOrd="0" presId="urn:microsoft.com/office/officeart/2018/2/layout/IconVerticalSolidList"/>
    <dgm:cxn modelId="{E2698A82-DB85-6446-BF6B-27F741E98041}" type="presParOf" srcId="{DD7F5A7B-E2CE-4EE0-B7F1-C78A00A13585}" destId="{8C5BEDD6-EB63-4A97-B12A-3065FF7A9AED}" srcOrd="2" destOrd="0" presId="urn:microsoft.com/office/officeart/2018/2/layout/IconVerticalSolidList"/>
    <dgm:cxn modelId="{A90BCFB5-5C15-1143-95A3-E10D7B0A0BB0}" type="presParOf" srcId="{DD7F5A7B-E2CE-4EE0-B7F1-C78A00A13585}" destId="{7200B649-7924-48B5-ACCA-A9C12E288E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97EB3-3990-414E-A31D-BCDF9431747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D26E2B-A18F-4D00-8622-B61042D5130A}">
      <dgm:prSet/>
      <dgm:spPr/>
      <dgm:t>
        <a:bodyPr/>
        <a:lstStyle/>
        <a:p>
          <a:r>
            <a:rPr lang="en-US"/>
            <a:t>- Lecturer View: Submit claims, upload documents, and track statuses.</a:t>
          </a:r>
        </a:p>
      </dgm:t>
    </dgm:pt>
    <dgm:pt modelId="{F6FD2B90-BB69-407B-A4C7-50CF01B5E0D2}" type="parTrans" cxnId="{0C58B600-F250-4BE1-87A1-C268CED4D615}">
      <dgm:prSet/>
      <dgm:spPr/>
      <dgm:t>
        <a:bodyPr/>
        <a:lstStyle/>
        <a:p>
          <a:endParaRPr lang="en-US"/>
        </a:p>
      </dgm:t>
    </dgm:pt>
    <dgm:pt modelId="{7B57635C-2F1B-4C12-B3D5-4D47D2CEB542}" type="sibTrans" cxnId="{0C58B600-F250-4BE1-87A1-C268CED4D61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BE16852-3308-4663-B7A6-FAFF4DD1CD6C}">
      <dgm:prSet/>
      <dgm:spPr/>
      <dgm:t>
        <a:bodyPr/>
        <a:lstStyle/>
        <a:p>
          <a:r>
            <a:rPr lang="en-US"/>
            <a:t>- Coordinator/Manager View: Approve/reject claims and add rejection reasons.</a:t>
          </a:r>
        </a:p>
      </dgm:t>
    </dgm:pt>
    <dgm:pt modelId="{4936CEFA-DD95-422E-864C-E3916588F8DC}" type="parTrans" cxnId="{939353E1-25D7-44A4-BEED-E93FE16FD99E}">
      <dgm:prSet/>
      <dgm:spPr/>
      <dgm:t>
        <a:bodyPr/>
        <a:lstStyle/>
        <a:p>
          <a:endParaRPr lang="en-US"/>
        </a:p>
      </dgm:t>
    </dgm:pt>
    <dgm:pt modelId="{A4E1A90A-D76E-4D9D-A014-2035EC0D4535}" type="sibTrans" cxnId="{939353E1-25D7-44A4-BEED-E93FE16FD99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7B05C34-A222-48E3-AA64-C79DF3212D6B}">
      <dgm:prSet/>
      <dgm:spPr/>
      <dgm:t>
        <a:bodyPr/>
        <a:lstStyle/>
        <a:p>
          <a:r>
            <a:rPr lang="en-US"/>
            <a:t>- HR View: Generate reports, manage lecturer data, and automate payroll processing.</a:t>
          </a:r>
        </a:p>
      </dgm:t>
    </dgm:pt>
    <dgm:pt modelId="{F2F29F32-703F-4103-B057-4FE1FA9B7E44}" type="parTrans" cxnId="{88F97D30-9801-4BDC-9F2E-CCBA1AA83DA0}">
      <dgm:prSet/>
      <dgm:spPr/>
      <dgm:t>
        <a:bodyPr/>
        <a:lstStyle/>
        <a:p>
          <a:endParaRPr lang="en-US"/>
        </a:p>
      </dgm:t>
    </dgm:pt>
    <dgm:pt modelId="{091C47AB-6EF9-4823-A3DF-4972543CC887}" type="sibTrans" cxnId="{88F97D30-9801-4BDC-9F2E-CCBA1AA83DA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7420C97-5A48-A44A-AA77-2AF4AC189AAC}" type="pres">
      <dgm:prSet presAssocID="{82F97EB3-3990-414E-A31D-BCDF94317470}" presName="Name0" presStyleCnt="0">
        <dgm:presLayoutVars>
          <dgm:animLvl val="lvl"/>
          <dgm:resizeHandles val="exact"/>
        </dgm:presLayoutVars>
      </dgm:prSet>
      <dgm:spPr/>
    </dgm:pt>
    <dgm:pt modelId="{B842FDAC-ACA0-3148-9F76-F48D78BD3150}" type="pres">
      <dgm:prSet presAssocID="{15D26E2B-A18F-4D00-8622-B61042D5130A}" presName="compositeNode" presStyleCnt="0">
        <dgm:presLayoutVars>
          <dgm:bulletEnabled val="1"/>
        </dgm:presLayoutVars>
      </dgm:prSet>
      <dgm:spPr/>
    </dgm:pt>
    <dgm:pt modelId="{B79F0F34-FC47-B546-B9C8-0AE4F0D979F7}" type="pres">
      <dgm:prSet presAssocID="{15D26E2B-A18F-4D00-8622-B61042D5130A}" presName="bgRect" presStyleLbl="alignNode1" presStyleIdx="0" presStyleCnt="3"/>
      <dgm:spPr/>
    </dgm:pt>
    <dgm:pt modelId="{8D650B2E-0964-4446-ADBE-D0FE38883FBD}" type="pres">
      <dgm:prSet presAssocID="{7B57635C-2F1B-4C12-B3D5-4D47D2CEB54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F67584D-0A4C-204F-A0EE-B0A8A4744AAF}" type="pres">
      <dgm:prSet presAssocID="{15D26E2B-A18F-4D00-8622-B61042D5130A}" presName="nodeRect" presStyleLbl="alignNode1" presStyleIdx="0" presStyleCnt="3">
        <dgm:presLayoutVars>
          <dgm:bulletEnabled val="1"/>
        </dgm:presLayoutVars>
      </dgm:prSet>
      <dgm:spPr/>
    </dgm:pt>
    <dgm:pt modelId="{C0A60660-FA35-2D40-9314-12769065865F}" type="pres">
      <dgm:prSet presAssocID="{7B57635C-2F1B-4C12-B3D5-4D47D2CEB542}" presName="sibTrans" presStyleCnt="0"/>
      <dgm:spPr/>
    </dgm:pt>
    <dgm:pt modelId="{90AAA7CB-DA83-CB42-845E-D0892EEA6520}" type="pres">
      <dgm:prSet presAssocID="{8BE16852-3308-4663-B7A6-FAFF4DD1CD6C}" presName="compositeNode" presStyleCnt="0">
        <dgm:presLayoutVars>
          <dgm:bulletEnabled val="1"/>
        </dgm:presLayoutVars>
      </dgm:prSet>
      <dgm:spPr/>
    </dgm:pt>
    <dgm:pt modelId="{85D2CCC3-6B9D-BE47-AEE3-A5AC608856A5}" type="pres">
      <dgm:prSet presAssocID="{8BE16852-3308-4663-B7A6-FAFF4DD1CD6C}" presName="bgRect" presStyleLbl="alignNode1" presStyleIdx="1" presStyleCnt="3"/>
      <dgm:spPr/>
    </dgm:pt>
    <dgm:pt modelId="{AAAF82E6-57A2-EB4B-B2D0-4F4864F30457}" type="pres">
      <dgm:prSet presAssocID="{A4E1A90A-D76E-4D9D-A014-2035EC0D453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6A617CD-F370-6949-B629-3F351D0EAF36}" type="pres">
      <dgm:prSet presAssocID="{8BE16852-3308-4663-B7A6-FAFF4DD1CD6C}" presName="nodeRect" presStyleLbl="alignNode1" presStyleIdx="1" presStyleCnt="3">
        <dgm:presLayoutVars>
          <dgm:bulletEnabled val="1"/>
        </dgm:presLayoutVars>
      </dgm:prSet>
      <dgm:spPr/>
    </dgm:pt>
    <dgm:pt modelId="{3066B823-FCD8-C143-ABF8-DDAD6865945C}" type="pres">
      <dgm:prSet presAssocID="{A4E1A90A-D76E-4D9D-A014-2035EC0D4535}" presName="sibTrans" presStyleCnt="0"/>
      <dgm:spPr/>
    </dgm:pt>
    <dgm:pt modelId="{0278D41F-5ACE-0746-A554-F47BBA7A53A8}" type="pres">
      <dgm:prSet presAssocID="{F7B05C34-A222-48E3-AA64-C79DF3212D6B}" presName="compositeNode" presStyleCnt="0">
        <dgm:presLayoutVars>
          <dgm:bulletEnabled val="1"/>
        </dgm:presLayoutVars>
      </dgm:prSet>
      <dgm:spPr/>
    </dgm:pt>
    <dgm:pt modelId="{32343962-5A9B-D344-94E8-375E85748420}" type="pres">
      <dgm:prSet presAssocID="{F7B05C34-A222-48E3-AA64-C79DF3212D6B}" presName="bgRect" presStyleLbl="alignNode1" presStyleIdx="2" presStyleCnt="3"/>
      <dgm:spPr/>
    </dgm:pt>
    <dgm:pt modelId="{A8120D09-A28C-E54A-B6D6-68C554292C70}" type="pres">
      <dgm:prSet presAssocID="{091C47AB-6EF9-4823-A3DF-4972543CC88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9DA8FF3-8DEA-D84C-8FD5-281C67D6C611}" type="pres">
      <dgm:prSet presAssocID="{F7B05C34-A222-48E3-AA64-C79DF3212D6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C58B600-F250-4BE1-87A1-C268CED4D615}" srcId="{82F97EB3-3990-414E-A31D-BCDF94317470}" destId="{15D26E2B-A18F-4D00-8622-B61042D5130A}" srcOrd="0" destOrd="0" parTransId="{F6FD2B90-BB69-407B-A4C7-50CF01B5E0D2}" sibTransId="{7B57635C-2F1B-4C12-B3D5-4D47D2CEB542}"/>
    <dgm:cxn modelId="{86D3641F-001B-CE44-A65C-FFDCCF53A629}" type="presOf" srcId="{15D26E2B-A18F-4D00-8622-B61042D5130A}" destId="{B79F0F34-FC47-B546-B9C8-0AE4F0D979F7}" srcOrd="0" destOrd="0" presId="urn:microsoft.com/office/officeart/2016/7/layout/LinearBlockProcessNumbered"/>
    <dgm:cxn modelId="{5B64E820-E0FB-1D4F-BAD7-E8D3A6E1306B}" type="presOf" srcId="{8BE16852-3308-4663-B7A6-FAFF4DD1CD6C}" destId="{85D2CCC3-6B9D-BE47-AEE3-A5AC608856A5}" srcOrd="0" destOrd="0" presId="urn:microsoft.com/office/officeart/2016/7/layout/LinearBlockProcessNumbered"/>
    <dgm:cxn modelId="{88F97D30-9801-4BDC-9F2E-CCBA1AA83DA0}" srcId="{82F97EB3-3990-414E-A31D-BCDF94317470}" destId="{F7B05C34-A222-48E3-AA64-C79DF3212D6B}" srcOrd="2" destOrd="0" parTransId="{F2F29F32-703F-4103-B057-4FE1FA9B7E44}" sibTransId="{091C47AB-6EF9-4823-A3DF-4972543CC887}"/>
    <dgm:cxn modelId="{438EFF33-2AF2-FC4D-B5C9-B91891902C2C}" type="presOf" srcId="{A4E1A90A-D76E-4D9D-A014-2035EC0D4535}" destId="{AAAF82E6-57A2-EB4B-B2D0-4F4864F30457}" srcOrd="0" destOrd="0" presId="urn:microsoft.com/office/officeart/2016/7/layout/LinearBlockProcessNumbered"/>
    <dgm:cxn modelId="{15002766-A0A4-2841-994D-E4C3CC6A5EEF}" type="presOf" srcId="{F7B05C34-A222-48E3-AA64-C79DF3212D6B}" destId="{32343962-5A9B-D344-94E8-375E85748420}" srcOrd="0" destOrd="0" presId="urn:microsoft.com/office/officeart/2016/7/layout/LinearBlockProcessNumbered"/>
    <dgm:cxn modelId="{95801E48-4C01-4249-82F4-F7841B576E40}" type="presOf" srcId="{15D26E2B-A18F-4D00-8622-B61042D5130A}" destId="{9F67584D-0A4C-204F-A0EE-B0A8A4744AAF}" srcOrd="1" destOrd="0" presId="urn:microsoft.com/office/officeart/2016/7/layout/LinearBlockProcessNumbered"/>
    <dgm:cxn modelId="{7E15AD98-5A40-3747-9F53-DD49F6A3673E}" type="presOf" srcId="{F7B05C34-A222-48E3-AA64-C79DF3212D6B}" destId="{79DA8FF3-8DEA-D84C-8FD5-281C67D6C611}" srcOrd="1" destOrd="0" presId="urn:microsoft.com/office/officeart/2016/7/layout/LinearBlockProcessNumbered"/>
    <dgm:cxn modelId="{918426A2-C1B7-9A48-9FA9-9B91EF9BCF58}" type="presOf" srcId="{7B57635C-2F1B-4C12-B3D5-4D47D2CEB542}" destId="{8D650B2E-0964-4446-ADBE-D0FE38883FBD}" srcOrd="0" destOrd="0" presId="urn:microsoft.com/office/officeart/2016/7/layout/LinearBlockProcessNumbered"/>
    <dgm:cxn modelId="{BB8130B2-FF20-F644-A007-1E833D915E52}" type="presOf" srcId="{8BE16852-3308-4663-B7A6-FAFF4DD1CD6C}" destId="{56A617CD-F370-6949-B629-3F351D0EAF36}" srcOrd="1" destOrd="0" presId="urn:microsoft.com/office/officeart/2016/7/layout/LinearBlockProcessNumbered"/>
    <dgm:cxn modelId="{DADFBCC9-753A-084D-B0FF-0E55BA454F64}" type="presOf" srcId="{82F97EB3-3990-414E-A31D-BCDF94317470}" destId="{17420C97-5A48-A44A-AA77-2AF4AC189AAC}" srcOrd="0" destOrd="0" presId="urn:microsoft.com/office/officeart/2016/7/layout/LinearBlockProcessNumbered"/>
    <dgm:cxn modelId="{7210A7D4-387D-2944-9039-49187EC11BA7}" type="presOf" srcId="{091C47AB-6EF9-4823-A3DF-4972543CC887}" destId="{A8120D09-A28C-E54A-B6D6-68C554292C70}" srcOrd="0" destOrd="0" presId="urn:microsoft.com/office/officeart/2016/7/layout/LinearBlockProcessNumbered"/>
    <dgm:cxn modelId="{939353E1-25D7-44A4-BEED-E93FE16FD99E}" srcId="{82F97EB3-3990-414E-A31D-BCDF94317470}" destId="{8BE16852-3308-4663-B7A6-FAFF4DD1CD6C}" srcOrd="1" destOrd="0" parTransId="{4936CEFA-DD95-422E-864C-E3916588F8DC}" sibTransId="{A4E1A90A-D76E-4D9D-A014-2035EC0D4535}"/>
    <dgm:cxn modelId="{7FE05AD2-E757-EB41-86D6-10A6DF51A4BA}" type="presParOf" srcId="{17420C97-5A48-A44A-AA77-2AF4AC189AAC}" destId="{B842FDAC-ACA0-3148-9F76-F48D78BD3150}" srcOrd="0" destOrd="0" presId="urn:microsoft.com/office/officeart/2016/7/layout/LinearBlockProcessNumbered"/>
    <dgm:cxn modelId="{A7DE97F6-89AD-DF40-B15A-8F41BD3041D2}" type="presParOf" srcId="{B842FDAC-ACA0-3148-9F76-F48D78BD3150}" destId="{B79F0F34-FC47-B546-B9C8-0AE4F0D979F7}" srcOrd="0" destOrd="0" presId="urn:microsoft.com/office/officeart/2016/7/layout/LinearBlockProcessNumbered"/>
    <dgm:cxn modelId="{5CB55181-9132-7F41-B121-82BC53526D02}" type="presParOf" srcId="{B842FDAC-ACA0-3148-9F76-F48D78BD3150}" destId="{8D650B2E-0964-4446-ADBE-D0FE38883FBD}" srcOrd="1" destOrd="0" presId="urn:microsoft.com/office/officeart/2016/7/layout/LinearBlockProcessNumbered"/>
    <dgm:cxn modelId="{17A4ED90-EC75-7F4D-BDC2-AA56AF1E7B24}" type="presParOf" srcId="{B842FDAC-ACA0-3148-9F76-F48D78BD3150}" destId="{9F67584D-0A4C-204F-A0EE-B0A8A4744AAF}" srcOrd="2" destOrd="0" presId="urn:microsoft.com/office/officeart/2016/7/layout/LinearBlockProcessNumbered"/>
    <dgm:cxn modelId="{36A5C456-81B9-444F-BAD7-3D119BD1C6D9}" type="presParOf" srcId="{17420C97-5A48-A44A-AA77-2AF4AC189AAC}" destId="{C0A60660-FA35-2D40-9314-12769065865F}" srcOrd="1" destOrd="0" presId="urn:microsoft.com/office/officeart/2016/7/layout/LinearBlockProcessNumbered"/>
    <dgm:cxn modelId="{2159B30A-A21A-3F4F-80DD-D5D390B35A31}" type="presParOf" srcId="{17420C97-5A48-A44A-AA77-2AF4AC189AAC}" destId="{90AAA7CB-DA83-CB42-845E-D0892EEA6520}" srcOrd="2" destOrd="0" presId="urn:microsoft.com/office/officeart/2016/7/layout/LinearBlockProcessNumbered"/>
    <dgm:cxn modelId="{452F2588-265A-BA43-A52F-F69D45E32E2B}" type="presParOf" srcId="{90AAA7CB-DA83-CB42-845E-D0892EEA6520}" destId="{85D2CCC3-6B9D-BE47-AEE3-A5AC608856A5}" srcOrd="0" destOrd="0" presId="urn:microsoft.com/office/officeart/2016/7/layout/LinearBlockProcessNumbered"/>
    <dgm:cxn modelId="{82D4F6B9-57DC-6E44-B02A-C79C86FB815D}" type="presParOf" srcId="{90AAA7CB-DA83-CB42-845E-D0892EEA6520}" destId="{AAAF82E6-57A2-EB4B-B2D0-4F4864F30457}" srcOrd="1" destOrd="0" presId="urn:microsoft.com/office/officeart/2016/7/layout/LinearBlockProcessNumbered"/>
    <dgm:cxn modelId="{FBA1BBC4-CD5B-6344-81EE-F6E2D6D47849}" type="presParOf" srcId="{90AAA7CB-DA83-CB42-845E-D0892EEA6520}" destId="{56A617CD-F370-6949-B629-3F351D0EAF36}" srcOrd="2" destOrd="0" presId="urn:microsoft.com/office/officeart/2016/7/layout/LinearBlockProcessNumbered"/>
    <dgm:cxn modelId="{CE23EF7C-FBAB-B545-BB5A-B4E9E2A0F8EC}" type="presParOf" srcId="{17420C97-5A48-A44A-AA77-2AF4AC189AAC}" destId="{3066B823-FCD8-C143-ABF8-DDAD6865945C}" srcOrd="3" destOrd="0" presId="urn:microsoft.com/office/officeart/2016/7/layout/LinearBlockProcessNumbered"/>
    <dgm:cxn modelId="{121291FC-3A37-2043-B194-1626E6C659B9}" type="presParOf" srcId="{17420C97-5A48-A44A-AA77-2AF4AC189AAC}" destId="{0278D41F-5ACE-0746-A554-F47BBA7A53A8}" srcOrd="4" destOrd="0" presId="urn:microsoft.com/office/officeart/2016/7/layout/LinearBlockProcessNumbered"/>
    <dgm:cxn modelId="{818214DF-7E76-9D4F-A3CA-B42281FC6189}" type="presParOf" srcId="{0278D41F-5ACE-0746-A554-F47BBA7A53A8}" destId="{32343962-5A9B-D344-94E8-375E85748420}" srcOrd="0" destOrd="0" presId="urn:microsoft.com/office/officeart/2016/7/layout/LinearBlockProcessNumbered"/>
    <dgm:cxn modelId="{4E513992-C747-B64F-9566-045A45DBB93E}" type="presParOf" srcId="{0278D41F-5ACE-0746-A554-F47BBA7A53A8}" destId="{A8120D09-A28C-E54A-B6D6-68C554292C70}" srcOrd="1" destOrd="0" presId="urn:microsoft.com/office/officeart/2016/7/layout/LinearBlockProcessNumbered"/>
    <dgm:cxn modelId="{553EF2E3-1457-A743-95CD-84F75A0D863C}" type="presParOf" srcId="{0278D41F-5ACE-0746-A554-F47BBA7A53A8}" destId="{79DA8FF3-8DEA-D84C-8FD5-281C67D6C61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37B0C-E1DE-46BF-89A1-E8C1DEAA1E4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C511AE9-6821-4060-9BEF-370460DE3C02}">
      <dgm:prSet/>
      <dgm:spPr/>
      <dgm:t>
        <a:bodyPr/>
        <a:lstStyle/>
        <a:p>
          <a:r>
            <a:rPr lang="en-US"/>
            <a:t>- Frontend: ASP.NET MVC</a:t>
          </a:r>
        </a:p>
      </dgm:t>
    </dgm:pt>
    <dgm:pt modelId="{90AFA3A4-B019-469F-A1B2-E92BE6AFE7A8}" type="parTrans" cxnId="{38705B0B-A1E6-4DF0-93C5-9AFC41C09B65}">
      <dgm:prSet/>
      <dgm:spPr/>
      <dgm:t>
        <a:bodyPr/>
        <a:lstStyle/>
        <a:p>
          <a:endParaRPr lang="en-US"/>
        </a:p>
      </dgm:t>
    </dgm:pt>
    <dgm:pt modelId="{627094F3-4839-4CC7-8F46-F7C1DEBE7AD7}" type="sibTrans" cxnId="{38705B0B-A1E6-4DF0-93C5-9AFC41C09B65}">
      <dgm:prSet/>
      <dgm:spPr/>
      <dgm:t>
        <a:bodyPr/>
        <a:lstStyle/>
        <a:p>
          <a:endParaRPr lang="en-US"/>
        </a:p>
      </dgm:t>
    </dgm:pt>
    <dgm:pt modelId="{0D4245FB-08D4-4E89-93F9-971A422D1ECC}">
      <dgm:prSet/>
      <dgm:spPr/>
      <dgm:t>
        <a:bodyPr/>
        <a:lstStyle/>
        <a:p>
          <a:r>
            <a:rPr lang="en-US"/>
            <a:t>- Backend: .NET Core, Entity Framework Core</a:t>
          </a:r>
        </a:p>
      </dgm:t>
    </dgm:pt>
    <dgm:pt modelId="{08481CAA-0665-448A-A04D-B6477761133F}" type="parTrans" cxnId="{E2A252DC-C46B-4CC4-8460-6DCEFB74AE12}">
      <dgm:prSet/>
      <dgm:spPr/>
      <dgm:t>
        <a:bodyPr/>
        <a:lstStyle/>
        <a:p>
          <a:endParaRPr lang="en-US"/>
        </a:p>
      </dgm:t>
    </dgm:pt>
    <dgm:pt modelId="{9339D0B5-B316-42CC-B7AD-E922AE2F1F4A}" type="sibTrans" cxnId="{E2A252DC-C46B-4CC4-8460-6DCEFB74AE12}">
      <dgm:prSet/>
      <dgm:spPr/>
      <dgm:t>
        <a:bodyPr/>
        <a:lstStyle/>
        <a:p>
          <a:endParaRPr lang="en-US"/>
        </a:p>
      </dgm:t>
    </dgm:pt>
    <dgm:pt modelId="{8D463354-1314-4EED-8A29-B28C6BFF9011}">
      <dgm:prSet/>
      <dgm:spPr/>
      <dgm:t>
        <a:bodyPr/>
        <a:lstStyle/>
        <a:p>
          <a:r>
            <a:rPr lang="en-US"/>
            <a:t>- Database: SQL Server</a:t>
          </a:r>
        </a:p>
      </dgm:t>
    </dgm:pt>
    <dgm:pt modelId="{8D545E51-9373-4113-8889-4C900F2CD7D9}" type="parTrans" cxnId="{DF4BE45E-812D-4BFF-82EE-149B4A725CD2}">
      <dgm:prSet/>
      <dgm:spPr/>
      <dgm:t>
        <a:bodyPr/>
        <a:lstStyle/>
        <a:p>
          <a:endParaRPr lang="en-US"/>
        </a:p>
      </dgm:t>
    </dgm:pt>
    <dgm:pt modelId="{26F40E3A-876B-408B-9385-748C525837A8}" type="sibTrans" cxnId="{DF4BE45E-812D-4BFF-82EE-149B4A725CD2}">
      <dgm:prSet/>
      <dgm:spPr/>
      <dgm:t>
        <a:bodyPr/>
        <a:lstStyle/>
        <a:p>
          <a:endParaRPr lang="en-US"/>
        </a:p>
      </dgm:t>
    </dgm:pt>
    <dgm:pt modelId="{D29D24FB-1A48-4AFE-BA7D-EE8AA5F6FDF4}">
      <dgm:prSet/>
      <dgm:spPr/>
      <dgm:t>
        <a:bodyPr/>
        <a:lstStyle/>
        <a:p>
          <a:r>
            <a:rPr lang="en-US"/>
            <a:t>- Authentication: ASP.NET Identity with role-based access control</a:t>
          </a:r>
        </a:p>
      </dgm:t>
    </dgm:pt>
    <dgm:pt modelId="{56147C8B-A441-4DF0-A9D9-73AF9AF096FA}" type="parTrans" cxnId="{50F6C539-ACFC-46D5-A998-A6E210739FC4}">
      <dgm:prSet/>
      <dgm:spPr/>
      <dgm:t>
        <a:bodyPr/>
        <a:lstStyle/>
        <a:p>
          <a:endParaRPr lang="en-US"/>
        </a:p>
      </dgm:t>
    </dgm:pt>
    <dgm:pt modelId="{F01B509D-FBAE-4D99-B7F5-03934944A563}" type="sibTrans" cxnId="{50F6C539-ACFC-46D5-A998-A6E210739FC4}">
      <dgm:prSet/>
      <dgm:spPr/>
      <dgm:t>
        <a:bodyPr/>
        <a:lstStyle/>
        <a:p>
          <a:endParaRPr lang="en-US"/>
        </a:p>
      </dgm:t>
    </dgm:pt>
    <dgm:pt modelId="{23140108-0859-4935-B091-878BD02B6B74}">
      <dgm:prSet/>
      <dgm:spPr/>
      <dgm:t>
        <a:bodyPr/>
        <a:lstStyle/>
        <a:p>
          <a:r>
            <a:rPr lang="en-US"/>
            <a:t>- File Uploads: Supporting document uploads stored securely.</a:t>
          </a:r>
        </a:p>
      </dgm:t>
    </dgm:pt>
    <dgm:pt modelId="{48E399F1-6F6A-4BC7-B412-36126B0D002D}" type="parTrans" cxnId="{600D45E0-6B45-40CB-8BDA-8EBDAF76D826}">
      <dgm:prSet/>
      <dgm:spPr/>
      <dgm:t>
        <a:bodyPr/>
        <a:lstStyle/>
        <a:p>
          <a:endParaRPr lang="en-US"/>
        </a:p>
      </dgm:t>
    </dgm:pt>
    <dgm:pt modelId="{E0CA2F9C-8EE7-468B-85E8-580C9FB7F652}" type="sibTrans" cxnId="{600D45E0-6B45-40CB-8BDA-8EBDAF76D826}">
      <dgm:prSet/>
      <dgm:spPr/>
      <dgm:t>
        <a:bodyPr/>
        <a:lstStyle/>
        <a:p>
          <a:endParaRPr lang="en-US"/>
        </a:p>
      </dgm:t>
    </dgm:pt>
    <dgm:pt modelId="{0C156997-00E7-B448-A22B-B0EDCBEC5D43}" type="pres">
      <dgm:prSet presAssocID="{71437B0C-E1DE-46BF-89A1-E8C1DEAA1E4E}" presName="diagram" presStyleCnt="0">
        <dgm:presLayoutVars>
          <dgm:dir/>
          <dgm:resizeHandles val="exact"/>
        </dgm:presLayoutVars>
      </dgm:prSet>
      <dgm:spPr/>
    </dgm:pt>
    <dgm:pt modelId="{855CBC6B-7B2D-8E4E-8B41-D22DD28DBF2B}" type="pres">
      <dgm:prSet presAssocID="{6C511AE9-6821-4060-9BEF-370460DE3C02}" presName="node" presStyleLbl="node1" presStyleIdx="0" presStyleCnt="5">
        <dgm:presLayoutVars>
          <dgm:bulletEnabled val="1"/>
        </dgm:presLayoutVars>
      </dgm:prSet>
      <dgm:spPr/>
    </dgm:pt>
    <dgm:pt modelId="{142D683A-79E3-7946-9875-704B4DD41E27}" type="pres">
      <dgm:prSet presAssocID="{627094F3-4839-4CC7-8F46-F7C1DEBE7AD7}" presName="sibTrans" presStyleCnt="0"/>
      <dgm:spPr/>
    </dgm:pt>
    <dgm:pt modelId="{E5A86938-F258-3A46-8C13-2F99E1532D1B}" type="pres">
      <dgm:prSet presAssocID="{0D4245FB-08D4-4E89-93F9-971A422D1ECC}" presName="node" presStyleLbl="node1" presStyleIdx="1" presStyleCnt="5">
        <dgm:presLayoutVars>
          <dgm:bulletEnabled val="1"/>
        </dgm:presLayoutVars>
      </dgm:prSet>
      <dgm:spPr/>
    </dgm:pt>
    <dgm:pt modelId="{C6359A89-52DF-7043-A893-D77724B487B9}" type="pres">
      <dgm:prSet presAssocID="{9339D0B5-B316-42CC-B7AD-E922AE2F1F4A}" presName="sibTrans" presStyleCnt="0"/>
      <dgm:spPr/>
    </dgm:pt>
    <dgm:pt modelId="{532FEE75-42E7-D04F-A7F3-AB0D6C909315}" type="pres">
      <dgm:prSet presAssocID="{8D463354-1314-4EED-8A29-B28C6BFF9011}" presName="node" presStyleLbl="node1" presStyleIdx="2" presStyleCnt="5">
        <dgm:presLayoutVars>
          <dgm:bulletEnabled val="1"/>
        </dgm:presLayoutVars>
      </dgm:prSet>
      <dgm:spPr/>
    </dgm:pt>
    <dgm:pt modelId="{C31BF1E1-A0CA-8E48-9328-B0872BB2F31A}" type="pres">
      <dgm:prSet presAssocID="{26F40E3A-876B-408B-9385-748C525837A8}" presName="sibTrans" presStyleCnt="0"/>
      <dgm:spPr/>
    </dgm:pt>
    <dgm:pt modelId="{8DC36B94-190A-BA48-9F54-A394B9B407CF}" type="pres">
      <dgm:prSet presAssocID="{D29D24FB-1A48-4AFE-BA7D-EE8AA5F6FDF4}" presName="node" presStyleLbl="node1" presStyleIdx="3" presStyleCnt="5">
        <dgm:presLayoutVars>
          <dgm:bulletEnabled val="1"/>
        </dgm:presLayoutVars>
      </dgm:prSet>
      <dgm:spPr/>
    </dgm:pt>
    <dgm:pt modelId="{CA87215E-3C40-1A4A-AC0C-95FAF357B24D}" type="pres">
      <dgm:prSet presAssocID="{F01B509D-FBAE-4D99-B7F5-03934944A563}" presName="sibTrans" presStyleCnt="0"/>
      <dgm:spPr/>
    </dgm:pt>
    <dgm:pt modelId="{4E297BDE-38C0-C240-8E61-8089509BDFA6}" type="pres">
      <dgm:prSet presAssocID="{23140108-0859-4935-B091-878BD02B6B74}" presName="node" presStyleLbl="node1" presStyleIdx="4" presStyleCnt="5">
        <dgm:presLayoutVars>
          <dgm:bulletEnabled val="1"/>
        </dgm:presLayoutVars>
      </dgm:prSet>
      <dgm:spPr/>
    </dgm:pt>
  </dgm:ptLst>
  <dgm:cxnLst>
    <dgm:cxn modelId="{38705B0B-A1E6-4DF0-93C5-9AFC41C09B65}" srcId="{71437B0C-E1DE-46BF-89A1-E8C1DEAA1E4E}" destId="{6C511AE9-6821-4060-9BEF-370460DE3C02}" srcOrd="0" destOrd="0" parTransId="{90AFA3A4-B019-469F-A1B2-E92BE6AFE7A8}" sibTransId="{627094F3-4839-4CC7-8F46-F7C1DEBE7AD7}"/>
    <dgm:cxn modelId="{7D49CD0B-3878-144B-B413-AB52AC355B18}" type="presOf" srcId="{6C511AE9-6821-4060-9BEF-370460DE3C02}" destId="{855CBC6B-7B2D-8E4E-8B41-D22DD28DBF2B}" srcOrd="0" destOrd="0" presId="urn:microsoft.com/office/officeart/2005/8/layout/default"/>
    <dgm:cxn modelId="{DA3CBF20-B465-1246-9D92-5A5354F4D235}" type="presOf" srcId="{8D463354-1314-4EED-8A29-B28C6BFF9011}" destId="{532FEE75-42E7-D04F-A7F3-AB0D6C909315}" srcOrd="0" destOrd="0" presId="urn:microsoft.com/office/officeart/2005/8/layout/default"/>
    <dgm:cxn modelId="{50F6C539-ACFC-46D5-A998-A6E210739FC4}" srcId="{71437B0C-E1DE-46BF-89A1-E8C1DEAA1E4E}" destId="{D29D24FB-1A48-4AFE-BA7D-EE8AA5F6FDF4}" srcOrd="3" destOrd="0" parTransId="{56147C8B-A441-4DF0-A9D9-73AF9AF096FA}" sibTransId="{F01B509D-FBAE-4D99-B7F5-03934944A563}"/>
    <dgm:cxn modelId="{DF4BE45E-812D-4BFF-82EE-149B4A725CD2}" srcId="{71437B0C-E1DE-46BF-89A1-E8C1DEAA1E4E}" destId="{8D463354-1314-4EED-8A29-B28C6BFF9011}" srcOrd="2" destOrd="0" parTransId="{8D545E51-9373-4113-8889-4C900F2CD7D9}" sibTransId="{26F40E3A-876B-408B-9385-748C525837A8}"/>
    <dgm:cxn modelId="{C8BFF792-1CE8-CD43-A8F9-19427E05C018}" type="presOf" srcId="{0D4245FB-08D4-4E89-93F9-971A422D1ECC}" destId="{E5A86938-F258-3A46-8C13-2F99E1532D1B}" srcOrd="0" destOrd="0" presId="urn:microsoft.com/office/officeart/2005/8/layout/default"/>
    <dgm:cxn modelId="{F1122DB3-A0DE-564F-9C88-EBCFAEE368A8}" type="presOf" srcId="{D29D24FB-1A48-4AFE-BA7D-EE8AA5F6FDF4}" destId="{8DC36B94-190A-BA48-9F54-A394B9B407CF}" srcOrd="0" destOrd="0" presId="urn:microsoft.com/office/officeart/2005/8/layout/default"/>
    <dgm:cxn modelId="{557A76C6-B4AD-A945-BCAE-A4EE3CA85257}" type="presOf" srcId="{23140108-0859-4935-B091-878BD02B6B74}" destId="{4E297BDE-38C0-C240-8E61-8089509BDFA6}" srcOrd="0" destOrd="0" presId="urn:microsoft.com/office/officeart/2005/8/layout/default"/>
    <dgm:cxn modelId="{E2A252DC-C46B-4CC4-8460-6DCEFB74AE12}" srcId="{71437B0C-E1DE-46BF-89A1-E8C1DEAA1E4E}" destId="{0D4245FB-08D4-4E89-93F9-971A422D1ECC}" srcOrd="1" destOrd="0" parTransId="{08481CAA-0665-448A-A04D-B6477761133F}" sibTransId="{9339D0B5-B316-42CC-B7AD-E922AE2F1F4A}"/>
    <dgm:cxn modelId="{600D45E0-6B45-40CB-8BDA-8EBDAF76D826}" srcId="{71437B0C-E1DE-46BF-89A1-E8C1DEAA1E4E}" destId="{23140108-0859-4935-B091-878BD02B6B74}" srcOrd="4" destOrd="0" parTransId="{48E399F1-6F6A-4BC7-B412-36126B0D002D}" sibTransId="{E0CA2F9C-8EE7-468B-85E8-580C9FB7F652}"/>
    <dgm:cxn modelId="{C3529FFC-CA61-F84C-9CCC-34D2CCA7FC20}" type="presOf" srcId="{71437B0C-E1DE-46BF-89A1-E8C1DEAA1E4E}" destId="{0C156997-00E7-B448-A22B-B0EDCBEC5D43}" srcOrd="0" destOrd="0" presId="urn:microsoft.com/office/officeart/2005/8/layout/default"/>
    <dgm:cxn modelId="{9B90E39E-DA5F-A741-BF52-AA95374444D7}" type="presParOf" srcId="{0C156997-00E7-B448-A22B-B0EDCBEC5D43}" destId="{855CBC6B-7B2D-8E4E-8B41-D22DD28DBF2B}" srcOrd="0" destOrd="0" presId="urn:microsoft.com/office/officeart/2005/8/layout/default"/>
    <dgm:cxn modelId="{49C39DA7-10A2-CA45-9A34-3287DC25AB90}" type="presParOf" srcId="{0C156997-00E7-B448-A22B-B0EDCBEC5D43}" destId="{142D683A-79E3-7946-9875-704B4DD41E27}" srcOrd="1" destOrd="0" presId="urn:microsoft.com/office/officeart/2005/8/layout/default"/>
    <dgm:cxn modelId="{23B32AD0-C282-614C-BA17-D6599E7A33A8}" type="presParOf" srcId="{0C156997-00E7-B448-A22B-B0EDCBEC5D43}" destId="{E5A86938-F258-3A46-8C13-2F99E1532D1B}" srcOrd="2" destOrd="0" presId="urn:microsoft.com/office/officeart/2005/8/layout/default"/>
    <dgm:cxn modelId="{51A4EEAB-46FD-B540-8E84-ED5702D7FD53}" type="presParOf" srcId="{0C156997-00E7-B448-A22B-B0EDCBEC5D43}" destId="{C6359A89-52DF-7043-A893-D77724B487B9}" srcOrd="3" destOrd="0" presId="urn:microsoft.com/office/officeart/2005/8/layout/default"/>
    <dgm:cxn modelId="{3C0370C6-4778-4A44-8459-0062F0CD6434}" type="presParOf" srcId="{0C156997-00E7-B448-A22B-B0EDCBEC5D43}" destId="{532FEE75-42E7-D04F-A7F3-AB0D6C909315}" srcOrd="4" destOrd="0" presId="urn:microsoft.com/office/officeart/2005/8/layout/default"/>
    <dgm:cxn modelId="{D7C29D88-B0E7-6548-92F8-75639FCFECB0}" type="presParOf" srcId="{0C156997-00E7-B448-A22B-B0EDCBEC5D43}" destId="{C31BF1E1-A0CA-8E48-9328-B0872BB2F31A}" srcOrd="5" destOrd="0" presId="urn:microsoft.com/office/officeart/2005/8/layout/default"/>
    <dgm:cxn modelId="{F35D55E4-5307-C542-B61C-1CEBF4D692C0}" type="presParOf" srcId="{0C156997-00E7-B448-A22B-B0EDCBEC5D43}" destId="{8DC36B94-190A-BA48-9F54-A394B9B407CF}" srcOrd="6" destOrd="0" presId="urn:microsoft.com/office/officeart/2005/8/layout/default"/>
    <dgm:cxn modelId="{BFA4685B-C6FA-4949-8632-64E86D5F980F}" type="presParOf" srcId="{0C156997-00E7-B448-A22B-B0EDCBEC5D43}" destId="{CA87215E-3C40-1A4A-AC0C-95FAF357B24D}" srcOrd="7" destOrd="0" presId="urn:microsoft.com/office/officeart/2005/8/layout/default"/>
    <dgm:cxn modelId="{7AD94B4E-E489-D54B-B117-974CFB4AF750}" type="presParOf" srcId="{0C156997-00E7-B448-A22B-B0EDCBEC5D43}" destId="{4E297BDE-38C0-C240-8E61-8089509BDF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0C477-0AA8-4A20-A401-B4E49F980F6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0486CB-1A0B-47D0-BEE4-E03EFE9E028B}">
      <dgm:prSet/>
      <dgm:spPr/>
      <dgm:t>
        <a:bodyPr/>
        <a:lstStyle/>
        <a:p>
          <a:r>
            <a:rPr lang="en-US"/>
            <a:t>Submit</a:t>
          </a:r>
        </a:p>
      </dgm:t>
    </dgm:pt>
    <dgm:pt modelId="{9CAC657F-F7FD-44B0-AADF-96E7EC3ECAE8}" type="parTrans" cxnId="{36B5416C-136E-4074-8B82-EED9403B6030}">
      <dgm:prSet/>
      <dgm:spPr/>
      <dgm:t>
        <a:bodyPr/>
        <a:lstStyle/>
        <a:p>
          <a:endParaRPr lang="en-US"/>
        </a:p>
      </dgm:t>
    </dgm:pt>
    <dgm:pt modelId="{D3CCB652-8D72-439D-A5D3-BDBFB110F347}" type="sibTrans" cxnId="{36B5416C-136E-4074-8B82-EED9403B6030}">
      <dgm:prSet/>
      <dgm:spPr/>
      <dgm:t>
        <a:bodyPr/>
        <a:lstStyle/>
        <a:p>
          <a:endParaRPr lang="en-US"/>
        </a:p>
      </dgm:t>
    </dgm:pt>
    <dgm:pt modelId="{2A059A17-ED83-45FE-8EC2-E6B49AB2D131}">
      <dgm:prSet/>
      <dgm:spPr/>
      <dgm:t>
        <a:bodyPr/>
        <a:lstStyle/>
        <a:p>
          <a:r>
            <a:rPr lang="en-US"/>
            <a:t>- Lecturers: Submit claims, upload documents, and view statuses.</a:t>
          </a:r>
        </a:p>
      </dgm:t>
    </dgm:pt>
    <dgm:pt modelId="{60E421FC-6F13-488B-AB58-3E6DAD165CEC}" type="parTrans" cxnId="{572DDF88-86AF-458B-9715-95C5E3F45239}">
      <dgm:prSet/>
      <dgm:spPr/>
      <dgm:t>
        <a:bodyPr/>
        <a:lstStyle/>
        <a:p>
          <a:endParaRPr lang="en-US"/>
        </a:p>
      </dgm:t>
    </dgm:pt>
    <dgm:pt modelId="{9670CA8A-6EDD-4A9D-84E1-B8762BA7B5AF}" type="sibTrans" cxnId="{572DDF88-86AF-458B-9715-95C5E3F45239}">
      <dgm:prSet/>
      <dgm:spPr/>
      <dgm:t>
        <a:bodyPr/>
        <a:lstStyle/>
        <a:p>
          <a:endParaRPr lang="en-US"/>
        </a:p>
      </dgm:t>
    </dgm:pt>
    <dgm:pt modelId="{45706977-E950-40F2-AD03-94BAB9B103C4}">
      <dgm:prSet/>
      <dgm:spPr/>
      <dgm:t>
        <a:bodyPr/>
        <a:lstStyle/>
        <a:p>
          <a:r>
            <a:rPr lang="en-US"/>
            <a:t>Approve/reject</a:t>
          </a:r>
        </a:p>
      </dgm:t>
    </dgm:pt>
    <dgm:pt modelId="{AB2C48FB-AD58-4546-B49E-1BC69342551D}" type="parTrans" cxnId="{8C8721E9-9FBE-49C7-94EA-ED72C2ABD0A5}">
      <dgm:prSet/>
      <dgm:spPr/>
      <dgm:t>
        <a:bodyPr/>
        <a:lstStyle/>
        <a:p>
          <a:endParaRPr lang="en-US"/>
        </a:p>
      </dgm:t>
    </dgm:pt>
    <dgm:pt modelId="{5B754F6D-4E02-45B0-88E4-3A920A0F7EEB}" type="sibTrans" cxnId="{8C8721E9-9FBE-49C7-94EA-ED72C2ABD0A5}">
      <dgm:prSet/>
      <dgm:spPr/>
      <dgm:t>
        <a:bodyPr/>
        <a:lstStyle/>
        <a:p>
          <a:endParaRPr lang="en-US"/>
        </a:p>
      </dgm:t>
    </dgm:pt>
    <dgm:pt modelId="{B1573827-A0CD-44AA-A8C2-51158A9D97D4}">
      <dgm:prSet/>
      <dgm:spPr/>
      <dgm:t>
        <a:bodyPr/>
        <a:lstStyle/>
        <a:p>
          <a:r>
            <a:rPr lang="en-US"/>
            <a:t>- Coordinators/Managers: Approve/reject claims and provide feedback.</a:t>
          </a:r>
        </a:p>
      </dgm:t>
    </dgm:pt>
    <dgm:pt modelId="{2E9DA7AB-CC58-4B60-8AC0-EEC53F9E297C}" type="parTrans" cxnId="{E3F57445-5810-4FC3-A850-346EA42AE49A}">
      <dgm:prSet/>
      <dgm:spPr/>
      <dgm:t>
        <a:bodyPr/>
        <a:lstStyle/>
        <a:p>
          <a:endParaRPr lang="en-US"/>
        </a:p>
      </dgm:t>
    </dgm:pt>
    <dgm:pt modelId="{E3D02470-F2BC-4A4B-A286-B542EC947975}" type="sibTrans" cxnId="{E3F57445-5810-4FC3-A850-346EA42AE49A}">
      <dgm:prSet/>
      <dgm:spPr/>
      <dgm:t>
        <a:bodyPr/>
        <a:lstStyle/>
        <a:p>
          <a:endParaRPr lang="en-US"/>
        </a:p>
      </dgm:t>
    </dgm:pt>
    <dgm:pt modelId="{E3536C73-0E51-43C9-9829-644F299DF335}">
      <dgm:prSet/>
      <dgm:spPr/>
      <dgm:t>
        <a:bodyPr/>
        <a:lstStyle/>
        <a:p>
          <a:r>
            <a:rPr lang="en-US"/>
            <a:t>View</a:t>
          </a:r>
        </a:p>
      </dgm:t>
    </dgm:pt>
    <dgm:pt modelId="{60D58F51-B400-4BBE-AF48-A86A5CE60212}" type="parTrans" cxnId="{CA472D18-7CAD-4ACF-9F9B-8D532794B3ED}">
      <dgm:prSet/>
      <dgm:spPr/>
      <dgm:t>
        <a:bodyPr/>
        <a:lstStyle/>
        <a:p>
          <a:endParaRPr lang="en-US"/>
        </a:p>
      </dgm:t>
    </dgm:pt>
    <dgm:pt modelId="{DADAF7B1-DA7F-4753-9815-9F0EAB24DD97}" type="sibTrans" cxnId="{CA472D18-7CAD-4ACF-9F9B-8D532794B3ED}">
      <dgm:prSet/>
      <dgm:spPr/>
      <dgm:t>
        <a:bodyPr/>
        <a:lstStyle/>
        <a:p>
          <a:endParaRPr lang="en-US"/>
        </a:p>
      </dgm:t>
    </dgm:pt>
    <dgm:pt modelId="{34D3C9EA-C972-48D1-A1CD-DC9080D002AD}">
      <dgm:prSet/>
      <dgm:spPr/>
      <dgm:t>
        <a:bodyPr/>
        <a:lstStyle/>
        <a:p>
          <a:r>
            <a:rPr lang="en-US"/>
            <a:t>- HR: View consolidated approved claims, generate reports, and update lecturer data.</a:t>
          </a:r>
        </a:p>
      </dgm:t>
    </dgm:pt>
    <dgm:pt modelId="{AA45AAFB-4AF9-45C8-AC26-8810DBC049D6}" type="parTrans" cxnId="{D33481A6-AA26-48CE-A48A-9BB86965B5F7}">
      <dgm:prSet/>
      <dgm:spPr/>
      <dgm:t>
        <a:bodyPr/>
        <a:lstStyle/>
        <a:p>
          <a:endParaRPr lang="en-US"/>
        </a:p>
      </dgm:t>
    </dgm:pt>
    <dgm:pt modelId="{B8BEB50B-85A9-40FA-8370-1A6C39E1BBC1}" type="sibTrans" cxnId="{D33481A6-AA26-48CE-A48A-9BB86965B5F7}">
      <dgm:prSet/>
      <dgm:spPr/>
      <dgm:t>
        <a:bodyPr/>
        <a:lstStyle/>
        <a:p>
          <a:endParaRPr lang="en-US"/>
        </a:p>
      </dgm:t>
    </dgm:pt>
    <dgm:pt modelId="{25D57FE0-4005-2F4B-865C-B85F9348AEE7}" type="pres">
      <dgm:prSet presAssocID="{0FE0C477-0AA8-4A20-A401-B4E49F980F6F}" presName="Name0" presStyleCnt="0">
        <dgm:presLayoutVars>
          <dgm:dir/>
          <dgm:animLvl val="lvl"/>
          <dgm:resizeHandles val="exact"/>
        </dgm:presLayoutVars>
      </dgm:prSet>
      <dgm:spPr/>
    </dgm:pt>
    <dgm:pt modelId="{DDA94F29-1A4F-4847-B599-830EACCFE60E}" type="pres">
      <dgm:prSet presAssocID="{7D0486CB-1A0B-47D0-BEE4-E03EFE9E028B}" presName="linNode" presStyleCnt="0"/>
      <dgm:spPr/>
    </dgm:pt>
    <dgm:pt modelId="{3CFC476B-13DE-C24F-9CBA-453C61FD729D}" type="pres">
      <dgm:prSet presAssocID="{7D0486CB-1A0B-47D0-BEE4-E03EFE9E028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F7DD6E7A-67E2-2144-B268-4A7C90BFAD20}" type="pres">
      <dgm:prSet presAssocID="{7D0486CB-1A0B-47D0-BEE4-E03EFE9E028B}" presName="descendantText" presStyleLbl="alignAccFollowNode1" presStyleIdx="0" presStyleCnt="3">
        <dgm:presLayoutVars>
          <dgm:bulletEnabled/>
        </dgm:presLayoutVars>
      </dgm:prSet>
      <dgm:spPr/>
    </dgm:pt>
    <dgm:pt modelId="{D01E26A4-FE75-5C4B-B37A-58AE31556A98}" type="pres">
      <dgm:prSet presAssocID="{D3CCB652-8D72-439D-A5D3-BDBFB110F347}" presName="sp" presStyleCnt="0"/>
      <dgm:spPr/>
    </dgm:pt>
    <dgm:pt modelId="{55B6A82C-B66C-764A-B36B-CBD538BD3725}" type="pres">
      <dgm:prSet presAssocID="{45706977-E950-40F2-AD03-94BAB9B103C4}" presName="linNode" presStyleCnt="0"/>
      <dgm:spPr/>
    </dgm:pt>
    <dgm:pt modelId="{21FF3AD1-C3EF-E74D-B882-5CF70A39CB21}" type="pres">
      <dgm:prSet presAssocID="{45706977-E950-40F2-AD03-94BAB9B103C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E45A798-D439-C445-9C88-9A5753C14028}" type="pres">
      <dgm:prSet presAssocID="{45706977-E950-40F2-AD03-94BAB9B103C4}" presName="descendantText" presStyleLbl="alignAccFollowNode1" presStyleIdx="1" presStyleCnt="3">
        <dgm:presLayoutVars>
          <dgm:bulletEnabled/>
        </dgm:presLayoutVars>
      </dgm:prSet>
      <dgm:spPr/>
    </dgm:pt>
    <dgm:pt modelId="{69D063D6-68B4-F145-9249-A79F0CC44F2A}" type="pres">
      <dgm:prSet presAssocID="{5B754F6D-4E02-45B0-88E4-3A920A0F7EEB}" presName="sp" presStyleCnt="0"/>
      <dgm:spPr/>
    </dgm:pt>
    <dgm:pt modelId="{0005B85D-C1CC-EC40-A7E5-2240D009238C}" type="pres">
      <dgm:prSet presAssocID="{E3536C73-0E51-43C9-9829-644F299DF335}" presName="linNode" presStyleCnt="0"/>
      <dgm:spPr/>
    </dgm:pt>
    <dgm:pt modelId="{984F8808-E7F2-D247-914A-572A2054F2FC}" type="pres">
      <dgm:prSet presAssocID="{E3536C73-0E51-43C9-9829-644F299DF33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5AD526C-E724-A140-B8E3-5624B1EE7350}" type="pres">
      <dgm:prSet presAssocID="{E3536C73-0E51-43C9-9829-644F299DF33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B118204-E67B-894E-9E84-746DAC7AAB98}" type="presOf" srcId="{0FE0C477-0AA8-4A20-A401-B4E49F980F6F}" destId="{25D57FE0-4005-2F4B-865C-B85F9348AEE7}" srcOrd="0" destOrd="0" presId="urn:microsoft.com/office/officeart/2016/7/layout/VerticalSolidActionList"/>
    <dgm:cxn modelId="{F958ED07-A7B8-DD48-8279-9EB07AFB8E1B}" type="presOf" srcId="{2A059A17-ED83-45FE-8EC2-E6B49AB2D131}" destId="{F7DD6E7A-67E2-2144-B268-4A7C90BFAD20}" srcOrd="0" destOrd="0" presId="urn:microsoft.com/office/officeart/2016/7/layout/VerticalSolidActionList"/>
    <dgm:cxn modelId="{941DB408-2849-0F4C-A8A4-EDAAE4B6CD32}" type="presOf" srcId="{34D3C9EA-C972-48D1-A1CD-DC9080D002AD}" destId="{95AD526C-E724-A140-B8E3-5624B1EE7350}" srcOrd="0" destOrd="0" presId="urn:microsoft.com/office/officeart/2016/7/layout/VerticalSolidActionList"/>
    <dgm:cxn modelId="{ACC00116-351F-7842-9959-0CD9F48D4D17}" type="presOf" srcId="{7D0486CB-1A0B-47D0-BEE4-E03EFE9E028B}" destId="{3CFC476B-13DE-C24F-9CBA-453C61FD729D}" srcOrd="0" destOrd="0" presId="urn:microsoft.com/office/officeart/2016/7/layout/VerticalSolidActionList"/>
    <dgm:cxn modelId="{CA472D18-7CAD-4ACF-9F9B-8D532794B3ED}" srcId="{0FE0C477-0AA8-4A20-A401-B4E49F980F6F}" destId="{E3536C73-0E51-43C9-9829-644F299DF335}" srcOrd="2" destOrd="0" parTransId="{60D58F51-B400-4BBE-AF48-A86A5CE60212}" sibTransId="{DADAF7B1-DA7F-4753-9815-9F0EAB24DD97}"/>
    <dgm:cxn modelId="{19076E21-6D15-2B47-8AD9-FDED4B161AEC}" type="presOf" srcId="{B1573827-A0CD-44AA-A8C2-51158A9D97D4}" destId="{2E45A798-D439-C445-9C88-9A5753C14028}" srcOrd="0" destOrd="0" presId="urn:microsoft.com/office/officeart/2016/7/layout/VerticalSolidActionList"/>
    <dgm:cxn modelId="{E3F57445-5810-4FC3-A850-346EA42AE49A}" srcId="{45706977-E950-40F2-AD03-94BAB9B103C4}" destId="{B1573827-A0CD-44AA-A8C2-51158A9D97D4}" srcOrd="0" destOrd="0" parTransId="{2E9DA7AB-CC58-4B60-8AC0-EEC53F9E297C}" sibTransId="{E3D02470-F2BC-4A4B-A286-B542EC947975}"/>
    <dgm:cxn modelId="{BAD14169-DC28-434D-9DD8-B330DB5E9EBC}" type="presOf" srcId="{E3536C73-0E51-43C9-9829-644F299DF335}" destId="{984F8808-E7F2-D247-914A-572A2054F2FC}" srcOrd="0" destOrd="0" presId="urn:microsoft.com/office/officeart/2016/7/layout/VerticalSolidActionList"/>
    <dgm:cxn modelId="{36B5416C-136E-4074-8B82-EED9403B6030}" srcId="{0FE0C477-0AA8-4A20-A401-B4E49F980F6F}" destId="{7D0486CB-1A0B-47D0-BEE4-E03EFE9E028B}" srcOrd="0" destOrd="0" parTransId="{9CAC657F-F7FD-44B0-AADF-96E7EC3ECAE8}" sibTransId="{D3CCB652-8D72-439D-A5D3-BDBFB110F347}"/>
    <dgm:cxn modelId="{F3D55B84-82F6-B541-B5DB-F8E25D3055B6}" type="presOf" srcId="{45706977-E950-40F2-AD03-94BAB9B103C4}" destId="{21FF3AD1-C3EF-E74D-B882-5CF70A39CB21}" srcOrd="0" destOrd="0" presId="urn:microsoft.com/office/officeart/2016/7/layout/VerticalSolidActionList"/>
    <dgm:cxn modelId="{572DDF88-86AF-458B-9715-95C5E3F45239}" srcId="{7D0486CB-1A0B-47D0-BEE4-E03EFE9E028B}" destId="{2A059A17-ED83-45FE-8EC2-E6B49AB2D131}" srcOrd="0" destOrd="0" parTransId="{60E421FC-6F13-488B-AB58-3E6DAD165CEC}" sibTransId="{9670CA8A-6EDD-4A9D-84E1-B8762BA7B5AF}"/>
    <dgm:cxn modelId="{D33481A6-AA26-48CE-A48A-9BB86965B5F7}" srcId="{E3536C73-0E51-43C9-9829-644F299DF335}" destId="{34D3C9EA-C972-48D1-A1CD-DC9080D002AD}" srcOrd="0" destOrd="0" parTransId="{AA45AAFB-4AF9-45C8-AC26-8810DBC049D6}" sibTransId="{B8BEB50B-85A9-40FA-8370-1A6C39E1BBC1}"/>
    <dgm:cxn modelId="{8C8721E9-9FBE-49C7-94EA-ED72C2ABD0A5}" srcId="{0FE0C477-0AA8-4A20-A401-B4E49F980F6F}" destId="{45706977-E950-40F2-AD03-94BAB9B103C4}" srcOrd="1" destOrd="0" parTransId="{AB2C48FB-AD58-4546-B49E-1BC69342551D}" sibTransId="{5B754F6D-4E02-45B0-88E4-3A920A0F7EEB}"/>
    <dgm:cxn modelId="{5CA27D82-4146-3545-809C-3B5604A703B6}" type="presParOf" srcId="{25D57FE0-4005-2F4B-865C-B85F9348AEE7}" destId="{DDA94F29-1A4F-4847-B599-830EACCFE60E}" srcOrd="0" destOrd="0" presId="urn:microsoft.com/office/officeart/2016/7/layout/VerticalSolidActionList"/>
    <dgm:cxn modelId="{D316F58F-042A-2A4C-8760-1085C07103A4}" type="presParOf" srcId="{DDA94F29-1A4F-4847-B599-830EACCFE60E}" destId="{3CFC476B-13DE-C24F-9CBA-453C61FD729D}" srcOrd="0" destOrd="0" presId="urn:microsoft.com/office/officeart/2016/7/layout/VerticalSolidActionList"/>
    <dgm:cxn modelId="{E9EC9F2D-9DFF-DB4A-8C84-67E18023B1CC}" type="presParOf" srcId="{DDA94F29-1A4F-4847-B599-830EACCFE60E}" destId="{F7DD6E7A-67E2-2144-B268-4A7C90BFAD20}" srcOrd="1" destOrd="0" presId="urn:microsoft.com/office/officeart/2016/7/layout/VerticalSolidActionList"/>
    <dgm:cxn modelId="{A56E092B-9076-2F4A-ACAF-68470C308EF4}" type="presParOf" srcId="{25D57FE0-4005-2F4B-865C-B85F9348AEE7}" destId="{D01E26A4-FE75-5C4B-B37A-58AE31556A98}" srcOrd="1" destOrd="0" presId="urn:microsoft.com/office/officeart/2016/7/layout/VerticalSolidActionList"/>
    <dgm:cxn modelId="{B10CF37E-ED39-D348-8EDE-5940CD197397}" type="presParOf" srcId="{25D57FE0-4005-2F4B-865C-B85F9348AEE7}" destId="{55B6A82C-B66C-764A-B36B-CBD538BD3725}" srcOrd="2" destOrd="0" presId="urn:microsoft.com/office/officeart/2016/7/layout/VerticalSolidActionList"/>
    <dgm:cxn modelId="{0E1AA6C9-F967-B64C-887A-D9E0C6BBDA97}" type="presParOf" srcId="{55B6A82C-B66C-764A-B36B-CBD538BD3725}" destId="{21FF3AD1-C3EF-E74D-B882-5CF70A39CB21}" srcOrd="0" destOrd="0" presId="urn:microsoft.com/office/officeart/2016/7/layout/VerticalSolidActionList"/>
    <dgm:cxn modelId="{582626A6-DE17-9C4E-A62F-6E48A32E980C}" type="presParOf" srcId="{55B6A82C-B66C-764A-B36B-CBD538BD3725}" destId="{2E45A798-D439-C445-9C88-9A5753C14028}" srcOrd="1" destOrd="0" presId="urn:microsoft.com/office/officeart/2016/7/layout/VerticalSolidActionList"/>
    <dgm:cxn modelId="{E4DD3061-D99C-6746-88BA-8617C8514B20}" type="presParOf" srcId="{25D57FE0-4005-2F4B-865C-B85F9348AEE7}" destId="{69D063D6-68B4-F145-9249-A79F0CC44F2A}" srcOrd="3" destOrd="0" presId="urn:microsoft.com/office/officeart/2016/7/layout/VerticalSolidActionList"/>
    <dgm:cxn modelId="{F342052D-83C6-0C4A-91C7-7182E8DDD857}" type="presParOf" srcId="{25D57FE0-4005-2F4B-865C-B85F9348AEE7}" destId="{0005B85D-C1CC-EC40-A7E5-2240D009238C}" srcOrd="4" destOrd="0" presId="urn:microsoft.com/office/officeart/2016/7/layout/VerticalSolidActionList"/>
    <dgm:cxn modelId="{B8AFB8C5-B635-B147-A7E3-3E44CD206816}" type="presParOf" srcId="{0005B85D-C1CC-EC40-A7E5-2240D009238C}" destId="{984F8808-E7F2-D247-914A-572A2054F2FC}" srcOrd="0" destOrd="0" presId="urn:microsoft.com/office/officeart/2016/7/layout/VerticalSolidActionList"/>
    <dgm:cxn modelId="{4F3F7299-9567-A945-B16F-BA32C9AA1CC6}" type="presParOf" srcId="{0005B85D-C1CC-EC40-A7E5-2240D009238C}" destId="{95AD526C-E724-A140-B8E3-5624B1EE735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E09934-215D-46A5-905F-63F25D16D6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6F00CE-1663-467B-B22D-74CF8349E046}">
      <dgm:prSet/>
      <dgm:spPr/>
      <dgm:t>
        <a:bodyPr/>
        <a:lstStyle/>
        <a:p>
          <a:r>
            <a:rPr lang="en-US"/>
            <a:t>1. Lecturer submits a claim with supporting documents.</a:t>
          </a:r>
        </a:p>
      </dgm:t>
    </dgm:pt>
    <dgm:pt modelId="{F96F7FB1-EDF1-4018-B257-706A9799D8B1}" type="parTrans" cxnId="{6A0876F1-AD2F-46D9-B4B3-E6DD7A34D58D}">
      <dgm:prSet/>
      <dgm:spPr/>
      <dgm:t>
        <a:bodyPr/>
        <a:lstStyle/>
        <a:p>
          <a:endParaRPr lang="en-US"/>
        </a:p>
      </dgm:t>
    </dgm:pt>
    <dgm:pt modelId="{D0E74612-7D05-4824-B73C-5F4C8C8BD18B}" type="sibTrans" cxnId="{6A0876F1-AD2F-46D9-B4B3-E6DD7A34D58D}">
      <dgm:prSet/>
      <dgm:spPr/>
      <dgm:t>
        <a:bodyPr/>
        <a:lstStyle/>
        <a:p>
          <a:endParaRPr lang="en-US"/>
        </a:p>
      </dgm:t>
    </dgm:pt>
    <dgm:pt modelId="{E1ED51F1-AA9A-447D-9E0F-3F8ED973927B}">
      <dgm:prSet/>
      <dgm:spPr/>
      <dgm:t>
        <a:bodyPr/>
        <a:lstStyle/>
        <a:p>
          <a:r>
            <a:rPr lang="en-US"/>
            <a:t>2. Claim is reviewed by a coordinator/manager.</a:t>
          </a:r>
        </a:p>
      </dgm:t>
    </dgm:pt>
    <dgm:pt modelId="{6315CBAB-A161-466B-B8A8-BFE926379C72}" type="parTrans" cxnId="{57776119-BA70-4956-B45A-36F168C9A3D1}">
      <dgm:prSet/>
      <dgm:spPr/>
      <dgm:t>
        <a:bodyPr/>
        <a:lstStyle/>
        <a:p>
          <a:endParaRPr lang="en-US"/>
        </a:p>
      </dgm:t>
    </dgm:pt>
    <dgm:pt modelId="{325AD8F7-1FA5-48BF-807D-7A785D7F62E2}" type="sibTrans" cxnId="{57776119-BA70-4956-B45A-36F168C9A3D1}">
      <dgm:prSet/>
      <dgm:spPr/>
      <dgm:t>
        <a:bodyPr/>
        <a:lstStyle/>
        <a:p>
          <a:endParaRPr lang="en-US"/>
        </a:p>
      </dgm:t>
    </dgm:pt>
    <dgm:pt modelId="{441CE76C-8335-44AC-85FA-B993FCC39194}">
      <dgm:prSet/>
      <dgm:spPr/>
      <dgm:t>
        <a:bodyPr/>
        <a:lstStyle/>
        <a:p>
          <a:r>
            <a:rPr lang="en-US"/>
            <a:t>3. HR processes approved claims and generates payroll reports.</a:t>
          </a:r>
        </a:p>
      </dgm:t>
    </dgm:pt>
    <dgm:pt modelId="{50930918-286B-4C31-BBC8-B2DB396D9843}" type="parTrans" cxnId="{3A72DA39-978F-41C1-9F69-0AE0FCDFB445}">
      <dgm:prSet/>
      <dgm:spPr/>
      <dgm:t>
        <a:bodyPr/>
        <a:lstStyle/>
        <a:p>
          <a:endParaRPr lang="en-US"/>
        </a:p>
      </dgm:t>
    </dgm:pt>
    <dgm:pt modelId="{84BF6D37-7211-45D3-BEA1-430F2ACE0B45}" type="sibTrans" cxnId="{3A72DA39-978F-41C1-9F69-0AE0FCDFB445}">
      <dgm:prSet/>
      <dgm:spPr/>
      <dgm:t>
        <a:bodyPr/>
        <a:lstStyle/>
        <a:p>
          <a:endParaRPr lang="en-US"/>
        </a:p>
      </dgm:t>
    </dgm:pt>
    <dgm:pt modelId="{5AD7D9BE-CE2F-49F7-AB37-500CD9BEF53B}">
      <dgm:prSet/>
      <dgm:spPr/>
      <dgm:t>
        <a:bodyPr/>
        <a:lstStyle/>
        <a:p>
          <a:r>
            <a:rPr lang="en-US"/>
            <a:t>4. The system ensures transparency at every stage.</a:t>
          </a:r>
        </a:p>
      </dgm:t>
    </dgm:pt>
    <dgm:pt modelId="{134764CD-34C3-441F-8B0A-00D1CCCB29BA}" type="parTrans" cxnId="{3E694500-E43C-4E63-BCA5-471EA2CC8F52}">
      <dgm:prSet/>
      <dgm:spPr/>
      <dgm:t>
        <a:bodyPr/>
        <a:lstStyle/>
        <a:p>
          <a:endParaRPr lang="en-US"/>
        </a:p>
      </dgm:t>
    </dgm:pt>
    <dgm:pt modelId="{CC9F2FE4-DEF1-4B59-BAB5-E6D371FF8901}" type="sibTrans" cxnId="{3E694500-E43C-4E63-BCA5-471EA2CC8F52}">
      <dgm:prSet/>
      <dgm:spPr/>
      <dgm:t>
        <a:bodyPr/>
        <a:lstStyle/>
        <a:p>
          <a:endParaRPr lang="en-US"/>
        </a:p>
      </dgm:t>
    </dgm:pt>
    <dgm:pt modelId="{9C49284E-3569-1147-9351-17C793A4FD3E}" type="pres">
      <dgm:prSet presAssocID="{4FE09934-215D-46A5-905F-63F25D16D68A}" presName="linear" presStyleCnt="0">
        <dgm:presLayoutVars>
          <dgm:animLvl val="lvl"/>
          <dgm:resizeHandles val="exact"/>
        </dgm:presLayoutVars>
      </dgm:prSet>
      <dgm:spPr/>
    </dgm:pt>
    <dgm:pt modelId="{159AC816-6551-A24D-A6A4-71DAABE7BC7F}" type="pres">
      <dgm:prSet presAssocID="{966F00CE-1663-467B-B22D-74CF8349E0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EC4141-021A-9A4C-B222-B9D7F884CB40}" type="pres">
      <dgm:prSet presAssocID="{D0E74612-7D05-4824-B73C-5F4C8C8BD18B}" presName="spacer" presStyleCnt="0"/>
      <dgm:spPr/>
    </dgm:pt>
    <dgm:pt modelId="{E0856BA4-1D46-7447-A72E-8EAB678A5D35}" type="pres">
      <dgm:prSet presAssocID="{E1ED51F1-AA9A-447D-9E0F-3F8ED97392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41427F-76DB-AF4A-A3D7-F22E800E13A2}" type="pres">
      <dgm:prSet presAssocID="{325AD8F7-1FA5-48BF-807D-7A785D7F62E2}" presName="spacer" presStyleCnt="0"/>
      <dgm:spPr/>
    </dgm:pt>
    <dgm:pt modelId="{05BC78C7-A970-3C46-8FF4-1372F944F3F3}" type="pres">
      <dgm:prSet presAssocID="{441CE76C-8335-44AC-85FA-B993FCC391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EE2A93-74C8-2F42-BF58-E96CA6CB2A01}" type="pres">
      <dgm:prSet presAssocID="{84BF6D37-7211-45D3-BEA1-430F2ACE0B45}" presName="spacer" presStyleCnt="0"/>
      <dgm:spPr/>
    </dgm:pt>
    <dgm:pt modelId="{EFFE2086-2749-CD47-B530-A905142FC846}" type="pres">
      <dgm:prSet presAssocID="{5AD7D9BE-CE2F-49F7-AB37-500CD9BEF5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694500-E43C-4E63-BCA5-471EA2CC8F52}" srcId="{4FE09934-215D-46A5-905F-63F25D16D68A}" destId="{5AD7D9BE-CE2F-49F7-AB37-500CD9BEF53B}" srcOrd="3" destOrd="0" parTransId="{134764CD-34C3-441F-8B0A-00D1CCCB29BA}" sibTransId="{CC9F2FE4-DEF1-4B59-BAB5-E6D371FF8901}"/>
    <dgm:cxn modelId="{C9685A10-85FF-754C-AB7C-AD0A8393555D}" type="presOf" srcId="{966F00CE-1663-467B-B22D-74CF8349E046}" destId="{159AC816-6551-A24D-A6A4-71DAABE7BC7F}" srcOrd="0" destOrd="0" presId="urn:microsoft.com/office/officeart/2005/8/layout/vList2"/>
    <dgm:cxn modelId="{57776119-BA70-4956-B45A-36F168C9A3D1}" srcId="{4FE09934-215D-46A5-905F-63F25D16D68A}" destId="{E1ED51F1-AA9A-447D-9E0F-3F8ED973927B}" srcOrd="1" destOrd="0" parTransId="{6315CBAB-A161-466B-B8A8-BFE926379C72}" sibTransId="{325AD8F7-1FA5-48BF-807D-7A785D7F62E2}"/>
    <dgm:cxn modelId="{3A72DA39-978F-41C1-9F69-0AE0FCDFB445}" srcId="{4FE09934-215D-46A5-905F-63F25D16D68A}" destId="{441CE76C-8335-44AC-85FA-B993FCC39194}" srcOrd="2" destOrd="0" parTransId="{50930918-286B-4C31-BBC8-B2DB396D9843}" sibTransId="{84BF6D37-7211-45D3-BEA1-430F2ACE0B45}"/>
    <dgm:cxn modelId="{FEE4E055-770E-E444-B8E7-72CD7AF6BEBD}" type="presOf" srcId="{4FE09934-215D-46A5-905F-63F25D16D68A}" destId="{9C49284E-3569-1147-9351-17C793A4FD3E}" srcOrd="0" destOrd="0" presId="urn:microsoft.com/office/officeart/2005/8/layout/vList2"/>
    <dgm:cxn modelId="{A16A82BE-F939-0546-9997-F5ED1B6E9511}" type="presOf" srcId="{441CE76C-8335-44AC-85FA-B993FCC39194}" destId="{05BC78C7-A970-3C46-8FF4-1372F944F3F3}" srcOrd="0" destOrd="0" presId="urn:microsoft.com/office/officeart/2005/8/layout/vList2"/>
    <dgm:cxn modelId="{C7FC79C6-DAB4-1445-8577-2B425FE064CC}" type="presOf" srcId="{E1ED51F1-AA9A-447D-9E0F-3F8ED973927B}" destId="{E0856BA4-1D46-7447-A72E-8EAB678A5D35}" srcOrd="0" destOrd="0" presId="urn:microsoft.com/office/officeart/2005/8/layout/vList2"/>
    <dgm:cxn modelId="{E585DED2-2E27-1D46-AD4E-A9A1C7D3F70B}" type="presOf" srcId="{5AD7D9BE-CE2F-49F7-AB37-500CD9BEF53B}" destId="{EFFE2086-2749-CD47-B530-A905142FC846}" srcOrd="0" destOrd="0" presId="urn:microsoft.com/office/officeart/2005/8/layout/vList2"/>
    <dgm:cxn modelId="{6A0876F1-AD2F-46D9-B4B3-E6DD7A34D58D}" srcId="{4FE09934-215D-46A5-905F-63F25D16D68A}" destId="{966F00CE-1663-467B-B22D-74CF8349E046}" srcOrd="0" destOrd="0" parTransId="{F96F7FB1-EDF1-4018-B257-706A9799D8B1}" sibTransId="{D0E74612-7D05-4824-B73C-5F4C8C8BD18B}"/>
    <dgm:cxn modelId="{DD5CD44E-FC18-694C-8ED5-C794F6A4BDBF}" type="presParOf" srcId="{9C49284E-3569-1147-9351-17C793A4FD3E}" destId="{159AC816-6551-A24D-A6A4-71DAABE7BC7F}" srcOrd="0" destOrd="0" presId="urn:microsoft.com/office/officeart/2005/8/layout/vList2"/>
    <dgm:cxn modelId="{A53D33D0-5B72-A748-9E0D-6C53D478F83A}" type="presParOf" srcId="{9C49284E-3569-1147-9351-17C793A4FD3E}" destId="{2DEC4141-021A-9A4C-B222-B9D7F884CB40}" srcOrd="1" destOrd="0" presId="urn:microsoft.com/office/officeart/2005/8/layout/vList2"/>
    <dgm:cxn modelId="{BBF37023-E883-4544-A860-394DDEB30319}" type="presParOf" srcId="{9C49284E-3569-1147-9351-17C793A4FD3E}" destId="{E0856BA4-1D46-7447-A72E-8EAB678A5D35}" srcOrd="2" destOrd="0" presId="urn:microsoft.com/office/officeart/2005/8/layout/vList2"/>
    <dgm:cxn modelId="{6EA84B17-D9A9-CA47-920D-0CF4FFB07514}" type="presParOf" srcId="{9C49284E-3569-1147-9351-17C793A4FD3E}" destId="{AA41427F-76DB-AF4A-A3D7-F22E800E13A2}" srcOrd="3" destOrd="0" presId="urn:microsoft.com/office/officeart/2005/8/layout/vList2"/>
    <dgm:cxn modelId="{BF98D392-B196-C641-A0D7-1917C7761D72}" type="presParOf" srcId="{9C49284E-3569-1147-9351-17C793A4FD3E}" destId="{05BC78C7-A970-3C46-8FF4-1372F944F3F3}" srcOrd="4" destOrd="0" presId="urn:microsoft.com/office/officeart/2005/8/layout/vList2"/>
    <dgm:cxn modelId="{F012B62A-3354-4D46-8C00-3885B9E4FCE0}" type="presParOf" srcId="{9C49284E-3569-1147-9351-17C793A4FD3E}" destId="{94EE2A93-74C8-2F42-BF58-E96CA6CB2A01}" srcOrd="5" destOrd="0" presId="urn:microsoft.com/office/officeart/2005/8/layout/vList2"/>
    <dgm:cxn modelId="{A95A45AD-C627-F447-B94A-BF89D4D0CC76}" type="presParOf" srcId="{9C49284E-3569-1147-9351-17C793A4FD3E}" destId="{EFFE2086-2749-CD47-B530-A905142FC8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2468C9-4AEF-4FD3-9954-27835EE2378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044CC0-0185-425D-8FC4-73F8E497695A}">
      <dgm:prSet/>
      <dgm:spPr/>
      <dgm:t>
        <a:bodyPr/>
        <a:lstStyle/>
        <a:p>
          <a:r>
            <a:rPr lang="en-US"/>
            <a:t>- Automates claim submissions and approvals, reducing manual effort.</a:t>
          </a:r>
        </a:p>
      </dgm:t>
    </dgm:pt>
    <dgm:pt modelId="{461F9080-C34D-492C-91C7-307942ABC211}" type="parTrans" cxnId="{B3E8D721-FF0A-435E-9EF6-F49E79DD56E8}">
      <dgm:prSet/>
      <dgm:spPr/>
      <dgm:t>
        <a:bodyPr/>
        <a:lstStyle/>
        <a:p>
          <a:endParaRPr lang="en-US"/>
        </a:p>
      </dgm:t>
    </dgm:pt>
    <dgm:pt modelId="{77DD4688-C1EA-4DA8-867D-F818AAB673AE}" type="sibTrans" cxnId="{B3E8D721-FF0A-435E-9EF6-F49E79DD56E8}">
      <dgm:prSet/>
      <dgm:spPr/>
      <dgm:t>
        <a:bodyPr/>
        <a:lstStyle/>
        <a:p>
          <a:endParaRPr lang="en-US"/>
        </a:p>
      </dgm:t>
    </dgm:pt>
    <dgm:pt modelId="{1DE4D992-9275-4452-8E60-21369604AD7A}">
      <dgm:prSet/>
      <dgm:spPr/>
      <dgm:t>
        <a:bodyPr/>
        <a:lstStyle/>
        <a:p>
          <a:r>
            <a:rPr lang="en-US"/>
            <a:t>- Ensures transparency and accountability with role-based access.</a:t>
          </a:r>
        </a:p>
      </dgm:t>
    </dgm:pt>
    <dgm:pt modelId="{9998B91E-C8D0-4AB0-BA1F-FAE361B7FEE1}" type="parTrans" cxnId="{5EEFF21C-E00F-427E-9DA3-13E55FC1DC18}">
      <dgm:prSet/>
      <dgm:spPr/>
      <dgm:t>
        <a:bodyPr/>
        <a:lstStyle/>
        <a:p>
          <a:endParaRPr lang="en-US"/>
        </a:p>
      </dgm:t>
    </dgm:pt>
    <dgm:pt modelId="{BBA3D1AE-F126-49B6-AE34-F411565F5386}" type="sibTrans" cxnId="{5EEFF21C-E00F-427E-9DA3-13E55FC1DC18}">
      <dgm:prSet/>
      <dgm:spPr/>
      <dgm:t>
        <a:bodyPr/>
        <a:lstStyle/>
        <a:p>
          <a:endParaRPr lang="en-US"/>
        </a:p>
      </dgm:t>
    </dgm:pt>
    <dgm:pt modelId="{FAF669A6-861C-4C3A-886C-6CDCF03D2B39}">
      <dgm:prSet/>
      <dgm:spPr/>
      <dgm:t>
        <a:bodyPr/>
        <a:lstStyle/>
        <a:p>
          <a:r>
            <a:rPr lang="en-US"/>
            <a:t>- Improves communication across departments.</a:t>
          </a:r>
        </a:p>
      </dgm:t>
    </dgm:pt>
    <dgm:pt modelId="{C893D216-522A-470A-A207-9FDAC8C9B556}" type="parTrans" cxnId="{CE9C7289-AF41-4461-911B-D119F8AF2863}">
      <dgm:prSet/>
      <dgm:spPr/>
      <dgm:t>
        <a:bodyPr/>
        <a:lstStyle/>
        <a:p>
          <a:endParaRPr lang="en-US"/>
        </a:p>
      </dgm:t>
    </dgm:pt>
    <dgm:pt modelId="{ADE55127-D57D-43E0-A5DD-3774C7CA89F1}" type="sibTrans" cxnId="{CE9C7289-AF41-4461-911B-D119F8AF2863}">
      <dgm:prSet/>
      <dgm:spPr/>
      <dgm:t>
        <a:bodyPr/>
        <a:lstStyle/>
        <a:p>
          <a:endParaRPr lang="en-US"/>
        </a:p>
      </dgm:t>
    </dgm:pt>
    <dgm:pt modelId="{CB02FF69-9E1C-4D5D-B5ED-3D561DDB6605}">
      <dgm:prSet/>
      <dgm:spPr/>
      <dgm:t>
        <a:bodyPr/>
        <a:lstStyle/>
        <a:p>
          <a:r>
            <a:rPr lang="en-US"/>
            <a:t>- Generates automated financial reports for payroll processing.</a:t>
          </a:r>
        </a:p>
      </dgm:t>
    </dgm:pt>
    <dgm:pt modelId="{A5501224-F56B-42B3-91E7-5BADC66CD2B5}" type="parTrans" cxnId="{C07B1693-3443-4EB1-A5A6-DFBE3B7F81E2}">
      <dgm:prSet/>
      <dgm:spPr/>
      <dgm:t>
        <a:bodyPr/>
        <a:lstStyle/>
        <a:p>
          <a:endParaRPr lang="en-US"/>
        </a:p>
      </dgm:t>
    </dgm:pt>
    <dgm:pt modelId="{7723F92E-346A-4D83-870B-F2665E697872}" type="sibTrans" cxnId="{C07B1693-3443-4EB1-A5A6-DFBE3B7F81E2}">
      <dgm:prSet/>
      <dgm:spPr/>
      <dgm:t>
        <a:bodyPr/>
        <a:lstStyle/>
        <a:p>
          <a:endParaRPr lang="en-US"/>
        </a:p>
      </dgm:t>
    </dgm:pt>
    <dgm:pt modelId="{1B6DD0BD-291B-DA41-876D-75F78DAE5411}" type="pres">
      <dgm:prSet presAssocID="{3B2468C9-4AEF-4FD3-9954-27835EE2378A}" presName="vert0" presStyleCnt="0">
        <dgm:presLayoutVars>
          <dgm:dir/>
          <dgm:animOne val="branch"/>
          <dgm:animLvl val="lvl"/>
        </dgm:presLayoutVars>
      </dgm:prSet>
      <dgm:spPr/>
    </dgm:pt>
    <dgm:pt modelId="{793D497A-E66B-5F46-9304-F63145F32D54}" type="pres">
      <dgm:prSet presAssocID="{5A044CC0-0185-425D-8FC4-73F8E497695A}" presName="thickLine" presStyleLbl="alignNode1" presStyleIdx="0" presStyleCnt="4"/>
      <dgm:spPr/>
    </dgm:pt>
    <dgm:pt modelId="{18BF0B06-2E87-1444-B152-A3943865A00B}" type="pres">
      <dgm:prSet presAssocID="{5A044CC0-0185-425D-8FC4-73F8E497695A}" presName="horz1" presStyleCnt="0"/>
      <dgm:spPr/>
    </dgm:pt>
    <dgm:pt modelId="{463CCE94-5B33-294C-8A4D-8302E24B6E93}" type="pres">
      <dgm:prSet presAssocID="{5A044CC0-0185-425D-8FC4-73F8E497695A}" presName="tx1" presStyleLbl="revTx" presStyleIdx="0" presStyleCnt="4"/>
      <dgm:spPr/>
    </dgm:pt>
    <dgm:pt modelId="{340209F4-4C98-A545-83CE-CC3C538C259B}" type="pres">
      <dgm:prSet presAssocID="{5A044CC0-0185-425D-8FC4-73F8E497695A}" presName="vert1" presStyleCnt="0"/>
      <dgm:spPr/>
    </dgm:pt>
    <dgm:pt modelId="{C9CD4A21-6A70-9C45-9896-85F65D851325}" type="pres">
      <dgm:prSet presAssocID="{1DE4D992-9275-4452-8E60-21369604AD7A}" presName="thickLine" presStyleLbl="alignNode1" presStyleIdx="1" presStyleCnt="4"/>
      <dgm:spPr/>
    </dgm:pt>
    <dgm:pt modelId="{2B8E76DE-505C-BC46-B2D8-981F125451B4}" type="pres">
      <dgm:prSet presAssocID="{1DE4D992-9275-4452-8E60-21369604AD7A}" presName="horz1" presStyleCnt="0"/>
      <dgm:spPr/>
    </dgm:pt>
    <dgm:pt modelId="{08271F87-70A5-C344-926D-70D56D1B3024}" type="pres">
      <dgm:prSet presAssocID="{1DE4D992-9275-4452-8E60-21369604AD7A}" presName="tx1" presStyleLbl="revTx" presStyleIdx="1" presStyleCnt="4"/>
      <dgm:spPr/>
    </dgm:pt>
    <dgm:pt modelId="{05E0A970-0586-214A-BFDB-710548694A64}" type="pres">
      <dgm:prSet presAssocID="{1DE4D992-9275-4452-8E60-21369604AD7A}" presName="vert1" presStyleCnt="0"/>
      <dgm:spPr/>
    </dgm:pt>
    <dgm:pt modelId="{78BDAB08-709D-E24D-9B98-BE29312B9795}" type="pres">
      <dgm:prSet presAssocID="{FAF669A6-861C-4C3A-886C-6CDCF03D2B39}" presName="thickLine" presStyleLbl="alignNode1" presStyleIdx="2" presStyleCnt="4"/>
      <dgm:spPr/>
    </dgm:pt>
    <dgm:pt modelId="{B01BCC71-21A6-0342-A7C0-0DB169194A06}" type="pres">
      <dgm:prSet presAssocID="{FAF669A6-861C-4C3A-886C-6CDCF03D2B39}" presName="horz1" presStyleCnt="0"/>
      <dgm:spPr/>
    </dgm:pt>
    <dgm:pt modelId="{2CF92F48-F5FD-6C41-A46F-F410E2E52B65}" type="pres">
      <dgm:prSet presAssocID="{FAF669A6-861C-4C3A-886C-6CDCF03D2B39}" presName="tx1" presStyleLbl="revTx" presStyleIdx="2" presStyleCnt="4"/>
      <dgm:spPr/>
    </dgm:pt>
    <dgm:pt modelId="{BD0AE8C0-2301-0643-948E-057FACD943D7}" type="pres">
      <dgm:prSet presAssocID="{FAF669A6-861C-4C3A-886C-6CDCF03D2B39}" presName="vert1" presStyleCnt="0"/>
      <dgm:spPr/>
    </dgm:pt>
    <dgm:pt modelId="{F23C91EB-BBAF-4140-A77F-48D59C51580F}" type="pres">
      <dgm:prSet presAssocID="{CB02FF69-9E1C-4D5D-B5ED-3D561DDB6605}" presName="thickLine" presStyleLbl="alignNode1" presStyleIdx="3" presStyleCnt="4"/>
      <dgm:spPr/>
    </dgm:pt>
    <dgm:pt modelId="{CAFCD167-E2EF-5A4B-A599-E0D78ADAF46E}" type="pres">
      <dgm:prSet presAssocID="{CB02FF69-9E1C-4D5D-B5ED-3D561DDB6605}" presName="horz1" presStyleCnt="0"/>
      <dgm:spPr/>
    </dgm:pt>
    <dgm:pt modelId="{8D3957FC-80A2-BA47-A16E-432BA9EC7222}" type="pres">
      <dgm:prSet presAssocID="{CB02FF69-9E1C-4D5D-B5ED-3D561DDB6605}" presName="tx1" presStyleLbl="revTx" presStyleIdx="3" presStyleCnt="4"/>
      <dgm:spPr/>
    </dgm:pt>
    <dgm:pt modelId="{C2D6ED42-A7CA-104F-92B0-A1C6621341A6}" type="pres">
      <dgm:prSet presAssocID="{CB02FF69-9E1C-4D5D-B5ED-3D561DDB6605}" presName="vert1" presStyleCnt="0"/>
      <dgm:spPr/>
    </dgm:pt>
  </dgm:ptLst>
  <dgm:cxnLst>
    <dgm:cxn modelId="{E64ED709-3B36-3743-8E2B-509B40BA00B0}" type="presOf" srcId="{5A044CC0-0185-425D-8FC4-73F8E497695A}" destId="{463CCE94-5B33-294C-8A4D-8302E24B6E93}" srcOrd="0" destOrd="0" presId="urn:microsoft.com/office/officeart/2008/layout/LinedList"/>
    <dgm:cxn modelId="{5EEFF21C-E00F-427E-9DA3-13E55FC1DC18}" srcId="{3B2468C9-4AEF-4FD3-9954-27835EE2378A}" destId="{1DE4D992-9275-4452-8E60-21369604AD7A}" srcOrd="1" destOrd="0" parTransId="{9998B91E-C8D0-4AB0-BA1F-FAE361B7FEE1}" sibTransId="{BBA3D1AE-F126-49B6-AE34-F411565F5386}"/>
    <dgm:cxn modelId="{B3E8D721-FF0A-435E-9EF6-F49E79DD56E8}" srcId="{3B2468C9-4AEF-4FD3-9954-27835EE2378A}" destId="{5A044CC0-0185-425D-8FC4-73F8E497695A}" srcOrd="0" destOrd="0" parTransId="{461F9080-C34D-492C-91C7-307942ABC211}" sibTransId="{77DD4688-C1EA-4DA8-867D-F818AAB673AE}"/>
    <dgm:cxn modelId="{551E6286-01D9-8548-8CC9-3668AD1FD57F}" type="presOf" srcId="{CB02FF69-9E1C-4D5D-B5ED-3D561DDB6605}" destId="{8D3957FC-80A2-BA47-A16E-432BA9EC7222}" srcOrd="0" destOrd="0" presId="urn:microsoft.com/office/officeart/2008/layout/LinedList"/>
    <dgm:cxn modelId="{CE9C7289-AF41-4461-911B-D119F8AF2863}" srcId="{3B2468C9-4AEF-4FD3-9954-27835EE2378A}" destId="{FAF669A6-861C-4C3A-886C-6CDCF03D2B39}" srcOrd="2" destOrd="0" parTransId="{C893D216-522A-470A-A207-9FDAC8C9B556}" sibTransId="{ADE55127-D57D-43E0-A5DD-3774C7CA89F1}"/>
    <dgm:cxn modelId="{C50F238A-936A-B649-B0A4-C19E8493507A}" type="presOf" srcId="{3B2468C9-4AEF-4FD3-9954-27835EE2378A}" destId="{1B6DD0BD-291B-DA41-876D-75F78DAE5411}" srcOrd="0" destOrd="0" presId="urn:microsoft.com/office/officeart/2008/layout/LinedList"/>
    <dgm:cxn modelId="{C07B1693-3443-4EB1-A5A6-DFBE3B7F81E2}" srcId="{3B2468C9-4AEF-4FD3-9954-27835EE2378A}" destId="{CB02FF69-9E1C-4D5D-B5ED-3D561DDB6605}" srcOrd="3" destOrd="0" parTransId="{A5501224-F56B-42B3-91E7-5BADC66CD2B5}" sibTransId="{7723F92E-346A-4D83-870B-F2665E697872}"/>
    <dgm:cxn modelId="{4C2800A0-72C2-2642-A3FC-5B4673252954}" type="presOf" srcId="{1DE4D992-9275-4452-8E60-21369604AD7A}" destId="{08271F87-70A5-C344-926D-70D56D1B3024}" srcOrd="0" destOrd="0" presId="urn:microsoft.com/office/officeart/2008/layout/LinedList"/>
    <dgm:cxn modelId="{DCAC97AD-2E9D-6943-AFE7-D870E15CB66E}" type="presOf" srcId="{FAF669A6-861C-4C3A-886C-6CDCF03D2B39}" destId="{2CF92F48-F5FD-6C41-A46F-F410E2E52B65}" srcOrd="0" destOrd="0" presId="urn:microsoft.com/office/officeart/2008/layout/LinedList"/>
    <dgm:cxn modelId="{1DF95D06-D607-5544-AA3B-E5C649BD8267}" type="presParOf" srcId="{1B6DD0BD-291B-DA41-876D-75F78DAE5411}" destId="{793D497A-E66B-5F46-9304-F63145F32D54}" srcOrd="0" destOrd="0" presId="urn:microsoft.com/office/officeart/2008/layout/LinedList"/>
    <dgm:cxn modelId="{B190CA85-1B59-D642-8878-B703CACA6D8B}" type="presParOf" srcId="{1B6DD0BD-291B-DA41-876D-75F78DAE5411}" destId="{18BF0B06-2E87-1444-B152-A3943865A00B}" srcOrd="1" destOrd="0" presId="urn:microsoft.com/office/officeart/2008/layout/LinedList"/>
    <dgm:cxn modelId="{A15629FA-1B23-C346-8054-AD20651A849A}" type="presParOf" srcId="{18BF0B06-2E87-1444-B152-A3943865A00B}" destId="{463CCE94-5B33-294C-8A4D-8302E24B6E93}" srcOrd="0" destOrd="0" presId="urn:microsoft.com/office/officeart/2008/layout/LinedList"/>
    <dgm:cxn modelId="{88AEE40E-A74D-B841-B4AA-C5AAA4B0CE70}" type="presParOf" srcId="{18BF0B06-2E87-1444-B152-A3943865A00B}" destId="{340209F4-4C98-A545-83CE-CC3C538C259B}" srcOrd="1" destOrd="0" presId="urn:microsoft.com/office/officeart/2008/layout/LinedList"/>
    <dgm:cxn modelId="{7927A649-370E-B946-82A4-5B4FC660D0B9}" type="presParOf" srcId="{1B6DD0BD-291B-DA41-876D-75F78DAE5411}" destId="{C9CD4A21-6A70-9C45-9896-85F65D851325}" srcOrd="2" destOrd="0" presId="urn:microsoft.com/office/officeart/2008/layout/LinedList"/>
    <dgm:cxn modelId="{8B454AB8-BAA2-6949-9740-7E9646590B6C}" type="presParOf" srcId="{1B6DD0BD-291B-DA41-876D-75F78DAE5411}" destId="{2B8E76DE-505C-BC46-B2D8-981F125451B4}" srcOrd="3" destOrd="0" presId="urn:microsoft.com/office/officeart/2008/layout/LinedList"/>
    <dgm:cxn modelId="{C4A4B114-F5F8-8646-B074-8033C79C3080}" type="presParOf" srcId="{2B8E76DE-505C-BC46-B2D8-981F125451B4}" destId="{08271F87-70A5-C344-926D-70D56D1B3024}" srcOrd="0" destOrd="0" presId="urn:microsoft.com/office/officeart/2008/layout/LinedList"/>
    <dgm:cxn modelId="{E3FC5BE7-D250-2D4D-B98E-DBCE1949583E}" type="presParOf" srcId="{2B8E76DE-505C-BC46-B2D8-981F125451B4}" destId="{05E0A970-0586-214A-BFDB-710548694A64}" srcOrd="1" destOrd="0" presId="urn:microsoft.com/office/officeart/2008/layout/LinedList"/>
    <dgm:cxn modelId="{BC6E4B07-D69D-4A45-9815-595A27C3F3EC}" type="presParOf" srcId="{1B6DD0BD-291B-DA41-876D-75F78DAE5411}" destId="{78BDAB08-709D-E24D-9B98-BE29312B9795}" srcOrd="4" destOrd="0" presId="urn:microsoft.com/office/officeart/2008/layout/LinedList"/>
    <dgm:cxn modelId="{3AB182D9-8C67-2944-BAD0-2D0F71458B51}" type="presParOf" srcId="{1B6DD0BD-291B-DA41-876D-75F78DAE5411}" destId="{B01BCC71-21A6-0342-A7C0-0DB169194A06}" srcOrd="5" destOrd="0" presId="urn:microsoft.com/office/officeart/2008/layout/LinedList"/>
    <dgm:cxn modelId="{C3524CAB-40A2-FA42-9795-580B52F9910D}" type="presParOf" srcId="{B01BCC71-21A6-0342-A7C0-0DB169194A06}" destId="{2CF92F48-F5FD-6C41-A46F-F410E2E52B65}" srcOrd="0" destOrd="0" presId="urn:microsoft.com/office/officeart/2008/layout/LinedList"/>
    <dgm:cxn modelId="{32B17EAF-297E-A24A-8097-81F3C777AC0A}" type="presParOf" srcId="{B01BCC71-21A6-0342-A7C0-0DB169194A06}" destId="{BD0AE8C0-2301-0643-948E-057FACD943D7}" srcOrd="1" destOrd="0" presId="urn:microsoft.com/office/officeart/2008/layout/LinedList"/>
    <dgm:cxn modelId="{6571C558-BEC3-9249-8A8E-C4D5145FB51D}" type="presParOf" srcId="{1B6DD0BD-291B-DA41-876D-75F78DAE5411}" destId="{F23C91EB-BBAF-4140-A77F-48D59C51580F}" srcOrd="6" destOrd="0" presId="urn:microsoft.com/office/officeart/2008/layout/LinedList"/>
    <dgm:cxn modelId="{87F74AFF-9D00-0A45-8323-F1356467DA7C}" type="presParOf" srcId="{1B6DD0BD-291B-DA41-876D-75F78DAE5411}" destId="{CAFCD167-E2EF-5A4B-A599-E0D78ADAF46E}" srcOrd="7" destOrd="0" presId="urn:microsoft.com/office/officeart/2008/layout/LinedList"/>
    <dgm:cxn modelId="{D45E9607-5BFF-8343-ADCF-554AB8456FF8}" type="presParOf" srcId="{CAFCD167-E2EF-5A4B-A599-E0D78ADAF46E}" destId="{8D3957FC-80A2-BA47-A16E-432BA9EC7222}" srcOrd="0" destOrd="0" presId="urn:microsoft.com/office/officeart/2008/layout/LinedList"/>
    <dgm:cxn modelId="{5A9D9103-4D37-8D4B-822B-B4E05B578CD2}" type="presParOf" srcId="{CAFCD167-E2EF-5A4B-A599-E0D78ADAF46E}" destId="{C2D6ED42-A7CA-104F-92B0-A1C6621341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B89E8A-8DED-4083-80C8-ED77922AE38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4A1C2B-4F15-49E2-9F03-DB36DB2E1D18}">
      <dgm:prSet/>
      <dgm:spPr/>
      <dgm:t>
        <a:bodyPr/>
        <a:lstStyle/>
        <a:p>
          <a:r>
            <a:rPr lang="en-US"/>
            <a:t>- Integration with SQL Server for efficient data storage.</a:t>
          </a:r>
        </a:p>
      </dgm:t>
    </dgm:pt>
    <dgm:pt modelId="{F887ED23-2645-4985-873A-73787C6590D8}" type="parTrans" cxnId="{B6F222D6-CB3F-4981-82B0-339E30B40ECD}">
      <dgm:prSet/>
      <dgm:spPr/>
      <dgm:t>
        <a:bodyPr/>
        <a:lstStyle/>
        <a:p>
          <a:endParaRPr lang="en-US"/>
        </a:p>
      </dgm:t>
    </dgm:pt>
    <dgm:pt modelId="{C8A76A82-A392-4F60-9F34-67D907101F33}" type="sibTrans" cxnId="{B6F222D6-CB3F-4981-82B0-339E30B40ECD}">
      <dgm:prSet/>
      <dgm:spPr/>
      <dgm:t>
        <a:bodyPr/>
        <a:lstStyle/>
        <a:p>
          <a:endParaRPr lang="en-US"/>
        </a:p>
      </dgm:t>
    </dgm:pt>
    <dgm:pt modelId="{BEC3A90E-9D8D-4919-9397-846450A1AFBC}">
      <dgm:prSet/>
      <dgm:spPr/>
      <dgm:t>
        <a:bodyPr/>
        <a:lstStyle/>
        <a:p>
          <a:r>
            <a:rPr lang="en-US"/>
            <a:t>- Configuring ASP.NET Identity for role-based authorization.</a:t>
          </a:r>
        </a:p>
      </dgm:t>
    </dgm:pt>
    <dgm:pt modelId="{F41EDD5C-FAC7-44A2-87C6-9C2715DCF544}" type="parTrans" cxnId="{6D3253CD-9599-4ECE-AA57-E13935B9B9C6}">
      <dgm:prSet/>
      <dgm:spPr/>
      <dgm:t>
        <a:bodyPr/>
        <a:lstStyle/>
        <a:p>
          <a:endParaRPr lang="en-US"/>
        </a:p>
      </dgm:t>
    </dgm:pt>
    <dgm:pt modelId="{83EE4427-41B4-4AE6-89FA-D462D536EC4B}" type="sibTrans" cxnId="{6D3253CD-9599-4ECE-AA57-E13935B9B9C6}">
      <dgm:prSet/>
      <dgm:spPr/>
      <dgm:t>
        <a:bodyPr/>
        <a:lstStyle/>
        <a:p>
          <a:endParaRPr lang="en-US"/>
        </a:p>
      </dgm:t>
    </dgm:pt>
    <dgm:pt modelId="{FC1FCE88-099B-4CA5-AFD8-48A927B3DA5E}">
      <dgm:prSet/>
      <dgm:spPr/>
      <dgm:t>
        <a:bodyPr/>
        <a:lstStyle/>
        <a:p>
          <a:r>
            <a:rPr lang="en-US"/>
            <a:t>- Handling secure uploads of supporting documents.</a:t>
          </a:r>
        </a:p>
      </dgm:t>
    </dgm:pt>
    <dgm:pt modelId="{44347DC9-5A6C-474A-81D3-33CD40028A1E}" type="parTrans" cxnId="{EBEB605F-DCC8-4048-B44F-2E267905EE3A}">
      <dgm:prSet/>
      <dgm:spPr/>
      <dgm:t>
        <a:bodyPr/>
        <a:lstStyle/>
        <a:p>
          <a:endParaRPr lang="en-US"/>
        </a:p>
      </dgm:t>
    </dgm:pt>
    <dgm:pt modelId="{89AD801F-A7CC-47A3-ABC4-3395F828CF3D}" type="sibTrans" cxnId="{EBEB605F-DCC8-4048-B44F-2E267905EE3A}">
      <dgm:prSet/>
      <dgm:spPr/>
      <dgm:t>
        <a:bodyPr/>
        <a:lstStyle/>
        <a:p>
          <a:endParaRPr lang="en-US"/>
        </a:p>
      </dgm:t>
    </dgm:pt>
    <dgm:pt modelId="{54958345-6019-48BF-8B7B-FC96D87D600B}">
      <dgm:prSet/>
      <dgm:spPr/>
      <dgm:t>
        <a:bodyPr/>
        <a:lstStyle/>
        <a:p>
          <a:r>
            <a:rPr lang="en-US"/>
            <a:t>- Ensuring dark-mode compatibility for user-friendly design.</a:t>
          </a:r>
        </a:p>
      </dgm:t>
    </dgm:pt>
    <dgm:pt modelId="{4F2E1553-C385-42E1-9F6E-9122BB419131}" type="parTrans" cxnId="{5A7CB999-A211-490A-8DC3-93AE12E40F4E}">
      <dgm:prSet/>
      <dgm:spPr/>
      <dgm:t>
        <a:bodyPr/>
        <a:lstStyle/>
        <a:p>
          <a:endParaRPr lang="en-US"/>
        </a:p>
      </dgm:t>
    </dgm:pt>
    <dgm:pt modelId="{ABC5D921-1416-4C3C-B0BF-BA04FC69EA3A}" type="sibTrans" cxnId="{5A7CB999-A211-490A-8DC3-93AE12E40F4E}">
      <dgm:prSet/>
      <dgm:spPr/>
      <dgm:t>
        <a:bodyPr/>
        <a:lstStyle/>
        <a:p>
          <a:endParaRPr lang="en-US"/>
        </a:p>
      </dgm:t>
    </dgm:pt>
    <dgm:pt modelId="{9082027E-1387-4275-8CD6-DAC28BCDFB05}" type="pres">
      <dgm:prSet presAssocID="{C7B89E8A-8DED-4083-80C8-ED77922AE388}" presName="root" presStyleCnt="0">
        <dgm:presLayoutVars>
          <dgm:dir/>
          <dgm:resizeHandles val="exact"/>
        </dgm:presLayoutVars>
      </dgm:prSet>
      <dgm:spPr/>
    </dgm:pt>
    <dgm:pt modelId="{2F161D38-0D32-48AC-A20B-13674AAC0E34}" type="pres">
      <dgm:prSet presAssocID="{C7B89E8A-8DED-4083-80C8-ED77922AE388}" presName="container" presStyleCnt="0">
        <dgm:presLayoutVars>
          <dgm:dir/>
          <dgm:resizeHandles val="exact"/>
        </dgm:presLayoutVars>
      </dgm:prSet>
      <dgm:spPr/>
    </dgm:pt>
    <dgm:pt modelId="{03D71037-4B1D-402A-9BD6-F8751AD7BF50}" type="pres">
      <dgm:prSet presAssocID="{444A1C2B-4F15-49E2-9F03-DB36DB2E1D18}" presName="compNode" presStyleCnt="0"/>
      <dgm:spPr/>
    </dgm:pt>
    <dgm:pt modelId="{A1342682-AC03-4E19-BCF0-E4A42E63AEA6}" type="pres">
      <dgm:prSet presAssocID="{444A1C2B-4F15-49E2-9F03-DB36DB2E1D18}" presName="iconBgRect" presStyleLbl="bgShp" presStyleIdx="0" presStyleCnt="4"/>
      <dgm:spPr/>
    </dgm:pt>
    <dgm:pt modelId="{888AFAED-6BDA-46B2-9062-1FCCE798C6A7}" type="pres">
      <dgm:prSet presAssocID="{444A1C2B-4F15-49E2-9F03-DB36DB2E1D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52A309-637B-4F9F-B9CD-75D7E52F0F4A}" type="pres">
      <dgm:prSet presAssocID="{444A1C2B-4F15-49E2-9F03-DB36DB2E1D18}" presName="spaceRect" presStyleCnt="0"/>
      <dgm:spPr/>
    </dgm:pt>
    <dgm:pt modelId="{351417A6-7251-47C6-AC1C-A897C569F24D}" type="pres">
      <dgm:prSet presAssocID="{444A1C2B-4F15-49E2-9F03-DB36DB2E1D18}" presName="textRect" presStyleLbl="revTx" presStyleIdx="0" presStyleCnt="4">
        <dgm:presLayoutVars>
          <dgm:chMax val="1"/>
          <dgm:chPref val="1"/>
        </dgm:presLayoutVars>
      </dgm:prSet>
      <dgm:spPr/>
    </dgm:pt>
    <dgm:pt modelId="{B14E0CC4-2D12-452A-B3F6-A0D15C5F61CD}" type="pres">
      <dgm:prSet presAssocID="{C8A76A82-A392-4F60-9F34-67D907101F33}" presName="sibTrans" presStyleLbl="sibTrans2D1" presStyleIdx="0" presStyleCnt="0"/>
      <dgm:spPr/>
    </dgm:pt>
    <dgm:pt modelId="{7AAD9F41-081A-4047-AF10-302432B6CB7F}" type="pres">
      <dgm:prSet presAssocID="{BEC3A90E-9D8D-4919-9397-846450A1AFBC}" presName="compNode" presStyleCnt="0"/>
      <dgm:spPr/>
    </dgm:pt>
    <dgm:pt modelId="{B494FB1E-0F7A-4F56-8709-F80CC5813ADC}" type="pres">
      <dgm:prSet presAssocID="{BEC3A90E-9D8D-4919-9397-846450A1AFBC}" presName="iconBgRect" presStyleLbl="bgShp" presStyleIdx="1" presStyleCnt="4"/>
      <dgm:spPr/>
    </dgm:pt>
    <dgm:pt modelId="{09855CAD-0598-4E9B-A09B-A08758315231}" type="pres">
      <dgm:prSet presAssocID="{BEC3A90E-9D8D-4919-9397-846450A1AF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822C235-814A-4A0E-980E-7CEB108ED900}" type="pres">
      <dgm:prSet presAssocID="{BEC3A90E-9D8D-4919-9397-846450A1AFBC}" presName="spaceRect" presStyleCnt="0"/>
      <dgm:spPr/>
    </dgm:pt>
    <dgm:pt modelId="{27C5D41F-154B-42CE-A678-377C9EE5A4EB}" type="pres">
      <dgm:prSet presAssocID="{BEC3A90E-9D8D-4919-9397-846450A1AFBC}" presName="textRect" presStyleLbl="revTx" presStyleIdx="1" presStyleCnt="4">
        <dgm:presLayoutVars>
          <dgm:chMax val="1"/>
          <dgm:chPref val="1"/>
        </dgm:presLayoutVars>
      </dgm:prSet>
      <dgm:spPr/>
    </dgm:pt>
    <dgm:pt modelId="{D9C4442C-0FBE-4913-B0A0-125FAD37BB4E}" type="pres">
      <dgm:prSet presAssocID="{83EE4427-41B4-4AE6-89FA-D462D536EC4B}" presName="sibTrans" presStyleLbl="sibTrans2D1" presStyleIdx="0" presStyleCnt="0"/>
      <dgm:spPr/>
    </dgm:pt>
    <dgm:pt modelId="{559EC883-2833-452F-95E2-3ED95C435605}" type="pres">
      <dgm:prSet presAssocID="{FC1FCE88-099B-4CA5-AFD8-48A927B3DA5E}" presName="compNode" presStyleCnt="0"/>
      <dgm:spPr/>
    </dgm:pt>
    <dgm:pt modelId="{10B4925C-E968-428F-91A4-B87E941D37B3}" type="pres">
      <dgm:prSet presAssocID="{FC1FCE88-099B-4CA5-AFD8-48A927B3DA5E}" presName="iconBgRect" presStyleLbl="bgShp" presStyleIdx="2" presStyleCnt="4"/>
      <dgm:spPr/>
    </dgm:pt>
    <dgm:pt modelId="{66D0443E-A4F7-45E2-9149-958AF693D5AB}" type="pres">
      <dgm:prSet presAssocID="{FC1FCE88-099B-4CA5-AFD8-48A927B3D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8CB279-9750-47EE-BABE-BE1897AF4FBB}" type="pres">
      <dgm:prSet presAssocID="{FC1FCE88-099B-4CA5-AFD8-48A927B3DA5E}" presName="spaceRect" presStyleCnt="0"/>
      <dgm:spPr/>
    </dgm:pt>
    <dgm:pt modelId="{42CD18F3-0E9E-44C4-839E-B2A45CC25767}" type="pres">
      <dgm:prSet presAssocID="{FC1FCE88-099B-4CA5-AFD8-48A927B3DA5E}" presName="textRect" presStyleLbl="revTx" presStyleIdx="2" presStyleCnt="4">
        <dgm:presLayoutVars>
          <dgm:chMax val="1"/>
          <dgm:chPref val="1"/>
        </dgm:presLayoutVars>
      </dgm:prSet>
      <dgm:spPr/>
    </dgm:pt>
    <dgm:pt modelId="{715DDAF4-5826-4023-B1F4-1641F6A84BDB}" type="pres">
      <dgm:prSet presAssocID="{89AD801F-A7CC-47A3-ABC4-3395F828CF3D}" presName="sibTrans" presStyleLbl="sibTrans2D1" presStyleIdx="0" presStyleCnt="0"/>
      <dgm:spPr/>
    </dgm:pt>
    <dgm:pt modelId="{472B56DE-7467-48D1-A601-3735E7677AC9}" type="pres">
      <dgm:prSet presAssocID="{54958345-6019-48BF-8B7B-FC96D87D600B}" presName="compNode" presStyleCnt="0"/>
      <dgm:spPr/>
    </dgm:pt>
    <dgm:pt modelId="{A0FB93DA-1308-48BD-B42F-0F6B57881C95}" type="pres">
      <dgm:prSet presAssocID="{54958345-6019-48BF-8B7B-FC96D87D600B}" presName="iconBgRect" presStyleLbl="bgShp" presStyleIdx="3" presStyleCnt="4"/>
      <dgm:spPr/>
    </dgm:pt>
    <dgm:pt modelId="{75AB6868-E420-4E1A-8BC9-0ACC33D82903}" type="pres">
      <dgm:prSet presAssocID="{54958345-6019-48BF-8B7B-FC96D87D60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1E780C-B308-4A11-B465-B4AC5EE33B52}" type="pres">
      <dgm:prSet presAssocID="{54958345-6019-48BF-8B7B-FC96D87D600B}" presName="spaceRect" presStyleCnt="0"/>
      <dgm:spPr/>
    </dgm:pt>
    <dgm:pt modelId="{D3F78FD7-0B76-43D1-812F-331441971791}" type="pres">
      <dgm:prSet presAssocID="{54958345-6019-48BF-8B7B-FC96D87D60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372913-765C-4C11-B53B-FBEF154D9FFB}" type="presOf" srcId="{C8A76A82-A392-4F60-9F34-67D907101F33}" destId="{B14E0CC4-2D12-452A-B3F6-A0D15C5F61CD}" srcOrd="0" destOrd="0" presId="urn:microsoft.com/office/officeart/2018/2/layout/IconCircleList"/>
    <dgm:cxn modelId="{B1343E3D-0F3E-4232-9EFC-8F4FFC6B103B}" type="presOf" srcId="{83EE4427-41B4-4AE6-89FA-D462D536EC4B}" destId="{D9C4442C-0FBE-4913-B0A0-125FAD37BB4E}" srcOrd="0" destOrd="0" presId="urn:microsoft.com/office/officeart/2018/2/layout/IconCircleList"/>
    <dgm:cxn modelId="{8AD53440-4D67-4A4F-8CD9-44708DC2FC50}" type="presOf" srcId="{C7B89E8A-8DED-4083-80C8-ED77922AE388}" destId="{9082027E-1387-4275-8CD6-DAC28BCDFB05}" srcOrd="0" destOrd="0" presId="urn:microsoft.com/office/officeart/2018/2/layout/IconCircleList"/>
    <dgm:cxn modelId="{EBEB605F-DCC8-4048-B44F-2E267905EE3A}" srcId="{C7B89E8A-8DED-4083-80C8-ED77922AE388}" destId="{FC1FCE88-099B-4CA5-AFD8-48A927B3DA5E}" srcOrd="2" destOrd="0" parTransId="{44347DC9-5A6C-474A-81D3-33CD40028A1E}" sibTransId="{89AD801F-A7CC-47A3-ABC4-3395F828CF3D}"/>
    <dgm:cxn modelId="{14E8594B-E6A3-4243-B8C3-1061AA5ECE0C}" type="presOf" srcId="{444A1C2B-4F15-49E2-9F03-DB36DB2E1D18}" destId="{351417A6-7251-47C6-AC1C-A897C569F24D}" srcOrd="0" destOrd="0" presId="urn:microsoft.com/office/officeart/2018/2/layout/IconCircleList"/>
    <dgm:cxn modelId="{EED2E66D-44AA-4A0E-8892-5C7662AA948B}" type="presOf" srcId="{BEC3A90E-9D8D-4919-9397-846450A1AFBC}" destId="{27C5D41F-154B-42CE-A678-377C9EE5A4EB}" srcOrd="0" destOrd="0" presId="urn:microsoft.com/office/officeart/2018/2/layout/IconCircleList"/>
    <dgm:cxn modelId="{8FFD5085-4025-4BBF-94DA-CC5D6CACFCA7}" type="presOf" srcId="{FC1FCE88-099B-4CA5-AFD8-48A927B3DA5E}" destId="{42CD18F3-0E9E-44C4-839E-B2A45CC25767}" srcOrd="0" destOrd="0" presId="urn:microsoft.com/office/officeart/2018/2/layout/IconCircleList"/>
    <dgm:cxn modelId="{35CD0899-D8B5-4C73-876B-4BB19277378D}" type="presOf" srcId="{54958345-6019-48BF-8B7B-FC96D87D600B}" destId="{D3F78FD7-0B76-43D1-812F-331441971791}" srcOrd="0" destOrd="0" presId="urn:microsoft.com/office/officeart/2018/2/layout/IconCircleList"/>
    <dgm:cxn modelId="{5A7CB999-A211-490A-8DC3-93AE12E40F4E}" srcId="{C7B89E8A-8DED-4083-80C8-ED77922AE388}" destId="{54958345-6019-48BF-8B7B-FC96D87D600B}" srcOrd="3" destOrd="0" parTransId="{4F2E1553-C385-42E1-9F6E-9122BB419131}" sibTransId="{ABC5D921-1416-4C3C-B0BF-BA04FC69EA3A}"/>
    <dgm:cxn modelId="{6D3253CD-9599-4ECE-AA57-E13935B9B9C6}" srcId="{C7B89E8A-8DED-4083-80C8-ED77922AE388}" destId="{BEC3A90E-9D8D-4919-9397-846450A1AFBC}" srcOrd="1" destOrd="0" parTransId="{F41EDD5C-FAC7-44A2-87C6-9C2715DCF544}" sibTransId="{83EE4427-41B4-4AE6-89FA-D462D536EC4B}"/>
    <dgm:cxn modelId="{1B3D19D1-307E-4DC1-A51B-AEFBCA487B9F}" type="presOf" srcId="{89AD801F-A7CC-47A3-ABC4-3395F828CF3D}" destId="{715DDAF4-5826-4023-B1F4-1641F6A84BDB}" srcOrd="0" destOrd="0" presId="urn:microsoft.com/office/officeart/2018/2/layout/IconCircleList"/>
    <dgm:cxn modelId="{B6F222D6-CB3F-4981-82B0-339E30B40ECD}" srcId="{C7B89E8A-8DED-4083-80C8-ED77922AE388}" destId="{444A1C2B-4F15-49E2-9F03-DB36DB2E1D18}" srcOrd="0" destOrd="0" parTransId="{F887ED23-2645-4985-873A-73787C6590D8}" sibTransId="{C8A76A82-A392-4F60-9F34-67D907101F33}"/>
    <dgm:cxn modelId="{9DD6E0D2-46B8-470E-97E7-ABDAC5413E78}" type="presParOf" srcId="{9082027E-1387-4275-8CD6-DAC28BCDFB05}" destId="{2F161D38-0D32-48AC-A20B-13674AAC0E34}" srcOrd="0" destOrd="0" presId="urn:microsoft.com/office/officeart/2018/2/layout/IconCircleList"/>
    <dgm:cxn modelId="{8311C47B-734C-427D-A7BD-1D86B83378C8}" type="presParOf" srcId="{2F161D38-0D32-48AC-A20B-13674AAC0E34}" destId="{03D71037-4B1D-402A-9BD6-F8751AD7BF50}" srcOrd="0" destOrd="0" presId="urn:microsoft.com/office/officeart/2018/2/layout/IconCircleList"/>
    <dgm:cxn modelId="{B3C8A166-A7E0-40F4-B1B7-E9190256CC79}" type="presParOf" srcId="{03D71037-4B1D-402A-9BD6-F8751AD7BF50}" destId="{A1342682-AC03-4E19-BCF0-E4A42E63AEA6}" srcOrd="0" destOrd="0" presId="urn:microsoft.com/office/officeart/2018/2/layout/IconCircleList"/>
    <dgm:cxn modelId="{16835B0C-FD13-4E12-ADB6-CC7096EC4C74}" type="presParOf" srcId="{03D71037-4B1D-402A-9BD6-F8751AD7BF50}" destId="{888AFAED-6BDA-46B2-9062-1FCCE798C6A7}" srcOrd="1" destOrd="0" presId="urn:microsoft.com/office/officeart/2018/2/layout/IconCircleList"/>
    <dgm:cxn modelId="{B56A3AEC-E460-4873-868F-D4DCEFE083DA}" type="presParOf" srcId="{03D71037-4B1D-402A-9BD6-F8751AD7BF50}" destId="{D352A309-637B-4F9F-B9CD-75D7E52F0F4A}" srcOrd="2" destOrd="0" presId="urn:microsoft.com/office/officeart/2018/2/layout/IconCircleList"/>
    <dgm:cxn modelId="{B483DD51-6A74-4013-92A6-4D310BA9ACC1}" type="presParOf" srcId="{03D71037-4B1D-402A-9BD6-F8751AD7BF50}" destId="{351417A6-7251-47C6-AC1C-A897C569F24D}" srcOrd="3" destOrd="0" presId="urn:microsoft.com/office/officeart/2018/2/layout/IconCircleList"/>
    <dgm:cxn modelId="{DE4C6880-F855-4F75-8D17-1763C978DD55}" type="presParOf" srcId="{2F161D38-0D32-48AC-A20B-13674AAC0E34}" destId="{B14E0CC4-2D12-452A-B3F6-A0D15C5F61CD}" srcOrd="1" destOrd="0" presId="urn:microsoft.com/office/officeart/2018/2/layout/IconCircleList"/>
    <dgm:cxn modelId="{4A6A54F0-892B-4B28-947B-576B98D32BE0}" type="presParOf" srcId="{2F161D38-0D32-48AC-A20B-13674AAC0E34}" destId="{7AAD9F41-081A-4047-AF10-302432B6CB7F}" srcOrd="2" destOrd="0" presId="urn:microsoft.com/office/officeart/2018/2/layout/IconCircleList"/>
    <dgm:cxn modelId="{841D5651-B0E0-42C9-BE28-5D1796D81BBA}" type="presParOf" srcId="{7AAD9F41-081A-4047-AF10-302432B6CB7F}" destId="{B494FB1E-0F7A-4F56-8709-F80CC5813ADC}" srcOrd="0" destOrd="0" presId="urn:microsoft.com/office/officeart/2018/2/layout/IconCircleList"/>
    <dgm:cxn modelId="{AA75765F-5160-40DE-84B6-14F28987E1BB}" type="presParOf" srcId="{7AAD9F41-081A-4047-AF10-302432B6CB7F}" destId="{09855CAD-0598-4E9B-A09B-A08758315231}" srcOrd="1" destOrd="0" presId="urn:microsoft.com/office/officeart/2018/2/layout/IconCircleList"/>
    <dgm:cxn modelId="{600EA916-6B53-46CB-82CB-0DB4BA534BB1}" type="presParOf" srcId="{7AAD9F41-081A-4047-AF10-302432B6CB7F}" destId="{2822C235-814A-4A0E-980E-7CEB108ED900}" srcOrd="2" destOrd="0" presId="urn:microsoft.com/office/officeart/2018/2/layout/IconCircleList"/>
    <dgm:cxn modelId="{9A6627D6-0340-4459-BB7F-5DB27DD191B1}" type="presParOf" srcId="{7AAD9F41-081A-4047-AF10-302432B6CB7F}" destId="{27C5D41F-154B-42CE-A678-377C9EE5A4EB}" srcOrd="3" destOrd="0" presId="urn:microsoft.com/office/officeart/2018/2/layout/IconCircleList"/>
    <dgm:cxn modelId="{6504AB01-8FD1-4E98-A37C-08787ABC3382}" type="presParOf" srcId="{2F161D38-0D32-48AC-A20B-13674AAC0E34}" destId="{D9C4442C-0FBE-4913-B0A0-125FAD37BB4E}" srcOrd="3" destOrd="0" presId="urn:microsoft.com/office/officeart/2018/2/layout/IconCircleList"/>
    <dgm:cxn modelId="{7C164283-75B5-4D7C-8E7F-92CE5A6E33C8}" type="presParOf" srcId="{2F161D38-0D32-48AC-A20B-13674AAC0E34}" destId="{559EC883-2833-452F-95E2-3ED95C435605}" srcOrd="4" destOrd="0" presId="urn:microsoft.com/office/officeart/2018/2/layout/IconCircleList"/>
    <dgm:cxn modelId="{99D67301-BEFE-4A66-A136-CC857911DDF2}" type="presParOf" srcId="{559EC883-2833-452F-95E2-3ED95C435605}" destId="{10B4925C-E968-428F-91A4-B87E941D37B3}" srcOrd="0" destOrd="0" presId="urn:microsoft.com/office/officeart/2018/2/layout/IconCircleList"/>
    <dgm:cxn modelId="{28877E2D-BE34-41E4-A779-EFC678D53CC7}" type="presParOf" srcId="{559EC883-2833-452F-95E2-3ED95C435605}" destId="{66D0443E-A4F7-45E2-9149-958AF693D5AB}" srcOrd="1" destOrd="0" presId="urn:microsoft.com/office/officeart/2018/2/layout/IconCircleList"/>
    <dgm:cxn modelId="{4BFD424D-C5B7-498B-A763-917A542DBB89}" type="presParOf" srcId="{559EC883-2833-452F-95E2-3ED95C435605}" destId="{628CB279-9750-47EE-BABE-BE1897AF4FBB}" srcOrd="2" destOrd="0" presId="urn:microsoft.com/office/officeart/2018/2/layout/IconCircleList"/>
    <dgm:cxn modelId="{EF569F2A-BF7C-45C6-8AD8-4C0E8B7C14BA}" type="presParOf" srcId="{559EC883-2833-452F-95E2-3ED95C435605}" destId="{42CD18F3-0E9E-44C4-839E-B2A45CC25767}" srcOrd="3" destOrd="0" presId="urn:microsoft.com/office/officeart/2018/2/layout/IconCircleList"/>
    <dgm:cxn modelId="{43A78044-84BE-49C3-AEF0-562B5066F316}" type="presParOf" srcId="{2F161D38-0D32-48AC-A20B-13674AAC0E34}" destId="{715DDAF4-5826-4023-B1F4-1641F6A84BDB}" srcOrd="5" destOrd="0" presId="urn:microsoft.com/office/officeart/2018/2/layout/IconCircleList"/>
    <dgm:cxn modelId="{94E64F8D-EA34-42ED-9D81-5D999FA24D6F}" type="presParOf" srcId="{2F161D38-0D32-48AC-A20B-13674AAC0E34}" destId="{472B56DE-7467-48D1-A601-3735E7677AC9}" srcOrd="6" destOrd="0" presId="urn:microsoft.com/office/officeart/2018/2/layout/IconCircleList"/>
    <dgm:cxn modelId="{1F80214C-AAC9-4B40-9AAD-D2F51E50C073}" type="presParOf" srcId="{472B56DE-7467-48D1-A601-3735E7677AC9}" destId="{A0FB93DA-1308-48BD-B42F-0F6B57881C95}" srcOrd="0" destOrd="0" presId="urn:microsoft.com/office/officeart/2018/2/layout/IconCircleList"/>
    <dgm:cxn modelId="{A93D81F0-752C-4E7C-A815-4C8713918094}" type="presParOf" srcId="{472B56DE-7467-48D1-A601-3735E7677AC9}" destId="{75AB6868-E420-4E1A-8BC9-0ACC33D82903}" srcOrd="1" destOrd="0" presId="urn:microsoft.com/office/officeart/2018/2/layout/IconCircleList"/>
    <dgm:cxn modelId="{C18A3D46-0561-4FB5-8150-C1EFC2902B6F}" type="presParOf" srcId="{472B56DE-7467-48D1-A601-3735E7677AC9}" destId="{EE1E780C-B308-4A11-B465-B4AC5EE33B52}" srcOrd="2" destOrd="0" presId="urn:microsoft.com/office/officeart/2018/2/layout/IconCircleList"/>
    <dgm:cxn modelId="{BBB92082-58E1-454B-82F3-0354906C2AB4}" type="presParOf" srcId="{472B56DE-7467-48D1-A601-3735E7677AC9}" destId="{D3F78FD7-0B76-43D1-812F-3314419717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7D62B7-528D-411E-9982-D505C6C45A3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4306BE-CC06-4719-A89D-A3447A409A30}">
      <dgm:prSet/>
      <dgm:spPr/>
      <dgm:t>
        <a:bodyPr/>
        <a:lstStyle/>
        <a:p>
          <a:r>
            <a:rPr lang="en-US"/>
            <a:t>- Add email notifications for claim updates.</a:t>
          </a:r>
        </a:p>
      </dgm:t>
    </dgm:pt>
    <dgm:pt modelId="{86A68E71-B756-4D09-8239-B325C4470AF2}" type="parTrans" cxnId="{0FD58794-CD4F-44D1-B70A-7358EB189BB2}">
      <dgm:prSet/>
      <dgm:spPr/>
      <dgm:t>
        <a:bodyPr/>
        <a:lstStyle/>
        <a:p>
          <a:endParaRPr lang="en-US"/>
        </a:p>
      </dgm:t>
    </dgm:pt>
    <dgm:pt modelId="{D8557CE6-408E-4AB6-AFC4-26C075BBE886}" type="sibTrans" cxnId="{0FD58794-CD4F-44D1-B70A-7358EB189B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C144168-F97B-40FD-9A8C-9E40086BBAC9}">
      <dgm:prSet/>
      <dgm:spPr/>
      <dgm:t>
        <a:bodyPr/>
        <a:lstStyle/>
        <a:p>
          <a:r>
            <a:rPr lang="en-US"/>
            <a:t>- Implement detailed analytics for HR.</a:t>
          </a:r>
        </a:p>
      </dgm:t>
    </dgm:pt>
    <dgm:pt modelId="{C81E5AB6-3431-4CE7-A534-646E63003206}" type="parTrans" cxnId="{20660689-E3E0-43F5-8A08-40232FC00BCA}">
      <dgm:prSet/>
      <dgm:spPr/>
      <dgm:t>
        <a:bodyPr/>
        <a:lstStyle/>
        <a:p>
          <a:endParaRPr lang="en-US"/>
        </a:p>
      </dgm:t>
    </dgm:pt>
    <dgm:pt modelId="{B04023FE-33BC-45FF-A896-9D53EFCC562E}" type="sibTrans" cxnId="{20660689-E3E0-43F5-8A08-40232FC00BC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A003054-3C0E-4340-A37B-A04047853FBF}">
      <dgm:prSet/>
      <dgm:spPr/>
      <dgm:t>
        <a:bodyPr/>
        <a:lstStyle/>
        <a:p>
          <a:r>
            <a:rPr lang="en-US"/>
            <a:t>- Enhance mobile responsiveness for accessibility.</a:t>
          </a:r>
        </a:p>
      </dgm:t>
    </dgm:pt>
    <dgm:pt modelId="{C4EE5D09-2387-4487-AC5C-41A8634D80BC}" type="parTrans" cxnId="{761C54CC-AC8A-4768-875C-0CAF6DCF2C9C}">
      <dgm:prSet/>
      <dgm:spPr/>
      <dgm:t>
        <a:bodyPr/>
        <a:lstStyle/>
        <a:p>
          <a:endParaRPr lang="en-US"/>
        </a:p>
      </dgm:t>
    </dgm:pt>
    <dgm:pt modelId="{FE05918E-AEDB-4AE0-A36A-6C45CF5C9C6E}" type="sibTrans" cxnId="{761C54CC-AC8A-4768-875C-0CAF6DCF2C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32D3E2A-A8BC-4CCC-9094-D2DAE77B6BE6}">
      <dgm:prSet/>
      <dgm:spPr/>
      <dgm:t>
        <a:bodyPr/>
        <a:lstStyle/>
        <a:p>
          <a:r>
            <a:rPr lang="en-US"/>
            <a:t>- Integrate with external payroll systems for seamless processing.</a:t>
          </a:r>
        </a:p>
      </dgm:t>
    </dgm:pt>
    <dgm:pt modelId="{8B614E6E-1279-4770-9F2A-35569F14F4EF}" type="parTrans" cxnId="{5B2E23B8-D54F-4EBA-979B-F4F46DB25032}">
      <dgm:prSet/>
      <dgm:spPr/>
      <dgm:t>
        <a:bodyPr/>
        <a:lstStyle/>
        <a:p>
          <a:endParaRPr lang="en-US"/>
        </a:p>
      </dgm:t>
    </dgm:pt>
    <dgm:pt modelId="{D0DF0B3C-4360-48ED-9286-9528692219A6}" type="sibTrans" cxnId="{5B2E23B8-D54F-4EBA-979B-F4F46DB2503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A6176C1-C9E8-B048-B0DB-2B4DE5DCCB71}" type="pres">
      <dgm:prSet presAssocID="{187D62B7-528D-411E-9982-D505C6C45A38}" presName="linearFlow" presStyleCnt="0">
        <dgm:presLayoutVars>
          <dgm:dir/>
          <dgm:animLvl val="lvl"/>
          <dgm:resizeHandles val="exact"/>
        </dgm:presLayoutVars>
      </dgm:prSet>
      <dgm:spPr/>
    </dgm:pt>
    <dgm:pt modelId="{FA5363FC-153D-7944-9CF8-841DCD1F37BC}" type="pres">
      <dgm:prSet presAssocID="{DA4306BE-CC06-4719-A89D-A3447A409A30}" presName="compositeNode" presStyleCnt="0"/>
      <dgm:spPr/>
    </dgm:pt>
    <dgm:pt modelId="{93CA0AFE-279A-CB41-ABE0-DEFC2AB5D7C7}" type="pres">
      <dgm:prSet presAssocID="{DA4306BE-CC06-4719-A89D-A3447A409A3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089D6E-D76E-0141-8372-72F1B8E20EB5}" type="pres">
      <dgm:prSet presAssocID="{DA4306BE-CC06-4719-A89D-A3447A409A30}" presName="parSh" presStyleCnt="0"/>
      <dgm:spPr/>
    </dgm:pt>
    <dgm:pt modelId="{D7FC0374-DAED-354C-8FE0-42C01521F47D}" type="pres">
      <dgm:prSet presAssocID="{DA4306BE-CC06-4719-A89D-A3447A409A30}" presName="lineNode" presStyleLbl="alignAccFollowNode1" presStyleIdx="0" presStyleCnt="12"/>
      <dgm:spPr/>
    </dgm:pt>
    <dgm:pt modelId="{8BE504FF-676D-3045-82B2-818D83822C4C}" type="pres">
      <dgm:prSet presAssocID="{DA4306BE-CC06-4719-A89D-A3447A409A30}" presName="lineArrowNode" presStyleLbl="alignAccFollowNode1" presStyleIdx="1" presStyleCnt="12"/>
      <dgm:spPr/>
    </dgm:pt>
    <dgm:pt modelId="{CF9E8F45-0D23-9F4E-804C-6C6270459E8B}" type="pres">
      <dgm:prSet presAssocID="{D8557CE6-408E-4AB6-AFC4-26C075BBE88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5C68FBB-6CA5-7E48-9034-611CB42EC6BD}" type="pres">
      <dgm:prSet presAssocID="{D8557CE6-408E-4AB6-AFC4-26C075BBE886}" presName="spacerBetweenCircleAndCallout" presStyleCnt="0">
        <dgm:presLayoutVars/>
      </dgm:prSet>
      <dgm:spPr/>
    </dgm:pt>
    <dgm:pt modelId="{A7FDCE37-0FB2-EB45-A0E6-439AB8C9FFB0}" type="pres">
      <dgm:prSet presAssocID="{DA4306BE-CC06-4719-A89D-A3447A409A30}" presName="nodeText" presStyleLbl="alignAccFollowNode1" presStyleIdx="2" presStyleCnt="12">
        <dgm:presLayoutVars>
          <dgm:bulletEnabled val="1"/>
        </dgm:presLayoutVars>
      </dgm:prSet>
      <dgm:spPr/>
    </dgm:pt>
    <dgm:pt modelId="{A903968C-81B6-1342-88E2-046B6500FC76}" type="pres">
      <dgm:prSet presAssocID="{D8557CE6-408E-4AB6-AFC4-26C075BBE886}" presName="sibTransComposite" presStyleCnt="0"/>
      <dgm:spPr/>
    </dgm:pt>
    <dgm:pt modelId="{DC8B3F1F-8B4D-C04F-8943-6CB72B4239B3}" type="pres">
      <dgm:prSet presAssocID="{7C144168-F97B-40FD-9A8C-9E40086BBAC9}" presName="compositeNode" presStyleCnt="0"/>
      <dgm:spPr/>
    </dgm:pt>
    <dgm:pt modelId="{5C9D008B-C2C0-584C-8DDE-8F400EBB3046}" type="pres">
      <dgm:prSet presAssocID="{7C144168-F97B-40FD-9A8C-9E40086BBA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BB9480-784F-0C4A-B52C-04D8A2D73FEF}" type="pres">
      <dgm:prSet presAssocID="{7C144168-F97B-40FD-9A8C-9E40086BBAC9}" presName="parSh" presStyleCnt="0"/>
      <dgm:spPr/>
    </dgm:pt>
    <dgm:pt modelId="{FBEF88AE-5015-8A41-A461-C0EF44334D7F}" type="pres">
      <dgm:prSet presAssocID="{7C144168-F97B-40FD-9A8C-9E40086BBAC9}" presName="lineNode" presStyleLbl="alignAccFollowNode1" presStyleIdx="3" presStyleCnt="12"/>
      <dgm:spPr/>
    </dgm:pt>
    <dgm:pt modelId="{21AF7DA4-2BF6-8D44-A5E3-3B80F7D6E515}" type="pres">
      <dgm:prSet presAssocID="{7C144168-F97B-40FD-9A8C-9E40086BBAC9}" presName="lineArrowNode" presStyleLbl="alignAccFollowNode1" presStyleIdx="4" presStyleCnt="12"/>
      <dgm:spPr/>
    </dgm:pt>
    <dgm:pt modelId="{37B76E98-1D33-2B47-A08F-12676129619D}" type="pres">
      <dgm:prSet presAssocID="{B04023FE-33BC-45FF-A896-9D53EFCC562E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765082F-A9D6-574A-8FC3-E57DBF294CED}" type="pres">
      <dgm:prSet presAssocID="{B04023FE-33BC-45FF-A896-9D53EFCC562E}" presName="spacerBetweenCircleAndCallout" presStyleCnt="0">
        <dgm:presLayoutVars/>
      </dgm:prSet>
      <dgm:spPr/>
    </dgm:pt>
    <dgm:pt modelId="{B6775D2F-0792-5349-AACE-360B7D0C8FE1}" type="pres">
      <dgm:prSet presAssocID="{7C144168-F97B-40FD-9A8C-9E40086BBAC9}" presName="nodeText" presStyleLbl="alignAccFollowNode1" presStyleIdx="5" presStyleCnt="12">
        <dgm:presLayoutVars>
          <dgm:bulletEnabled val="1"/>
        </dgm:presLayoutVars>
      </dgm:prSet>
      <dgm:spPr/>
    </dgm:pt>
    <dgm:pt modelId="{B14BDB39-9C4D-8C46-B7FC-B48EE2481910}" type="pres">
      <dgm:prSet presAssocID="{B04023FE-33BC-45FF-A896-9D53EFCC562E}" presName="sibTransComposite" presStyleCnt="0"/>
      <dgm:spPr/>
    </dgm:pt>
    <dgm:pt modelId="{181219E8-DA69-A543-8889-EBA16B39EB8B}" type="pres">
      <dgm:prSet presAssocID="{5A003054-3C0E-4340-A37B-A04047853FBF}" presName="compositeNode" presStyleCnt="0"/>
      <dgm:spPr/>
    </dgm:pt>
    <dgm:pt modelId="{F980158B-ED69-F240-919B-4BF286F630F1}" type="pres">
      <dgm:prSet presAssocID="{5A003054-3C0E-4340-A37B-A04047853F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D9B94B7-A79C-9C4A-A8FE-E4FC306D94FF}" type="pres">
      <dgm:prSet presAssocID="{5A003054-3C0E-4340-A37B-A04047853FBF}" presName="parSh" presStyleCnt="0"/>
      <dgm:spPr/>
    </dgm:pt>
    <dgm:pt modelId="{4719C63B-ECEA-074D-9D9F-2B86119859C5}" type="pres">
      <dgm:prSet presAssocID="{5A003054-3C0E-4340-A37B-A04047853FBF}" presName="lineNode" presStyleLbl="alignAccFollowNode1" presStyleIdx="6" presStyleCnt="12"/>
      <dgm:spPr/>
    </dgm:pt>
    <dgm:pt modelId="{A481888A-542D-D84A-AB44-D472A312397F}" type="pres">
      <dgm:prSet presAssocID="{5A003054-3C0E-4340-A37B-A04047853FBF}" presName="lineArrowNode" presStyleLbl="alignAccFollowNode1" presStyleIdx="7" presStyleCnt="12"/>
      <dgm:spPr/>
    </dgm:pt>
    <dgm:pt modelId="{BB207A24-D77E-4F4F-B7C1-F1AF1B272482}" type="pres">
      <dgm:prSet presAssocID="{FE05918E-AEDB-4AE0-A36A-6C45CF5C9C6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500586C-6010-7247-B8DA-5400F918E996}" type="pres">
      <dgm:prSet presAssocID="{FE05918E-AEDB-4AE0-A36A-6C45CF5C9C6E}" presName="spacerBetweenCircleAndCallout" presStyleCnt="0">
        <dgm:presLayoutVars/>
      </dgm:prSet>
      <dgm:spPr/>
    </dgm:pt>
    <dgm:pt modelId="{053663E6-DD95-5A4D-9740-4DC4064604A7}" type="pres">
      <dgm:prSet presAssocID="{5A003054-3C0E-4340-A37B-A04047853FBF}" presName="nodeText" presStyleLbl="alignAccFollowNode1" presStyleIdx="8" presStyleCnt="12">
        <dgm:presLayoutVars>
          <dgm:bulletEnabled val="1"/>
        </dgm:presLayoutVars>
      </dgm:prSet>
      <dgm:spPr/>
    </dgm:pt>
    <dgm:pt modelId="{7FFE622B-86B9-484B-92A6-FFA828BBF2E8}" type="pres">
      <dgm:prSet presAssocID="{FE05918E-AEDB-4AE0-A36A-6C45CF5C9C6E}" presName="sibTransComposite" presStyleCnt="0"/>
      <dgm:spPr/>
    </dgm:pt>
    <dgm:pt modelId="{C789AC12-2BC1-144E-AABF-A09228C476B8}" type="pres">
      <dgm:prSet presAssocID="{432D3E2A-A8BC-4CCC-9094-D2DAE77B6BE6}" presName="compositeNode" presStyleCnt="0"/>
      <dgm:spPr/>
    </dgm:pt>
    <dgm:pt modelId="{9A0CF52F-18BD-454B-AA21-E4A5C81ECD16}" type="pres">
      <dgm:prSet presAssocID="{432D3E2A-A8BC-4CCC-9094-D2DAE77B6B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04F408-238E-404A-BC6C-C38157949B38}" type="pres">
      <dgm:prSet presAssocID="{432D3E2A-A8BC-4CCC-9094-D2DAE77B6BE6}" presName="parSh" presStyleCnt="0"/>
      <dgm:spPr/>
    </dgm:pt>
    <dgm:pt modelId="{FA576385-1F68-C345-BE6F-D8A867F46C51}" type="pres">
      <dgm:prSet presAssocID="{432D3E2A-A8BC-4CCC-9094-D2DAE77B6BE6}" presName="lineNode" presStyleLbl="alignAccFollowNode1" presStyleIdx="9" presStyleCnt="12"/>
      <dgm:spPr/>
    </dgm:pt>
    <dgm:pt modelId="{AC9EEA43-340D-974C-A9AF-229A0396A9FE}" type="pres">
      <dgm:prSet presAssocID="{432D3E2A-A8BC-4CCC-9094-D2DAE77B6BE6}" presName="lineArrowNode" presStyleLbl="alignAccFollowNode1" presStyleIdx="10" presStyleCnt="12"/>
      <dgm:spPr/>
    </dgm:pt>
    <dgm:pt modelId="{91DF24AD-8E48-D446-8FAF-23A35B04ED22}" type="pres">
      <dgm:prSet presAssocID="{D0DF0B3C-4360-48ED-9286-9528692219A6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624C4EF7-95BC-4A49-BACA-FD524A4B5F77}" type="pres">
      <dgm:prSet presAssocID="{D0DF0B3C-4360-48ED-9286-9528692219A6}" presName="spacerBetweenCircleAndCallout" presStyleCnt="0">
        <dgm:presLayoutVars/>
      </dgm:prSet>
      <dgm:spPr/>
    </dgm:pt>
    <dgm:pt modelId="{F2F1AE2C-51D0-4E45-929C-C46A92594F1A}" type="pres">
      <dgm:prSet presAssocID="{432D3E2A-A8BC-4CCC-9094-D2DAE77B6BE6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00FB3806-DDA3-B04B-8D47-F930D88BF2B7}" type="presOf" srcId="{D8557CE6-408E-4AB6-AFC4-26C075BBE886}" destId="{CF9E8F45-0D23-9F4E-804C-6C6270459E8B}" srcOrd="0" destOrd="0" presId="urn:microsoft.com/office/officeart/2016/7/layout/LinearArrowProcessNumbered"/>
    <dgm:cxn modelId="{1F222C29-88D3-4342-94DC-8AD005763C2A}" type="presOf" srcId="{7C144168-F97B-40FD-9A8C-9E40086BBAC9}" destId="{B6775D2F-0792-5349-AACE-360B7D0C8FE1}" srcOrd="0" destOrd="0" presId="urn:microsoft.com/office/officeart/2016/7/layout/LinearArrowProcessNumbered"/>
    <dgm:cxn modelId="{AFE8512B-8757-9140-AAFB-B1715448A1EC}" type="presOf" srcId="{187D62B7-528D-411E-9982-D505C6C45A38}" destId="{4A6176C1-C9E8-B048-B0DB-2B4DE5DCCB71}" srcOrd="0" destOrd="0" presId="urn:microsoft.com/office/officeart/2016/7/layout/LinearArrowProcessNumbered"/>
    <dgm:cxn modelId="{000AD87A-786C-9B44-BA68-D4ED776FAFC1}" type="presOf" srcId="{B04023FE-33BC-45FF-A896-9D53EFCC562E}" destId="{37B76E98-1D33-2B47-A08F-12676129619D}" srcOrd="0" destOrd="0" presId="urn:microsoft.com/office/officeart/2016/7/layout/LinearArrowProcessNumbered"/>
    <dgm:cxn modelId="{20660689-E3E0-43F5-8A08-40232FC00BCA}" srcId="{187D62B7-528D-411E-9982-D505C6C45A38}" destId="{7C144168-F97B-40FD-9A8C-9E40086BBAC9}" srcOrd="1" destOrd="0" parTransId="{C81E5AB6-3431-4CE7-A534-646E63003206}" sibTransId="{B04023FE-33BC-45FF-A896-9D53EFCC562E}"/>
    <dgm:cxn modelId="{0FD58794-CD4F-44D1-B70A-7358EB189BB2}" srcId="{187D62B7-528D-411E-9982-D505C6C45A38}" destId="{DA4306BE-CC06-4719-A89D-A3447A409A30}" srcOrd="0" destOrd="0" parTransId="{86A68E71-B756-4D09-8239-B325C4470AF2}" sibTransId="{D8557CE6-408E-4AB6-AFC4-26C075BBE886}"/>
    <dgm:cxn modelId="{56DE76A5-ECF7-EC4A-8507-D5EE4E719813}" type="presOf" srcId="{FE05918E-AEDB-4AE0-A36A-6C45CF5C9C6E}" destId="{BB207A24-D77E-4F4F-B7C1-F1AF1B272482}" srcOrd="0" destOrd="0" presId="urn:microsoft.com/office/officeart/2016/7/layout/LinearArrowProcessNumbered"/>
    <dgm:cxn modelId="{5B2E23B8-D54F-4EBA-979B-F4F46DB25032}" srcId="{187D62B7-528D-411E-9982-D505C6C45A38}" destId="{432D3E2A-A8BC-4CCC-9094-D2DAE77B6BE6}" srcOrd="3" destOrd="0" parTransId="{8B614E6E-1279-4770-9F2A-35569F14F4EF}" sibTransId="{D0DF0B3C-4360-48ED-9286-9528692219A6}"/>
    <dgm:cxn modelId="{761C54CC-AC8A-4768-875C-0CAF6DCF2C9C}" srcId="{187D62B7-528D-411E-9982-D505C6C45A38}" destId="{5A003054-3C0E-4340-A37B-A04047853FBF}" srcOrd="2" destOrd="0" parTransId="{C4EE5D09-2387-4487-AC5C-41A8634D80BC}" sibTransId="{FE05918E-AEDB-4AE0-A36A-6C45CF5C9C6E}"/>
    <dgm:cxn modelId="{33879AD9-F13C-3F4A-BC08-B043936198A3}" type="presOf" srcId="{D0DF0B3C-4360-48ED-9286-9528692219A6}" destId="{91DF24AD-8E48-D446-8FAF-23A35B04ED22}" srcOrd="0" destOrd="0" presId="urn:microsoft.com/office/officeart/2016/7/layout/LinearArrowProcessNumbered"/>
    <dgm:cxn modelId="{6B8BD3DB-67DD-7B48-94CA-5DEA68A27D3F}" type="presOf" srcId="{432D3E2A-A8BC-4CCC-9094-D2DAE77B6BE6}" destId="{F2F1AE2C-51D0-4E45-929C-C46A92594F1A}" srcOrd="0" destOrd="0" presId="urn:microsoft.com/office/officeart/2016/7/layout/LinearArrowProcessNumbered"/>
    <dgm:cxn modelId="{280353E0-B14E-C341-81B2-9B252696614F}" type="presOf" srcId="{DA4306BE-CC06-4719-A89D-A3447A409A30}" destId="{A7FDCE37-0FB2-EB45-A0E6-439AB8C9FFB0}" srcOrd="0" destOrd="0" presId="urn:microsoft.com/office/officeart/2016/7/layout/LinearArrowProcessNumbered"/>
    <dgm:cxn modelId="{AE97A4F2-6B22-4C4D-AC39-C3A414C62D98}" type="presOf" srcId="{5A003054-3C0E-4340-A37B-A04047853FBF}" destId="{053663E6-DD95-5A4D-9740-4DC4064604A7}" srcOrd="0" destOrd="0" presId="urn:microsoft.com/office/officeart/2016/7/layout/LinearArrowProcessNumbered"/>
    <dgm:cxn modelId="{0317C495-CF9E-4548-B47A-AA8E818FEFD2}" type="presParOf" srcId="{4A6176C1-C9E8-B048-B0DB-2B4DE5DCCB71}" destId="{FA5363FC-153D-7944-9CF8-841DCD1F37BC}" srcOrd="0" destOrd="0" presId="urn:microsoft.com/office/officeart/2016/7/layout/LinearArrowProcessNumbered"/>
    <dgm:cxn modelId="{8A49317E-4906-5F4F-AF8A-3A32867A5E93}" type="presParOf" srcId="{FA5363FC-153D-7944-9CF8-841DCD1F37BC}" destId="{93CA0AFE-279A-CB41-ABE0-DEFC2AB5D7C7}" srcOrd="0" destOrd="0" presId="urn:microsoft.com/office/officeart/2016/7/layout/LinearArrowProcessNumbered"/>
    <dgm:cxn modelId="{E32BF63B-C7F0-0A43-B17B-E5442AE57CB6}" type="presParOf" srcId="{FA5363FC-153D-7944-9CF8-841DCD1F37BC}" destId="{E4089D6E-D76E-0141-8372-72F1B8E20EB5}" srcOrd="1" destOrd="0" presId="urn:microsoft.com/office/officeart/2016/7/layout/LinearArrowProcessNumbered"/>
    <dgm:cxn modelId="{8880A5A2-2927-064D-B08A-BF90E0F6F691}" type="presParOf" srcId="{E4089D6E-D76E-0141-8372-72F1B8E20EB5}" destId="{D7FC0374-DAED-354C-8FE0-42C01521F47D}" srcOrd="0" destOrd="0" presId="urn:microsoft.com/office/officeart/2016/7/layout/LinearArrowProcessNumbered"/>
    <dgm:cxn modelId="{34646E36-8AEB-1F4D-B947-BD457A38C21F}" type="presParOf" srcId="{E4089D6E-D76E-0141-8372-72F1B8E20EB5}" destId="{8BE504FF-676D-3045-82B2-818D83822C4C}" srcOrd="1" destOrd="0" presId="urn:microsoft.com/office/officeart/2016/7/layout/LinearArrowProcessNumbered"/>
    <dgm:cxn modelId="{2C75E955-049C-E541-B2BB-123693A5A41E}" type="presParOf" srcId="{E4089D6E-D76E-0141-8372-72F1B8E20EB5}" destId="{CF9E8F45-0D23-9F4E-804C-6C6270459E8B}" srcOrd="2" destOrd="0" presId="urn:microsoft.com/office/officeart/2016/7/layout/LinearArrowProcessNumbered"/>
    <dgm:cxn modelId="{18C88E47-0150-784A-972E-701B0EE630DB}" type="presParOf" srcId="{E4089D6E-D76E-0141-8372-72F1B8E20EB5}" destId="{55C68FBB-6CA5-7E48-9034-611CB42EC6BD}" srcOrd="3" destOrd="0" presId="urn:microsoft.com/office/officeart/2016/7/layout/LinearArrowProcessNumbered"/>
    <dgm:cxn modelId="{F2EDD500-0816-5548-B01F-E74BA9D057EC}" type="presParOf" srcId="{FA5363FC-153D-7944-9CF8-841DCD1F37BC}" destId="{A7FDCE37-0FB2-EB45-A0E6-439AB8C9FFB0}" srcOrd="2" destOrd="0" presId="urn:microsoft.com/office/officeart/2016/7/layout/LinearArrowProcessNumbered"/>
    <dgm:cxn modelId="{EFBCBADB-54EA-9C49-A134-63B5D6AA9BC7}" type="presParOf" srcId="{4A6176C1-C9E8-B048-B0DB-2B4DE5DCCB71}" destId="{A903968C-81B6-1342-88E2-046B6500FC76}" srcOrd="1" destOrd="0" presId="urn:microsoft.com/office/officeart/2016/7/layout/LinearArrowProcessNumbered"/>
    <dgm:cxn modelId="{A5701EEC-CCF6-6742-B8D4-86723905A353}" type="presParOf" srcId="{4A6176C1-C9E8-B048-B0DB-2B4DE5DCCB71}" destId="{DC8B3F1F-8B4D-C04F-8943-6CB72B4239B3}" srcOrd="2" destOrd="0" presId="urn:microsoft.com/office/officeart/2016/7/layout/LinearArrowProcessNumbered"/>
    <dgm:cxn modelId="{659A4109-52A9-7645-A061-6596F2BE1515}" type="presParOf" srcId="{DC8B3F1F-8B4D-C04F-8943-6CB72B4239B3}" destId="{5C9D008B-C2C0-584C-8DDE-8F400EBB3046}" srcOrd="0" destOrd="0" presId="urn:microsoft.com/office/officeart/2016/7/layout/LinearArrowProcessNumbered"/>
    <dgm:cxn modelId="{7C60A370-0F91-D44F-B61B-891785D12FC0}" type="presParOf" srcId="{DC8B3F1F-8B4D-C04F-8943-6CB72B4239B3}" destId="{75BB9480-784F-0C4A-B52C-04D8A2D73FEF}" srcOrd="1" destOrd="0" presId="urn:microsoft.com/office/officeart/2016/7/layout/LinearArrowProcessNumbered"/>
    <dgm:cxn modelId="{9153CA30-95BB-1A47-85A7-753AE2E17DE0}" type="presParOf" srcId="{75BB9480-784F-0C4A-B52C-04D8A2D73FEF}" destId="{FBEF88AE-5015-8A41-A461-C0EF44334D7F}" srcOrd="0" destOrd="0" presId="urn:microsoft.com/office/officeart/2016/7/layout/LinearArrowProcessNumbered"/>
    <dgm:cxn modelId="{24158E87-A38B-9C4F-A041-039885B031A6}" type="presParOf" srcId="{75BB9480-784F-0C4A-B52C-04D8A2D73FEF}" destId="{21AF7DA4-2BF6-8D44-A5E3-3B80F7D6E515}" srcOrd="1" destOrd="0" presId="urn:microsoft.com/office/officeart/2016/7/layout/LinearArrowProcessNumbered"/>
    <dgm:cxn modelId="{C7B7F936-2398-5C47-A330-6027BEB1106E}" type="presParOf" srcId="{75BB9480-784F-0C4A-B52C-04D8A2D73FEF}" destId="{37B76E98-1D33-2B47-A08F-12676129619D}" srcOrd="2" destOrd="0" presId="urn:microsoft.com/office/officeart/2016/7/layout/LinearArrowProcessNumbered"/>
    <dgm:cxn modelId="{37E04044-150C-0143-B9F8-2C7D73C9E90C}" type="presParOf" srcId="{75BB9480-784F-0C4A-B52C-04D8A2D73FEF}" destId="{4765082F-A9D6-574A-8FC3-E57DBF294CED}" srcOrd="3" destOrd="0" presId="urn:microsoft.com/office/officeart/2016/7/layout/LinearArrowProcessNumbered"/>
    <dgm:cxn modelId="{C21F5E56-E99E-1B4D-AC92-ABD516FED0A4}" type="presParOf" srcId="{DC8B3F1F-8B4D-C04F-8943-6CB72B4239B3}" destId="{B6775D2F-0792-5349-AACE-360B7D0C8FE1}" srcOrd="2" destOrd="0" presId="urn:microsoft.com/office/officeart/2016/7/layout/LinearArrowProcessNumbered"/>
    <dgm:cxn modelId="{5DECED1D-A194-2342-A84B-5A6E331522B5}" type="presParOf" srcId="{4A6176C1-C9E8-B048-B0DB-2B4DE5DCCB71}" destId="{B14BDB39-9C4D-8C46-B7FC-B48EE2481910}" srcOrd="3" destOrd="0" presId="urn:microsoft.com/office/officeart/2016/7/layout/LinearArrowProcessNumbered"/>
    <dgm:cxn modelId="{315121F9-7892-0549-9B0C-4D352F37F29C}" type="presParOf" srcId="{4A6176C1-C9E8-B048-B0DB-2B4DE5DCCB71}" destId="{181219E8-DA69-A543-8889-EBA16B39EB8B}" srcOrd="4" destOrd="0" presId="urn:microsoft.com/office/officeart/2016/7/layout/LinearArrowProcessNumbered"/>
    <dgm:cxn modelId="{5EBEADD4-381D-694B-B6ED-4B1DD95B78AD}" type="presParOf" srcId="{181219E8-DA69-A543-8889-EBA16B39EB8B}" destId="{F980158B-ED69-F240-919B-4BF286F630F1}" srcOrd="0" destOrd="0" presId="urn:microsoft.com/office/officeart/2016/7/layout/LinearArrowProcessNumbered"/>
    <dgm:cxn modelId="{C1AE78DD-4C43-2F4D-8EF7-9E8864C3E2C4}" type="presParOf" srcId="{181219E8-DA69-A543-8889-EBA16B39EB8B}" destId="{5D9B94B7-A79C-9C4A-A8FE-E4FC306D94FF}" srcOrd="1" destOrd="0" presId="urn:microsoft.com/office/officeart/2016/7/layout/LinearArrowProcessNumbered"/>
    <dgm:cxn modelId="{49D70086-0B03-074A-8DC8-CB5E9185D2D5}" type="presParOf" srcId="{5D9B94B7-A79C-9C4A-A8FE-E4FC306D94FF}" destId="{4719C63B-ECEA-074D-9D9F-2B86119859C5}" srcOrd="0" destOrd="0" presId="urn:microsoft.com/office/officeart/2016/7/layout/LinearArrowProcessNumbered"/>
    <dgm:cxn modelId="{E88E5D60-F555-6846-8006-A102E7C01A81}" type="presParOf" srcId="{5D9B94B7-A79C-9C4A-A8FE-E4FC306D94FF}" destId="{A481888A-542D-D84A-AB44-D472A312397F}" srcOrd="1" destOrd="0" presId="urn:microsoft.com/office/officeart/2016/7/layout/LinearArrowProcessNumbered"/>
    <dgm:cxn modelId="{02CED315-B1B3-F940-9DAC-4D38B22FE155}" type="presParOf" srcId="{5D9B94B7-A79C-9C4A-A8FE-E4FC306D94FF}" destId="{BB207A24-D77E-4F4F-B7C1-F1AF1B272482}" srcOrd="2" destOrd="0" presId="urn:microsoft.com/office/officeart/2016/7/layout/LinearArrowProcessNumbered"/>
    <dgm:cxn modelId="{06DD1D2C-D5A5-AC4A-8C19-3ED966102533}" type="presParOf" srcId="{5D9B94B7-A79C-9C4A-A8FE-E4FC306D94FF}" destId="{1500586C-6010-7247-B8DA-5400F918E996}" srcOrd="3" destOrd="0" presId="urn:microsoft.com/office/officeart/2016/7/layout/LinearArrowProcessNumbered"/>
    <dgm:cxn modelId="{E0CDB0B1-2ADB-3E48-BD35-13031267DC02}" type="presParOf" srcId="{181219E8-DA69-A543-8889-EBA16B39EB8B}" destId="{053663E6-DD95-5A4D-9740-4DC4064604A7}" srcOrd="2" destOrd="0" presId="urn:microsoft.com/office/officeart/2016/7/layout/LinearArrowProcessNumbered"/>
    <dgm:cxn modelId="{EDB0BBAF-1C18-BC49-B288-006A05259FBB}" type="presParOf" srcId="{4A6176C1-C9E8-B048-B0DB-2B4DE5DCCB71}" destId="{7FFE622B-86B9-484B-92A6-FFA828BBF2E8}" srcOrd="5" destOrd="0" presId="urn:microsoft.com/office/officeart/2016/7/layout/LinearArrowProcessNumbered"/>
    <dgm:cxn modelId="{64CF327A-F121-724B-B043-821864497D34}" type="presParOf" srcId="{4A6176C1-C9E8-B048-B0DB-2B4DE5DCCB71}" destId="{C789AC12-2BC1-144E-AABF-A09228C476B8}" srcOrd="6" destOrd="0" presId="urn:microsoft.com/office/officeart/2016/7/layout/LinearArrowProcessNumbered"/>
    <dgm:cxn modelId="{56BBE3AE-0124-8C4F-953A-FEB63A655C21}" type="presParOf" srcId="{C789AC12-2BC1-144E-AABF-A09228C476B8}" destId="{9A0CF52F-18BD-454B-AA21-E4A5C81ECD16}" srcOrd="0" destOrd="0" presId="urn:microsoft.com/office/officeart/2016/7/layout/LinearArrowProcessNumbered"/>
    <dgm:cxn modelId="{457BBFE2-2B34-E24E-8A2B-19693C2CC524}" type="presParOf" srcId="{C789AC12-2BC1-144E-AABF-A09228C476B8}" destId="{CE04F408-238E-404A-BC6C-C38157949B38}" srcOrd="1" destOrd="0" presId="urn:microsoft.com/office/officeart/2016/7/layout/LinearArrowProcessNumbered"/>
    <dgm:cxn modelId="{1594CF13-5563-2B49-BD00-9C352D0EF87F}" type="presParOf" srcId="{CE04F408-238E-404A-BC6C-C38157949B38}" destId="{FA576385-1F68-C345-BE6F-D8A867F46C51}" srcOrd="0" destOrd="0" presId="urn:microsoft.com/office/officeart/2016/7/layout/LinearArrowProcessNumbered"/>
    <dgm:cxn modelId="{D7654337-84E2-F548-B538-52A633F774F6}" type="presParOf" srcId="{CE04F408-238E-404A-BC6C-C38157949B38}" destId="{AC9EEA43-340D-974C-A9AF-229A0396A9FE}" srcOrd="1" destOrd="0" presId="urn:microsoft.com/office/officeart/2016/7/layout/LinearArrowProcessNumbered"/>
    <dgm:cxn modelId="{6CF8F586-4319-3A4C-A67C-DC7D0522D2C9}" type="presParOf" srcId="{CE04F408-238E-404A-BC6C-C38157949B38}" destId="{91DF24AD-8E48-D446-8FAF-23A35B04ED22}" srcOrd="2" destOrd="0" presId="urn:microsoft.com/office/officeart/2016/7/layout/LinearArrowProcessNumbered"/>
    <dgm:cxn modelId="{11B23513-27C2-9040-8A6A-F981544C84B7}" type="presParOf" srcId="{CE04F408-238E-404A-BC6C-C38157949B38}" destId="{624C4EF7-95BC-4A49-BACA-FD524A4B5F77}" srcOrd="3" destOrd="0" presId="urn:microsoft.com/office/officeart/2016/7/layout/LinearArrowProcessNumbered"/>
    <dgm:cxn modelId="{2FC91EE0-09A7-D74B-9137-B9B1A37D12BF}" type="presParOf" srcId="{C789AC12-2BC1-144E-AABF-A09228C476B8}" destId="{F2F1AE2C-51D0-4E45-929C-C46A92594F1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758CA5-00B2-4D9A-87BA-E2D0D07E8D92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7F3513-970F-49A8-8653-5D5C24141A04}">
      <dgm:prSet/>
      <dgm:spPr/>
      <dgm:t>
        <a:bodyPr/>
        <a:lstStyle/>
        <a:p>
          <a:r>
            <a:rPr lang="en-US"/>
            <a:t>CMCS enhances efficiency, transparency, and accuracy in managing contract claims. </a:t>
          </a:r>
        </a:p>
      </dgm:t>
    </dgm:pt>
    <dgm:pt modelId="{FF0B64FE-D887-4CC4-90CD-E01EDC23997E}" type="parTrans" cxnId="{510796A2-F4E1-4494-B400-7FA3D893F8D8}">
      <dgm:prSet/>
      <dgm:spPr/>
      <dgm:t>
        <a:bodyPr/>
        <a:lstStyle/>
        <a:p>
          <a:endParaRPr lang="en-US"/>
        </a:p>
      </dgm:t>
    </dgm:pt>
    <dgm:pt modelId="{35753DDD-9150-4937-97C3-39D87D1DD524}" type="sibTrans" cxnId="{510796A2-F4E1-4494-B400-7FA3D893F8D8}">
      <dgm:prSet/>
      <dgm:spPr/>
      <dgm:t>
        <a:bodyPr/>
        <a:lstStyle/>
        <a:p>
          <a:endParaRPr lang="en-US"/>
        </a:p>
      </dgm:t>
    </dgm:pt>
    <dgm:pt modelId="{5EADB0FC-E334-4CA6-A161-BFCFB5F33552}">
      <dgm:prSet/>
      <dgm:spPr/>
      <dgm:t>
        <a:bodyPr/>
        <a:lstStyle/>
        <a:p>
          <a:r>
            <a:rPr lang="en-US"/>
            <a:t>The system addresses challenges faced by universities and provides a scalable solution for claim management.</a:t>
          </a:r>
        </a:p>
      </dgm:t>
    </dgm:pt>
    <dgm:pt modelId="{8B24D4CC-5483-47F4-94C9-ECAA9E0B21CD}" type="parTrans" cxnId="{7D6D0CBF-D159-4E5B-976C-20CF1C58B3B6}">
      <dgm:prSet/>
      <dgm:spPr/>
      <dgm:t>
        <a:bodyPr/>
        <a:lstStyle/>
        <a:p>
          <a:endParaRPr lang="en-US"/>
        </a:p>
      </dgm:t>
    </dgm:pt>
    <dgm:pt modelId="{4B7CAD17-0EDF-408A-A466-E200C418EFDA}" type="sibTrans" cxnId="{7D6D0CBF-D159-4E5B-976C-20CF1C58B3B6}">
      <dgm:prSet/>
      <dgm:spPr/>
      <dgm:t>
        <a:bodyPr/>
        <a:lstStyle/>
        <a:p>
          <a:endParaRPr lang="en-US"/>
        </a:p>
      </dgm:t>
    </dgm:pt>
    <dgm:pt modelId="{B1E64148-0960-8F4A-B498-9AB840252A3E}" type="pres">
      <dgm:prSet presAssocID="{3A758CA5-00B2-4D9A-87BA-E2D0D07E8D92}" presName="Name0" presStyleCnt="0">
        <dgm:presLayoutVars>
          <dgm:dir/>
          <dgm:animLvl val="lvl"/>
          <dgm:resizeHandles val="exact"/>
        </dgm:presLayoutVars>
      </dgm:prSet>
      <dgm:spPr/>
    </dgm:pt>
    <dgm:pt modelId="{75035959-AD6A-5D44-A4A9-CBC322A3B3FC}" type="pres">
      <dgm:prSet presAssocID="{5EADB0FC-E334-4CA6-A161-BFCFB5F33552}" presName="boxAndChildren" presStyleCnt="0"/>
      <dgm:spPr/>
    </dgm:pt>
    <dgm:pt modelId="{0338806C-7A59-0544-AF2E-DF0579EEEA82}" type="pres">
      <dgm:prSet presAssocID="{5EADB0FC-E334-4CA6-A161-BFCFB5F33552}" presName="parentTextBox" presStyleLbl="node1" presStyleIdx="0" presStyleCnt="2"/>
      <dgm:spPr/>
    </dgm:pt>
    <dgm:pt modelId="{D729C33F-DFC1-7B4E-BC41-FAF7BA376F21}" type="pres">
      <dgm:prSet presAssocID="{35753DDD-9150-4937-97C3-39D87D1DD524}" presName="sp" presStyleCnt="0"/>
      <dgm:spPr/>
    </dgm:pt>
    <dgm:pt modelId="{52F55D12-D3AF-3240-BA6D-7452C4600430}" type="pres">
      <dgm:prSet presAssocID="{3E7F3513-970F-49A8-8653-5D5C24141A04}" presName="arrowAndChildren" presStyleCnt="0"/>
      <dgm:spPr/>
    </dgm:pt>
    <dgm:pt modelId="{36002110-CB8B-5640-B6C4-2AFFEC46E604}" type="pres">
      <dgm:prSet presAssocID="{3E7F3513-970F-49A8-8653-5D5C24141A04}" presName="parentTextArrow" presStyleLbl="node1" presStyleIdx="1" presStyleCnt="2"/>
      <dgm:spPr/>
    </dgm:pt>
  </dgm:ptLst>
  <dgm:cxnLst>
    <dgm:cxn modelId="{3A6D8580-F2C9-5349-AE58-80B360D96668}" type="presOf" srcId="{3A758CA5-00B2-4D9A-87BA-E2D0D07E8D92}" destId="{B1E64148-0960-8F4A-B498-9AB840252A3E}" srcOrd="0" destOrd="0" presId="urn:microsoft.com/office/officeart/2005/8/layout/process4"/>
    <dgm:cxn modelId="{EFACAA85-D8F2-C74B-BD98-CAA859A5CE68}" type="presOf" srcId="{5EADB0FC-E334-4CA6-A161-BFCFB5F33552}" destId="{0338806C-7A59-0544-AF2E-DF0579EEEA82}" srcOrd="0" destOrd="0" presId="urn:microsoft.com/office/officeart/2005/8/layout/process4"/>
    <dgm:cxn modelId="{510796A2-F4E1-4494-B400-7FA3D893F8D8}" srcId="{3A758CA5-00B2-4D9A-87BA-E2D0D07E8D92}" destId="{3E7F3513-970F-49A8-8653-5D5C24141A04}" srcOrd="0" destOrd="0" parTransId="{FF0B64FE-D887-4CC4-90CD-E01EDC23997E}" sibTransId="{35753DDD-9150-4937-97C3-39D87D1DD524}"/>
    <dgm:cxn modelId="{11AB64B1-E9A3-C448-BE00-94DB32ADB5EF}" type="presOf" srcId="{3E7F3513-970F-49A8-8653-5D5C24141A04}" destId="{36002110-CB8B-5640-B6C4-2AFFEC46E604}" srcOrd="0" destOrd="0" presId="urn:microsoft.com/office/officeart/2005/8/layout/process4"/>
    <dgm:cxn modelId="{7D6D0CBF-D159-4E5B-976C-20CF1C58B3B6}" srcId="{3A758CA5-00B2-4D9A-87BA-E2D0D07E8D92}" destId="{5EADB0FC-E334-4CA6-A161-BFCFB5F33552}" srcOrd="1" destOrd="0" parTransId="{8B24D4CC-5483-47F4-94C9-ECAA9E0B21CD}" sibTransId="{4B7CAD17-0EDF-408A-A466-E200C418EFDA}"/>
    <dgm:cxn modelId="{8CEC5D1F-84F7-C948-9CF3-B0D62453833A}" type="presParOf" srcId="{B1E64148-0960-8F4A-B498-9AB840252A3E}" destId="{75035959-AD6A-5D44-A4A9-CBC322A3B3FC}" srcOrd="0" destOrd="0" presId="urn:microsoft.com/office/officeart/2005/8/layout/process4"/>
    <dgm:cxn modelId="{A2257546-5C28-4A4B-85CB-567C68388382}" type="presParOf" srcId="{75035959-AD6A-5D44-A4A9-CBC322A3B3FC}" destId="{0338806C-7A59-0544-AF2E-DF0579EEEA82}" srcOrd="0" destOrd="0" presId="urn:microsoft.com/office/officeart/2005/8/layout/process4"/>
    <dgm:cxn modelId="{989A3308-E34B-934E-A3CD-8608EBB2D7C5}" type="presParOf" srcId="{B1E64148-0960-8F4A-B498-9AB840252A3E}" destId="{D729C33F-DFC1-7B4E-BC41-FAF7BA376F21}" srcOrd="1" destOrd="0" presId="urn:microsoft.com/office/officeart/2005/8/layout/process4"/>
    <dgm:cxn modelId="{3E4350D3-C7BE-E24E-B4F3-7F03A6B08F9E}" type="presParOf" srcId="{B1E64148-0960-8F4A-B498-9AB840252A3E}" destId="{52F55D12-D3AF-3240-BA6D-7452C4600430}" srcOrd="2" destOrd="0" presId="urn:microsoft.com/office/officeart/2005/8/layout/process4"/>
    <dgm:cxn modelId="{DF4C93FF-AA76-3345-A9E8-132412D04BCD}" type="presParOf" srcId="{52F55D12-D3AF-3240-BA6D-7452C4600430}" destId="{36002110-CB8B-5640-B6C4-2AFFEC46E6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251FD-2BB5-404F-9BF1-2B133073B13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677D7-9ACF-4C80-855A-85B08BEF3A3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B8934-F382-4798-B16E-F9DCFE0F387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Contract Monthly Claim System (CMCS) is designed to streamline the processing of claims submitted by lecturers at a university. </a:t>
          </a:r>
        </a:p>
      </dsp:txBody>
      <dsp:txXfrm>
        <a:off x="1437631" y="531"/>
        <a:ext cx="6449068" cy="1244702"/>
      </dsp:txXfrm>
    </dsp:sp>
    <dsp:sp modelId="{9D00759A-17D6-4C73-ADA3-7A0BA552DD47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1C7F5-8960-485B-8612-1A643DB9598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A0897-2723-498B-A344-92E5A4579097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ensures efficiency, reduces manual errors, and simplifies communication between lecturers, coordinators, managers, and HR.</a:t>
          </a:r>
        </a:p>
      </dsp:txBody>
      <dsp:txXfrm>
        <a:off x="1437631" y="1556410"/>
        <a:ext cx="6449068" cy="1244702"/>
      </dsp:txXfrm>
    </dsp:sp>
    <dsp:sp modelId="{B24AD2E7-2630-43D3-B5B4-B5A48084D471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28DC5-9BA6-472F-A2D6-5CC77CCEAFF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0B649-7924-48B5-ACCA-A9C12E288E0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Challenge it Solves: Managing large volumes of claims accurately and timely.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F0F34-FC47-B546-B9C8-0AE4F0D979F7}">
      <dsp:nvSpPr>
        <dsp:cNvPr id="0" name=""/>
        <dsp:cNvSpPr/>
      </dsp:nvSpPr>
      <dsp:spPr>
        <a:xfrm>
          <a:off x="616" y="681521"/>
          <a:ext cx="2495401" cy="29944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Lecturer View: Submit claims, upload documents, and track statuses.</a:t>
          </a:r>
        </a:p>
      </dsp:txBody>
      <dsp:txXfrm>
        <a:off x="616" y="1879313"/>
        <a:ext cx="2495401" cy="1796688"/>
      </dsp:txXfrm>
    </dsp:sp>
    <dsp:sp modelId="{8D650B2E-0964-4446-ADBE-D0FE38883FBD}">
      <dsp:nvSpPr>
        <dsp:cNvPr id="0" name=""/>
        <dsp:cNvSpPr/>
      </dsp:nvSpPr>
      <dsp:spPr>
        <a:xfrm>
          <a:off x="616" y="681521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616" y="681521"/>
        <a:ext cx="2495401" cy="1197792"/>
      </dsp:txXfrm>
    </dsp:sp>
    <dsp:sp modelId="{85D2CCC3-6B9D-BE47-AEE3-A5AC608856A5}">
      <dsp:nvSpPr>
        <dsp:cNvPr id="0" name=""/>
        <dsp:cNvSpPr/>
      </dsp:nvSpPr>
      <dsp:spPr>
        <a:xfrm>
          <a:off x="2695649" y="681521"/>
          <a:ext cx="2495401" cy="2994481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Coordinator/Manager View: Approve/reject claims and add rejection reasons.</a:t>
          </a:r>
        </a:p>
      </dsp:txBody>
      <dsp:txXfrm>
        <a:off x="2695649" y="1879313"/>
        <a:ext cx="2495401" cy="1796688"/>
      </dsp:txXfrm>
    </dsp:sp>
    <dsp:sp modelId="{AAAF82E6-57A2-EB4B-B2D0-4F4864F30457}">
      <dsp:nvSpPr>
        <dsp:cNvPr id="0" name=""/>
        <dsp:cNvSpPr/>
      </dsp:nvSpPr>
      <dsp:spPr>
        <a:xfrm>
          <a:off x="2695649" y="681521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95649" y="681521"/>
        <a:ext cx="2495401" cy="1197792"/>
      </dsp:txXfrm>
    </dsp:sp>
    <dsp:sp modelId="{32343962-5A9B-D344-94E8-375E85748420}">
      <dsp:nvSpPr>
        <dsp:cNvPr id="0" name=""/>
        <dsp:cNvSpPr/>
      </dsp:nvSpPr>
      <dsp:spPr>
        <a:xfrm>
          <a:off x="5390682" y="681521"/>
          <a:ext cx="2495401" cy="299448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HR View: Generate reports, manage lecturer data, and automate payroll processing.</a:t>
          </a:r>
        </a:p>
      </dsp:txBody>
      <dsp:txXfrm>
        <a:off x="5390682" y="1879313"/>
        <a:ext cx="2495401" cy="1796688"/>
      </dsp:txXfrm>
    </dsp:sp>
    <dsp:sp modelId="{A8120D09-A28C-E54A-B6D6-68C554292C70}">
      <dsp:nvSpPr>
        <dsp:cNvPr id="0" name=""/>
        <dsp:cNvSpPr/>
      </dsp:nvSpPr>
      <dsp:spPr>
        <a:xfrm>
          <a:off x="5390682" y="681521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90682" y="681521"/>
        <a:ext cx="2495401" cy="1197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CBC6B-7B2D-8E4E-8B41-D22DD28DBF2B}">
      <dsp:nvSpPr>
        <dsp:cNvPr id="0" name=""/>
        <dsp:cNvSpPr/>
      </dsp:nvSpPr>
      <dsp:spPr>
        <a:xfrm>
          <a:off x="0" y="667119"/>
          <a:ext cx="2462450" cy="14774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Frontend: ASP.NET MVC</a:t>
          </a:r>
        </a:p>
      </dsp:txBody>
      <dsp:txXfrm>
        <a:off x="0" y="667119"/>
        <a:ext cx="2462450" cy="1477470"/>
      </dsp:txXfrm>
    </dsp:sp>
    <dsp:sp modelId="{E5A86938-F258-3A46-8C13-2F99E1532D1B}">
      <dsp:nvSpPr>
        <dsp:cNvPr id="0" name=""/>
        <dsp:cNvSpPr/>
      </dsp:nvSpPr>
      <dsp:spPr>
        <a:xfrm>
          <a:off x="2708695" y="667119"/>
          <a:ext cx="2462450" cy="14774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Backend: .NET Core, Entity Framework Core</a:t>
          </a:r>
        </a:p>
      </dsp:txBody>
      <dsp:txXfrm>
        <a:off x="2708695" y="667119"/>
        <a:ext cx="2462450" cy="1477470"/>
      </dsp:txXfrm>
    </dsp:sp>
    <dsp:sp modelId="{532FEE75-42E7-D04F-A7F3-AB0D6C909315}">
      <dsp:nvSpPr>
        <dsp:cNvPr id="0" name=""/>
        <dsp:cNvSpPr/>
      </dsp:nvSpPr>
      <dsp:spPr>
        <a:xfrm>
          <a:off x="5417391" y="667119"/>
          <a:ext cx="2462450" cy="14774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Database: SQL Server</a:t>
          </a:r>
        </a:p>
      </dsp:txBody>
      <dsp:txXfrm>
        <a:off x="5417391" y="667119"/>
        <a:ext cx="2462450" cy="1477470"/>
      </dsp:txXfrm>
    </dsp:sp>
    <dsp:sp modelId="{8DC36B94-190A-BA48-9F54-A394B9B407CF}">
      <dsp:nvSpPr>
        <dsp:cNvPr id="0" name=""/>
        <dsp:cNvSpPr/>
      </dsp:nvSpPr>
      <dsp:spPr>
        <a:xfrm>
          <a:off x="1354347" y="2390834"/>
          <a:ext cx="2462450" cy="14774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Authentication: ASP.NET Identity with role-based access control</a:t>
          </a:r>
        </a:p>
      </dsp:txBody>
      <dsp:txXfrm>
        <a:off x="1354347" y="2390834"/>
        <a:ext cx="2462450" cy="1477470"/>
      </dsp:txXfrm>
    </dsp:sp>
    <dsp:sp modelId="{4E297BDE-38C0-C240-8E61-8089509BDFA6}">
      <dsp:nvSpPr>
        <dsp:cNvPr id="0" name=""/>
        <dsp:cNvSpPr/>
      </dsp:nvSpPr>
      <dsp:spPr>
        <a:xfrm>
          <a:off x="4063043" y="2390834"/>
          <a:ext cx="2462450" cy="14774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File Uploads: Supporting document uploads stored securely.</a:t>
          </a:r>
        </a:p>
      </dsp:txBody>
      <dsp:txXfrm>
        <a:off x="4063043" y="2390834"/>
        <a:ext cx="2462450" cy="1477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D6E7A-67E2-2144-B268-4A7C90BFAD20}">
      <dsp:nvSpPr>
        <dsp:cNvPr id="0" name=""/>
        <dsp:cNvSpPr/>
      </dsp:nvSpPr>
      <dsp:spPr>
        <a:xfrm>
          <a:off x="1577340" y="1269"/>
          <a:ext cx="6309360" cy="1300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330416" rIns="122419" bIns="3304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Lecturers: Submit claims, upload documents, and view statuses.</a:t>
          </a:r>
        </a:p>
      </dsp:txBody>
      <dsp:txXfrm>
        <a:off x="1577340" y="1269"/>
        <a:ext cx="6309360" cy="1300850"/>
      </dsp:txXfrm>
    </dsp:sp>
    <dsp:sp modelId="{3CFC476B-13DE-C24F-9CBA-453C61FD729D}">
      <dsp:nvSpPr>
        <dsp:cNvPr id="0" name=""/>
        <dsp:cNvSpPr/>
      </dsp:nvSpPr>
      <dsp:spPr>
        <a:xfrm>
          <a:off x="0" y="1269"/>
          <a:ext cx="1577340" cy="1300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28495" rIns="83468" bIns="12849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Submit</a:t>
          </a:r>
        </a:p>
      </dsp:txBody>
      <dsp:txXfrm>
        <a:off x="0" y="1269"/>
        <a:ext cx="1577340" cy="1300850"/>
      </dsp:txXfrm>
    </dsp:sp>
    <dsp:sp modelId="{2E45A798-D439-C445-9C88-9A5753C14028}">
      <dsp:nvSpPr>
        <dsp:cNvPr id="0" name=""/>
        <dsp:cNvSpPr/>
      </dsp:nvSpPr>
      <dsp:spPr>
        <a:xfrm>
          <a:off x="1577340" y="1380171"/>
          <a:ext cx="6309360" cy="1300850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330416" rIns="122419" bIns="3304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Coordinators/Managers: Approve/reject claims and provide feedback.</a:t>
          </a:r>
        </a:p>
      </dsp:txBody>
      <dsp:txXfrm>
        <a:off x="1577340" y="1380171"/>
        <a:ext cx="6309360" cy="1300850"/>
      </dsp:txXfrm>
    </dsp:sp>
    <dsp:sp modelId="{21FF3AD1-C3EF-E74D-B882-5CF70A39CB21}">
      <dsp:nvSpPr>
        <dsp:cNvPr id="0" name=""/>
        <dsp:cNvSpPr/>
      </dsp:nvSpPr>
      <dsp:spPr>
        <a:xfrm>
          <a:off x="0" y="1380171"/>
          <a:ext cx="1577340" cy="130085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28495" rIns="83468" bIns="12849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Approve/reject</a:t>
          </a:r>
        </a:p>
      </dsp:txBody>
      <dsp:txXfrm>
        <a:off x="0" y="1380171"/>
        <a:ext cx="1577340" cy="1300850"/>
      </dsp:txXfrm>
    </dsp:sp>
    <dsp:sp modelId="{95AD526C-E724-A140-B8E3-5624B1EE7350}">
      <dsp:nvSpPr>
        <dsp:cNvPr id="0" name=""/>
        <dsp:cNvSpPr/>
      </dsp:nvSpPr>
      <dsp:spPr>
        <a:xfrm>
          <a:off x="1577340" y="2759072"/>
          <a:ext cx="6309360" cy="130085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330416" rIns="122419" bIns="3304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HR: View consolidated approved claims, generate reports, and update lecturer data.</a:t>
          </a:r>
        </a:p>
      </dsp:txBody>
      <dsp:txXfrm>
        <a:off x="1577340" y="2759072"/>
        <a:ext cx="6309360" cy="1300850"/>
      </dsp:txXfrm>
    </dsp:sp>
    <dsp:sp modelId="{984F8808-E7F2-D247-914A-572A2054F2FC}">
      <dsp:nvSpPr>
        <dsp:cNvPr id="0" name=""/>
        <dsp:cNvSpPr/>
      </dsp:nvSpPr>
      <dsp:spPr>
        <a:xfrm>
          <a:off x="0" y="2759072"/>
          <a:ext cx="1577340" cy="130085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28495" rIns="83468" bIns="12849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</a:t>
          </a:r>
        </a:p>
      </dsp:txBody>
      <dsp:txXfrm>
        <a:off x="0" y="2759072"/>
        <a:ext cx="1577340" cy="1300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C816-6551-A24D-A6A4-71DAABE7BC7F}">
      <dsp:nvSpPr>
        <dsp:cNvPr id="0" name=""/>
        <dsp:cNvSpPr/>
      </dsp:nvSpPr>
      <dsp:spPr>
        <a:xfrm>
          <a:off x="0" y="2952"/>
          <a:ext cx="787984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Lecturer submits a claim with supporting documents.</a:t>
          </a:r>
        </a:p>
      </dsp:txBody>
      <dsp:txXfrm>
        <a:off x="52431" y="55383"/>
        <a:ext cx="7774980" cy="969198"/>
      </dsp:txXfrm>
    </dsp:sp>
    <dsp:sp modelId="{E0856BA4-1D46-7447-A72E-8EAB678A5D35}">
      <dsp:nvSpPr>
        <dsp:cNvPr id="0" name=""/>
        <dsp:cNvSpPr/>
      </dsp:nvSpPr>
      <dsp:spPr>
        <a:xfrm>
          <a:off x="0" y="1154772"/>
          <a:ext cx="787984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Claim is reviewed by a coordinator/manager.</a:t>
          </a:r>
        </a:p>
      </dsp:txBody>
      <dsp:txXfrm>
        <a:off x="52431" y="1207203"/>
        <a:ext cx="7774980" cy="969198"/>
      </dsp:txXfrm>
    </dsp:sp>
    <dsp:sp modelId="{05BC78C7-A970-3C46-8FF4-1372F944F3F3}">
      <dsp:nvSpPr>
        <dsp:cNvPr id="0" name=""/>
        <dsp:cNvSpPr/>
      </dsp:nvSpPr>
      <dsp:spPr>
        <a:xfrm>
          <a:off x="0" y="2306592"/>
          <a:ext cx="787984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3. HR processes approved claims and generates payroll reports.</a:t>
          </a:r>
        </a:p>
      </dsp:txBody>
      <dsp:txXfrm>
        <a:off x="52431" y="2359023"/>
        <a:ext cx="7774980" cy="969198"/>
      </dsp:txXfrm>
    </dsp:sp>
    <dsp:sp modelId="{EFFE2086-2749-CD47-B530-A905142FC846}">
      <dsp:nvSpPr>
        <dsp:cNvPr id="0" name=""/>
        <dsp:cNvSpPr/>
      </dsp:nvSpPr>
      <dsp:spPr>
        <a:xfrm>
          <a:off x="0" y="3458412"/>
          <a:ext cx="787984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4. The system ensures transparency at every stage.</a:t>
          </a:r>
        </a:p>
      </dsp:txBody>
      <dsp:txXfrm>
        <a:off x="52431" y="3510843"/>
        <a:ext cx="7774980" cy="969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497A-E66B-5F46-9304-F63145F32D54}">
      <dsp:nvSpPr>
        <dsp:cNvPr id="0" name=""/>
        <dsp:cNvSpPr/>
      </dsp:nvSpPr>
      <dsp:spPr>
        <a:xfrm>
          <a:off x="0" y="0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3CCE94-5B33-294C-8A4D-8302E24B6E93}">
      <dsp:nvSpPr>
        <dsp:cNvPr id="0" name=""/>
        <dsp:cNvSpPr/>
      </dsp:nvSpPr>
      <dsp:spPr>
        <a:xfrm>
          <a:off x="0" y="0"/>
          <a:ext cx="3815379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Automates claim submissions and approvals, reducing manual effort.</a:t>
          </a:r>
        </a:p>
      </dsp:txBody>
      <dsp:txXfrm>
        <a:off x="0" y="0"/>
        <a:ext cx="3815379" cy="902354"/>
      </dsp:txXfrm>
    </dsp:sp>
    <dsp:sp modelId="{C9CD4A21-6A70-9C45-9896-85F65D851325}">
      <dsp:nvSpPr>
        <dsp:cNvPr id="0" name=""/>
        <dsp:cNvSpPr/>
      </dsp:nvSpPr>
      <dsp:spPr>
        <a:xfrm>
          <a:off x="0" y="902354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271F87-70A5-C344-926D-70D56D1B3024}">
      <dsp:nvSpPr>
        <dsp:cNvPr id="0" name=""/>
        <dsp:cNvSpPr/>
      </dsp:nvSpPr>
      <dsp:spPr>
        <a:xfrm>
          <a:off x="0" y="902354"/>
          <a:ext cx="3815379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Ensures transparency and accountability with role-based access.</a:t>
          </a:r>
        </a:p>
      </dsp:txBody>
      <dsp:txXfrm>
        <a:off x="0" y="902354"/>
        <a:ext cx="3815379" cy="902354"/>
      </dsp:txXfrm>
    </dsp:sp>
    <dsp:sp modelId="{78BDAB08-709D-E24D-9B98-BE29312B9795}">
      <dsp:nvSpPr>
        <dsp:cNvPr id="0" name=""/>
        <dsp:cNvSpPr/>
      </dsp:nvSpPr>
      <dsp:spPr>
        <a:xfrm>
          <a:off x="0" y="1804708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F92F48-F5FD-6C41-A46F-F410E2E52B65}">
      <dsp:nvSpPr>
        <dsp:cNvPr id="0" name=""/>
        <dsp:cNvSpPr/>
      </dsp:nvSpPr>
      <dsp:spPr>
        <a:xfrm>
          <a:off x="0" y="1804708"/>
          <a:ext cx="3815379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Improves communication across departments.</a:t>
          </a:r>
        </a:p>
      </dsp:txBody>
      <dsp:txXfrm>
        <a:off x="0" y="1804708"/>
        <a:ext cx="3815379" cy="902354"/>
      </dsp:txXfrm>
    </dsp:sp>
    <dsp:sp modelId="{F23C91EB-BBAF-4140-A77F-48D59C51580F}">
      <dsp:nvSpPr>
        <dsp:cNvPr id="0" name=""/>
        <dsp:cNvSpPr/>
      </dsp:nvSpPr>
      <dsp:spPr>
        <a:xfrm>
          <a:off x="0" y="2707062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3957FC-80A2-BA47-A16E-432BA9EC7222}">
      <dsp:nvSpPr>
        <dsp:cNvPr id="0" name=""/>
        <dsp:cNvSpPr/>
      </dsp:nvSpPr>
      <dsp:spPr>
        <a:xfrm>
          <a:off x="0" y="2707062"/>
          <a:ext cx="3815379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Generates automated financial reports for payroll processing.</a:t>
          </a:r>
        </a:p>
      </dsp:txBody>
      <dsp:txXfrm>
        <a:off x="0" y="2707062"/>
        <a:ext cx="3815379" cy="9023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42682-AC03-4E19-BCF0-E4A42E63AEA6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AFAED-6BDA-46B2-9062-1FCCE798C6A7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417A6-7251-47C6-AC1C-A897C569F24D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Integration with SQL Server for efficient data storage.</a:t>
          </a:r>
        </a:p>
      </dsp:txBody>
      <dsp:txXfrm>
        <a:off x="1366323" y="800136"/>
        <a:ext cx="2370505" cy="1005669"/>
      </dsp:txXfrm>
    </dsp:sp>
    <dsp:sp modelId="{B494FB1E-0F7A-4F56-8709-F80CC5813ADC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55CAD-0598-4E9B-A09B-A08758315231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5D41F-154B-42CE-A678-377C9EE5A4EB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Configuring ASP.NET Identity for role-based authorization.</a:t>
          </a:r>
        </a:p>
      </dsp:txBody>
      <dsp:txXfrm>
        <a:off x="5371040" y="800136"/>
        <a:ext cx="2370505" cy="1005669"/>
      </dsp:txXfrm>
    </dsp:sp>
    <dsp:sp modelId="{10B4925C-E968-428F-91A4-B87E941D37B3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0443E-A4F7-45E2-9149-958AF693D5AB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D18F3-0E9E-44C4-839E-B2A45CC25767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Handling secure uploads of supporting documents.</a:t>
          </a:r>
        </a:p>
      </dsp:txBody>
      <dsp:txXfrm>
        <a:off x="1366323" y="2545532"/>
        <a:ext cx="2370505" cy="1005669"/>
      </dsp:txXfrm>
    </dsp:sp>
    <dsp:sp modelId="{A0FB93DA-1308-48BD-B42F-0F6B57881C95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B6868-E420-4E1A-8BC9-0ACC33D82903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78FD7-0B76-43D1-812F-331441971791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Ensuring dark-mode compatibility for user-friendly design.</a:t>
          </a:r>
        </a:p>
      </dsp:txBody>
      <dsp:txXfrm>
        <a:off x="5371040" y="2545532"/>
        <a:ext cx="2370505" cy="1005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C0374-DAED-354C-8FE0-42C01521F47D}">
      <dsp:nvSpPr>
        <dsp:cNvPr id="0" name=""/>
        <dsp:cNvSpPr/>
      </dsp:nvSpPr>
      <dsp:spPr>
        <a:xfrm>
          <a:off x="985837" y="1109761"/>
          <a:ext cx="78867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504FF-676D-3045-82B2-818D83822C4C}">
      <dsp:nvSpPr>
        <dsp:cNvPr id="0" name=""/>
        <dsp:cNvSpPr/>
      </dsp:nvSpPr>
      <dsp:spPr>
        <a:xfrm>
          <a:off x="1821827" y="1043549"/>
          <a:ext cx="90697" cy="17023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76407"/>
            <a:satOff val="4387"/>
            <a:lumOff val="30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76407"/>
              <a:satOff val="4387"/>
              <a:lumOff val="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E8F45-0D23-9F4E-804C-6C6270459E8B}">
      <dsp:nvSpPr>
        <dsp:cNvPr id="0" name=""/>
        <dsp:cNvSpPr/>
      </dsp:nvSpPr>
      <dsp:spPr>
        <a:xfrm>
          <a:off x="496794" y="719337"/>
          <a:ext cx="780919" cy="7809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04" tIns="30304" rIns="30304" bIns="3030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11157" y="833700"/>
        <a:ext cx="552193" cy="552193"/>
      </dsp:txXfrm>
    </dsp:sp>
    <dsp:sp modelId="{A7FDCE37-0FB2-EB45-A0E6-439AB8C9FFB0}">
      <dsp:nvSpPr>
        <dsp:cNvPr id="0" name=""/>
        <dsp:cNvSpPr/>
      </dsp:nvSpPr>
      <dsp:spPr>
        <a:xfrm>
          <a:off x="0" y="1665741"/>
          <a:ext cx="17745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952815"/>
            <a:satOff val="8773"/>
            <a:lumOff val="60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952815"/>
              <a:satOff val="8773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75" tIns="165100" rIns="1399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Add email notifications for claim updates.</a:t>
          </a:r>
        </a:p>
      </dsp:txBody>
      <dsp:txXfrm>
        <a:off x="0" y="2020642"/>
        <a:ext cx="1774507" cy="1610699"/>
      </dsp:txXfrm>
    </dsp:sp>
    <dsp:sp modelId="{FBEF88AE-5015-8A41-A461-C0EF44334D7F}">
      <dsp:nvSpPr>
        <dsp:cNvPr id="0" name=""/>
        <dsp:cNvSpPr/>
      </dsp:nvSpPr>
      <dsp:spPr>
        <a:xfrm>
          <a:off x="1971674" y="1110032"/>
          <a:ext cx="1774507" cy="72"/>
        </a:xfrm>
        <a:prstGeom prst="rect">
          <a:avLst/>
        </a:prstGeom>
        <a:solidFill>
          <a:schemeClr val="accent5">
            <a:tint val="40000"/>
            <a:alpha val="90000"/>
            <a:hueOff val="-2929222"/>
            <a:satOff val="13160"/>
            <a:lumOff val="90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929222"/>
              <a:satOff val="13160"/>
              <a:lumOff val="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F7DA4-2BF6-8D44-A5E3-3B80F7D6E515}">
      <dsp:nvSpPr>
        <dsp:cNvPr id="0" name=""/>
        <dsp:cNvSpPr/>
      </dsp:nvSpPr>
      <dsp:spPr>
        <a:xfrm>
          <a:off x="3793502" y="1043774"/>
          <a:ext cx="90697" cy="17047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905630"/>
            <a:satOff val="17547"/>
            <a:lumOff val="12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05630"/>
              <a:satOff val="17547"/>
              <a:lumOff val="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6E98-1D33-2B47-A08F-12676129619D}">
      <dsp:nvSpPr>
        <dsp:cNvPr id="0" name=""/>
        <dsp:cNvSpPr/>
      </dsp:nvSpPr>
      <dsp:spPr>
        <a:xfrm>
          <a:off x="2468469" y="719609"/>
          <a:ext cx="780919" cy="780919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04" tIns="30304" rIns="30304" bIns="3030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582832" y="833972"/>
        <a:ext cx="552193" cy="552193"/>
      </dsp:txXfrm>
    </dsp:sp>
    <dsp:sp modelId="{B6775D2F-0792-5349-AACE-360B7D0C8FE1}">
      <dsp:nvSpPr>
        <dsp:cNvPr id="0" name=""/>
        <dsp:cNvSpPr/>
      </dsp:nvSpPr>
      <dsp:spPr>
        <a:xfrm>
          <a:off x="1971674" y="1666400"/>
          <a:ext cx="17745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882037"/>
            <a:satOff val="21933"/>
            <a:lumOff val="150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882037"/>
              <a:satOff val="21933"/>
              <a:lumOff val="15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75" tIns="165100" rIns="1399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Implement detailed analytics for HR.</a:t>
          </a:r>
        </a:p>
      </dsp:txBody>
      <dsp:txXfrm>
        <a:off x="1971674" y="2021301"/>
        <a:ext cx="1774507" cy="1610699"/>
      </dsp:txXfrm>
    </dsp:sp>
    <dsp:sp modelId="{4719C63B-ECEA-074D-9D9F-2B86119859C5}">
      <dsp:nvSpPr>
        <dsp:cNvPr id="0" name=""/>
        <dsp:cNvSpPr/>
      </dsp:nvSpPr>
      <dsp:spPr>
        <a:xfrm>
          <a:off x="3943350" y="1110032"/>
          <a:ext cx="1774507" cy="72"/>
        </a:xfrm>
        <a:prstGeom prst="rect">
          <a:avLst/>
        </a:prstGeom>
        <a:solidFill>
          <a:schemeClr val="accent5">
            <a:tint val="40000"/>
            <a:alpha val="90000"/>
            <a:hueOff val="-5858445"/>
            <a:satOff val="26320"/>
            <a:lumOff val="18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858445"/>
              <a:satOff val="26320"/>
              <a:lumOff val="1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1888A-542D-D84A-AB44-D472A312397F}">
      <dsp:nvSpPr>
        <dsp:cNvPr id="0" name=""/>
        <dsp:cNvSpPr/>
      </dsp:nvSpPr>
      <dsp:spPr>
        <a:xfrm>
          <a:off x="5765177" y="1043774"/>
          <a:ext cx="90697" cy="17047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834852"/>
            <a:satOff val="30706"/>
            <a:lumOff val="21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834852"/>
              <a:satOff val="30706"/>
              <a:lumOff val="2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07A24-D77E-4F4F-B7C1-F1AF1B272482}">
      <dsp:nvSpPr>
        <dsp:cNvPr id="0" name=""/>
        <dsp:cNvSpPr/>
      </dsp:nvSpPr>
      <dsp:spPr>
        <a:xfrm>
          <a:off x="4440144" y="719609"/>
          <a:ext cx="780919" cy="780919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04" tIns="30304" rIns="30304" bIns="3030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554507" y="833972"/>
        <a:ext cx="552193" cy="552193"/>
      </dsp:txXfrm>
    </dsp:sp>
    <dsp:sp modelId="{053663E6-DD95-5A4D-9740-4DC4064604A7}">
      <dsp:nvSpPr>
        <dsp:cNvPr id="0" name=""/>
        <dsp:cNvSpPr/>
      </dsp:nvSpPr>
      <dsp:spPr>
        <a:xfrm>
          <a:off x="3943350" y="1666400"/>
          <a:ext cx="17745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811259"/>
            <a:satOff val="35093"/>
            <a:lumOff val="241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11259"/>
              <a:satOff val="35093"/>
              <a:lumOff val="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75" tIns="165100" rIns="1399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Enhance mobile responsiveness for accessibility.</a:t>
          </a:r>
        </a:p>
      </dsp:txBody>
      <dsp:txXfrm>
        <a:off x="3943350" y="2021301"/>
        <a:ext cx="1774507" cy="1610699"/>
      </dsp:txXfrm>
    </dsp:sp>
    <dsp:sp modelId="{FA576385-1F68-C345-BE6F-D8A867F46C51}">
      <dsp:nvSpPr>
        <dsp:cNvPr id="0" name=""/>
        <dsp:cNvSpPr/>
      </dsp:nvSpPr>
      <dsp:spPr>
        <a:xfrm>
          <a:off x="5915024" y="1110032"/>
          <a:ext cx="887253" cy="72"/>
        </a:xfrm>
        <a:prstGeom prst="rect">
          <a:avLst/>
        </a:prstGeom>
        <a:solidFill>
          <a:schemeClr val="accent5">
            <a:tint val="40000"/>
            <a:alpha val="90000"/>
            <a:hueOff val="-8787666"/>
            <a:satOff val="39480"/>
            <a:lumOff val="271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787666"/>
              <a:satOff val="39480"/>
              <a:lumOff val="2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F24AD-8E48-D446-8FAF-23A35B04ED22}">
      <dsp:nvSpPr>
        <dsp:cNvPr id="0" name=""/>
        <dsp:cNvSpPr/>
      </dsp:nvSpPr>
      <dsp:spPr>
        <a:xfrm>
          <a:off x="6411819" y="719609"/>
          <a:ext cx="780919" cy="78091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04" tIns="30304" rIns="30304" bIns="30304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526182" y="833972"/>
        <a:ext cx="552193" cy="552193"/>
      </dsp:txXfrm>
    </dsp:sp>
    <dsp:sp modelId="{F2F1AE2C-51D0-4E45-929C-C46A92594F1A}">
      <dsp:nvSpPr>
        <dsp:cNvPr id="0" name=""/>
        <dsp:cNvSpPr/>
      </dsp:nvSpPr>
      <dsp:spPr>
        <a:xfrm>
          <a:off x="5915024" y="1666400"/>
          <a:ext cx="17745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75" tIns="165100" rIns="1399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Integrate with external payroll systems for seamless processing.</a:t>
          </a:r>
        </a:p>
      </dsp:txBody>
      <dsp:txXfrm>
        <a:off x="5915024" y="2021301"/>
        <a:ext cx="1774507" cy="16106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8806C-7A59-0544-AF2E-DF0579EEEA82}">
      <dsp:nvSpPr>
        <dsp:cNvPr id="0" name=""/>
        <dsp:cNvSpPr/>
      </dsp:nvSpPr>
      <dsp:spPr>
        <a:xfrm>
          <a:off x="0" y="3291729"/>
          <a:ext cx="5000124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system addresses challenges faced by universities and provides a scalable solution for claim management.</a:t>
          </a:r>
        </a:p>
      </dsp:txBody>
      <dsp:txXfrm>
        <a:off x="0" y="3291729"/>
        <a:ext cx="5000124" cy="2159731"/>
      </dsp:txXfrm>
    </dsp:sp>
    <dsp:sp modelId="{36002110-CB8B-5640-B6C4-2AFFEC46E604}">
      <dsp:nvSpPr>
        <dsp:cNvPr id="0" name=""/>
        <dsp:cNvSpPr/>
      </dsp:nvSpPr>
      <dsp:spPr>
        <a:xfrm rot="10800000">
          <a:off x="0" y="2459"/>
          <a:ext cx="5000124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CMCS enhances efficiency, transparency, and accuracy in managing contract claims. </a:t>
          </a:r>
        </a:p>
      </dsp:txBody>
      <dsp:txXfrm rot="10800000">
        <a:off x="0" y="2459"/>
        <a:ext cx="5000124" cy="215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635" y="1122363"/>
            <a:ext cx="7346728" cy="2220775"/>
          </a:xfrm>
        </p:spPr>
        <p:txBody>
          <a:bodyPr>
            <a:normAutofit/>
          </a:bodyPr>
          <a:lstStyle/>
          <a:p>
            <a:r>
              <a:rPr lang="en-ZA" sz="4500">
                <a:solidFill>
                  <a:srgbClr val="FFFFFF"/>
                </a:solidFill>
              </a:rPr>
              <a:t>Contract Monthly Claim System (CMCS)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635" y="3514853"/>
            <a:ext cx="7346728" cy="2057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>
                <a:solidFill>
                  <a:srgbClr val="FFFFFF"/>
                </a:solidFill>
              </a:rPr>
              <a:t>Streamlining Claims Management for Universities</a:t>
            </a:r>
          </a:p>
          <a:p>
            <a:pPr>
              <a:lnSpc>
                <a:spcPct val="90000"/>
              </a:lnSpc>
            </a:pPr>
            <a:r>
              <a:rPr lang="en-ZA">
                <a:solidFill>
                  <a:srgbClr val="FFFFFF"/>
                </a:solidFill>
              </a:rPr>
              <a:t>Efficiency and automation for claim processing.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ZA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883487E-C547-0408-608A-FD05A810D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63698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64" y="340002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dirty="0"/>
          </a:p>
          <a:p>
            <a:endParaRPr dirty="0"/>
          </a:p>
          <a:p>
            <a:r>
              <a:rPr dirty="0"/>
              <a:t>Presented by</a:t>
            </a:r>
            <a:r>
              <a:t>: [</a:t>
            </a:r>
            <a:r>
              <a:rPr lang="en-US"/>
              <a:t>Kgosi Olifant</a:t>
            </a:r>
            <a:r>
              <a:t>]</a:t>
            </a:r>
            <a:endParaRPr dirty="0"/>
          </a:p>
          <a:p>
            <a:r>
              <a:rPr lang="en-US" dirty="0"/>
              <a:t>St Number</a:t>
            </a:r>
            <a:r>
              <a:t>: [</a:t>
            </a:r>
            <a:r>
              <a:rPr lang="en-US"/>
              <a:t>10384317</a:t>
            </a:r>
            <a:r>
              <a:t>]</a:t>
            </a:r>
            <a:endParaRPr dirty="0"/>
          </a:p>
          <a:p>
            <a:r>
              <a:rPr dirty="0"/>
              <a:t>Project: Contract Monthly Claim System (CMCS)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Introduction to CMCS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090F26-7BF9-2A2C-1024-C5C459C27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7158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Core Features of CMCS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AA464-2ABB-F6F8-3EDB-F80EA73C8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8500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ZA" sz="3500"/>
              <a:t>Technologies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2CE46B-854C-1B3A-956E-C45380FC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8563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ZA" sz="3500"/>
              <a:t>Role-Based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93B0A-FBA3-6FB9-CF89-FCA934FAD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906948"/>
              </p:ext>
            </p:extLst>
          </p:nvPr>
        </p:nvGraphicFramePr>
        <p:xfrm>
          <a:off x="628650" y="2184158"/>
          <a:ext cx="78867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ZA" sz="3500"/>
              <a:t>How CMCS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9C1EE8-CF50-E977-8380-786196472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886280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00200" y="685800"/>
            <a:ext cx="7543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3815379" cy="1692835"/>
          </a:xfrm>
        </p:spPr>
        <p:txBody>
          <a:bodyPr anchor="t">
            <a:normAutofit/>
          </a:bodyPr>
          <a:lstStyle/>
          <a:p>
            <a:pPr algn="l"/>
            <a:r>
              <a:t>Benefits of CMCS</a:t>
            </a:r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46CAB-1124-A39A-D7DB-4F0133EC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750"/>
          <a:stretch/>
        </p:blipFill>
        <p:spPr>
          <a:xfrm>
            <a:off x="5145741" y="1048447"/>
            <a:ext cx="360381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70D686-20AA-E3D6-0308-EB85C34EA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8441"/>
              </p:ext>
            </p:extLst>
          </p:nvPr>
        </p:nvGraphicFramePr>
        <p:xfrm>
          <a:off x="1097280" y="2562784"/>
          <a:ext cx="3815379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ZA"/>
              <a:t>Development Challenges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13881C6-E2DF-AA5D-97DA-A62FD46EE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9280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81F6F0-349F-BD21-71BF-B35216A1A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790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436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 Medium</vt:lpstr>
      <vt:lpstr>Office Theme</vt:lpstr>
      <vt:lpstr>Contract Monthly Claim System (CMCS)</vt:lpstr>
      <vt:lpstr>Introduction to CMCS</vt:lpstr>
      <vt:lpstr>Core Features of CMCS</vt:lpstr>
      <vt:lpstr>Technologies Used</vt:lpstr>
      <vt:lpstr>Role-Based Features</vt:lpstr>
      <vt:lpstr>How CMCS Works</vt:lpstr>
      <vt:lpstr>Benefits of CMCS</vt:lpstr>
      <vt:lpstr>Development Challenges</vt:lpstr>
      <vt:lpstr>Next Steps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Monthly Claim System (CMCS)</dc:title>
  <dc:subject/>
  <dc:creator>st10384317</dc:creator>
  <cp:keywords/>
  <dc:description>generated using python-pptx</dc:description>
  <cp:lastModifiedBy>Kgosi</cp:lastModifiedBy>
  <cp:revision>4</cp:revision>
  <dcterms:created xsi:type="dcterms:W3CDTF">2013-01-27T09:14:16Z</dcterms:created>
  <dcterms:modified xsi:type="dcterms:W3CDTF">2024-11-22T20:11:42Z</dcterms:modified>
  <cp:category/>
</cp:coreProperties>
</file>