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embeddedFontLst>
    <p:embeddedFont>
      <p:font typeface="BM DoHyeon OTF" panose="020B0600000101010101" pitchFamily="34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Cambria Math" panose="02040503050406030204" pitchFamily="18" charset="0"/>
      <p:regular r:id="rId13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73127-6206-D8BF-F6DC-3160190F5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C738F-B5A9-6348-1CC3-159014A07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9FCCD-672B-7C0A-0E45-099A1DCA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628BD-86AC-F2C3-2D50-B8E1BD5D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FB09C-F272-246F-8FC7-6277DF6B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57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6677B-1A88-EC80-BDDA-CFD6A67C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3BABC-7277-9572-E875-1C0E13A2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F2269-3299-A26A-8CC2-276D4476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4E5D9-9363-A2A1-EDC3-56D4F68F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CDB15-EA2D-172B-6F34-9B211BE1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218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D2B75A-4620-7FE6-CDF1-AB84A5983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274DEA-5411-33F9-0448-6A06C08B5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84D53-9CF4-6EFB-D7E0-938528A2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1DD7D-F426-448F-35CE-69D8B058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E6BAF-A6A3-9D2F-04F3-D0A920DC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96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5180C-0517-441D-2F36-80118A8E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70C0F-E5A9-0536-55FC-0A754104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CAEA5-F578-2E9D-CBC7-369E4C46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09B8E-079A-CD86-36B7-F59A432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9B4A7-1508-C542-1B9A-C0A563BB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5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8B3F-95C1-1654-71D0-E2042CBE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49260-6051-7160-2BBC-7EA96292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E119C-3C54-D243-80CC-7C64329B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A811-A12F-FF6B-0CE6-A14141AB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9E102-E5C1-6BAA-0366-FD460C1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518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B6152-6134-2155-930F-2CC0BEC3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6D545-5CD4-976B-5D24-DE02C1E35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33710A-061E-917A-D740-DCFD415EF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B0CB8-5ED5-64BF-0B37-0AC68F38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37947-FC4E-3147-E9AC-350E8BB0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47551-F537-37D2-63DD-A4447790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24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62B97-9C08-2AF0-3B50-3FF51BA7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13586-E746-46E1-29B0-522D23FC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CB5F2-5AD9-4682-4A37-4684F1C74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D5BBDB-F81A-78DC-4416-7E97852C4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AFDB71-C880-5A6C-1DBE-4903B9368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EDCEE-7620-0F42-A022-86343B9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C2900-AD46-B55B-C6D6-8F167D2C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6E0D9E-88D5-9181-AAF2-5E7E7A54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288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0436-8D3C-AABA-D2C7-75E1E85C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105082-157E-440C-9F1C-A6104E0B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795DD6-45EC-7B00-3751-9EE2BE8B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E91063-2DBF-E49D-7394-4543977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960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FB83FD-F627-1D7E-F7DA-910D934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EC2C7-CA3B-0572-6543-D61F2DA4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0441BA-6BAB-BBA8-D2A5-7EFC5D6C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6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8E69D-1651-7CB8-B086-17490A17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AA2E7-F2EF-0A88-7691-4400A14A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AF734-43B0-3B4D-2EB2-A9B90AF3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799DD-CF38-C86F-CC96-5EFD18CA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9C17A8-7EFA-68C3-F038-D13B7E4B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9A308-8EC4-E169-CD2F-A5854D78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48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E49C2-63DC-7D2F-88B5-861C6578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CF439-ACF2-507D-62D2-5A55EB895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97C93-EDDA-773D-9D7B-4E3EE478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6D392-4E22-604C-E090-2E9AF8DE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0575B-BAEE-F9F2-47C8-4D5CA652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35827-A9C9-23BA-B9FF-26DD10E5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86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467BF0-6F33-4BD7-BAAC-4DD10B2F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EF5B-F9D9-82C1-4988-8C6A14F9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26E9D-98C9-9AD4-682E-04B7537BC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33F1-4F01-5D46-8D63-765493A583E9}" type="datetimeFigureOut">
              <a:rPr kumimoji="1" lang="ko-Kore-KR" altLang="en-US" smtClean="0"/>
              <a:t>2023. 8. 28.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04501-9711-2DA5-EA2D-F8A6186F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4FFFF-56BB-6E04-6EC4-82DF52B85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6633-7A61-BE40-BFE7-A3E1DACD77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616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C6F27-B4A4-AC1D-519F-569F600F8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4343"/>
            <a:ext cx="9144000" cy="875620"/>
          </a:xfrm>
        </p:spPr>
        <p:txBody>
          <a:bodyPr>
            <a:normAutofit fontScale="90000"/>
          </a:bodyPr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Prime Count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0DF927-B302-072E-8AE3-706D744A7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7448"/>
          </a:xfrm>
        </p:spPr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효율적인 약수의 개수 알고리즘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7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90B1-402B-CDE2-E8D2-AEA17ADE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약수의 개수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2CE181-12B6-6D74-B1CE-0EC7C8422EA7}"/>
                  </a:ext>
                </a:extLst>
              </p:cNvPr>
              <p:cNvSpPr txBox="1"/>
              <p:nvPr/>
            </p:nvSpPr>
            <p:spPr>
              <a:xfrm>
                <a:off x="1475013" y="1545770"/>
                <a:ext cx="9388929" cy="4632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소인수 분해를 한다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각 밑의 지수를 확인한다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(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지수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+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1)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*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…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*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(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지수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+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1)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=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약수 개수</a:t>
                </a:r>
                <a:endParaRPr kumimoji="1" lang="en-US" altLang="ko-KR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 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-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소인수 분해된 각 숫자들의 경우의 수를 곱하면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=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약수 개수</a:t>
                </a:r>
                <a:endParaRPr kumimoji="1" lang="en-US" altLang="ko-KR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kumimoji="1" lang="en-US" altLang="ko-KR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(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예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)</a:t>
                </a:r>
              </a:p>
              <a:p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72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의 약수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{1,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2,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3,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4,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6,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8,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9,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12,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18,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24,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36,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72}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로 총 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12</a:t>
                </a:r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개</a:t>
                </a:r>
                <a:endParaRPr kumimoji="1" lang="en-US" altLang="ko-KR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:endParaRPr kumimoji="1" lang="en-US" altLang="ko-KR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BM DoHyeon OTF" panose="020B0600000101010101" pitchFamily="34" charset="-127"/>
                        </a:rPr>
                        <m:t>72= 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BM DoHyeon OTF" panose="020B0600000101010101" pitchFamily="34" charset="-127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BM DoHyeon OTF" panose="020B0600000101010101" pitchFamily="34" charset="-127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BM DoHyeon OTF" panose="020B0600000101010101" pitchFamily="34" charset="-127"/>
                            </a:rPr>
                            <m:t>3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BM DoHyeon OTF" panose="020B0600000101010101" pitchFamily="34" charset="-127"/>
                        </a:rPr>
                        <m:t> 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R" sz="2000" b="0" dirty="0">
                  <a:latin typeface="BM DoHyeon OTF" panose="020B0600000101010101" pitchFamily="34" charset="-127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3+1</m:t>
                          </m:r>
                        </m:e>
                      </m:d>
                      <m:r>
                        <a:rPr kumimoji="1"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2+1</m:t>
                          </m:r>
                        </m:e>
                      </m:d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kumimoji="1" lang="en-US" altLang="ko-KR" sz="2000" b="0" dirty="0">
                  <a:latin typeface="BM DoHyeon OTF" panose="020B0600000101010101" pitchFamily="34" charset="-127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(2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ko-KR" altLang="en-US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1</m:t>
                        </m:r>
                      </m:sup>
                    </m:sSup>
                    <m:r>
                      <a:rPr kumimoji="1" lang="ko-KR" altLang="en-US" sz="2000" b="0" i="1" smtClean="0">
                        <a:latin typeface="Cambria Math" panose="02040503050406030204" pitchFamily="18" charset="0"/>
                        <a:ea typeface="BM DoHyeon OTF" panose="020B0600000101010101" pitchFamily="34" charset="-127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kumimoji="1" lang="ko-KR" altLang="en-US" sz="2000" b="0" i="1" smtClean="0">
                        <a:latin typeface="Cambria Math" panose="02040503050406030204" pitchFamily="18" charset="0"/>
                        <a:ea typeface="BM DoHyeon OTF" panose="020B0600000101010101" pitchFamily="34" charset="-127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3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BM DoHyeon OTF" panose="020B0600000101010101" pitchFamily="34" charset="-127"/>
                      </a:rPr>
                      <m:t>)</m:t>
                    </m:r>
                  </m:oMath>
                </a14:m>
                <a:r>
                  <a:rPr kumimoji="1" lang="ko-KR" altLang="en-US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*</a:t>
                </a:r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(3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0</m:t>
                        </m:r>
                      </m:sup>
                    </m:sSup>
                    <m:r>
                      <a:rPr kumimoji="1" lang="ko-KR" altLang="en-US" sz="2000" b="0" i="1" smtClean="0">
                        <a:latin typeface="Cambria Math" panose="02040503050406030204" pitchFamily="18" charset="0"/>
                        <a:ea typeface="BM DoHyeon OTF" panose="020B0600000101010101" pitchFamily="34" charset="-127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3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1</m:t>
                        </m:r>
                      </m:sup>
                    </m:sSup>
                    <m:r>
                      <a:rPr kumimoji="1" lang="ko-KR" altLang="en-US" sz="2000" b="0" i="1" smtClean="0">
                        <a:latin typeface="Cambria Math" panose="02040503050406030204" pitchFamily="18" charset="0"/>
                        <a:ea typeface="BM DoHyeon OTF" panose="020B0600000101010101" pitchFamily="34" charset="-127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3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BM DoHyeon OTF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BM DoHyeon OTF" panose="020B0600000101010101" pitchFamily="34" charset="-127"/>
                      </a:rPr>
                      <m:t>)</m:t>
                    </m:r>
                  </m:oMath>
                </a14:m>
                <a:r>
                  <a:rPr kumimoji="1" lang="en-US" altLang="ko-KR" sz="20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</a:p>
              <a:p>
                <a:endParaRPr kumimoji="1" lang="en-US" altLang="ko-KR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:endParaRPr kumimoji="1" lang="en-US" altLang="ko-KR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:pPr algn="r"/>
                <a:r>
                  <a:rPr kumimoji="1" lang="ko-KR" altLang="en-US" sz="15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참고</a:t>
                </a:r>
                <a:r>
                  <a:rPr kumimoji="1" lang="en-US" altLang="ko-KR" sz="15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:</a:t>
                </a:r>
                <a:r>
                  <a:rPr kumimoji="1" lang="ko-KR" altLang="en-US" sz="15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</a:t>
                </a:r>
                <a:r>
                  <a:rPr kumimoji="1" lang="en" altLang="ko-KR" sz="15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https://</a:t>
                </a:r>
                <a:r>
                  <a:rPr kumimoji="1" lang="en" altLang="ko-KR" sz="1500" dirty="0" err="1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www.youtube.com</a:t>
                </a:r>
                <a:r>
                  <a:rPr kumimoji="1" lang="en" altLang="ko-KR" sz="15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/</a:t>
                </a:r>
                <a:r>
                  <a:rPr kumimoji="1" lang="en" altLang="ko-KR" sz="1500" dirty="0" err="1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watch?v</a:t>
                </a:r>
                <a:r>
                  <a:rPr kumimoji="1" lang="en" altLang="ko-KR" sz="1500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=tAEMjkHJaI4</a:t>
                </a:r>
                <a:endParaRPr kumimoji="1" lang="en-US" altLang="ko-KR" sz="15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  <a:p>
                <a:pPr marL="342900" indent="-342900">
                  <a:buAutoNum type="arabicPeriod"/>
                </a:pPr>
                <a:endParaRPr kumimoji="1" lang="ko-Kore-KR" altLang="en-US" sz="2000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2CE181-12B6-6D74-B1CE-0EC7C842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13" y="1545770"/>
                <a:ext cx="9388929" cy="4632037"/>
              </a:xfrm>
              <a:prstGeom prst="rect">
                <a:avLst/>
              </a:prstGeom>
              <a:blipFill>
                <a:blip r:embed="rId2"/>
                <a:stretch>
                  <a:fillRect l="-811" t="-546" r="-27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26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90B1-402B-CDE2-E8D2-AEA17ADE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O(n)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구현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568642-3592-D9EE-59D5-F692A84E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4" y="2369646"/>
            <a:ext cx="11064372" cy="21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C1090B1-402B-CDE2-E8D2-AEA17ADE64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O(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m:rPr>
                        <m:sty m:val="p"/>
                      </m:rPr>
                      <a:rPr kumimoji="1" lang="en-US" altLang="ko-Kore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kumimoji="1" lang="en-US" altLang="ko-Kore-KR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)</a:t>
                </a:r>
                <a:r>
                  <a:rPr kumimoji="1" lang="ko-KR" altLang="en-US" dirty="0">
                    <a:latin typeface="BM DoHyeon OTF" panose="020B0600000101010101" pitchFamily="34" charset="-127"/>
                    <a:ea typeface="BM DoHyeon OTF" panose="020B0600000101010101" pitchFamily="34" charset="-127"/>
                  </a:rPr>
                  <a:t> 구현</a:t>
                </a:r>
                <a:endParaRPr kumimoji="1" lang="ko-Kore-KR" altLang="en-US" dirty="0">
                  <a:latin typeface="BM DoHyeon OTF" panose="020B0600000101010101" pitchFamily="34" charset="-127"/>
                  <a:ea typeface="BM DoHyeon OTF" panose="020B0600000101010101" pitchFamily="34" charset="-127"/>
                </a:endParaRP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C1090B1-402B-CDE2-E8D2-AEA17ADE6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C6FA21E4-9889-0AC1-911A-E528810B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" y="1690688"/>
            <a:ext cx="11168743" cy="2154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6EE066-AF1C-84AA-1F62-27E0241C5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7" y="3940629"/>
            <a:ext cx="11168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3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126</Words>
  <Application>Microsoft Macintosh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Cambria Math</vt:lpstr>
      <vt:lpstr>Calibri</vt:lpstr>
      <vt:lpstr>BM DoHyeon OTF</vt:lpstr>
      <vt:lpstr>Calibri Light</vt:lpstr>
      <vt:lpstr>Arial</vt:lpstr>
      <vt:lpstr>Office 테마</vt:lpstr>
      <vt:lpstr>Prime Count</vt:lpstr>
      <vt:lpstr>약수의 개수</vt:lpstr>
      <vt:lpstr>O(n) 구현</vt:lpstr>
      <vt:lpstr>O(√n)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isPrime</dc:title>
  <dc:creator>최서현</dc:creator>
  <cp:lastModifiedBy>최서현</cp:lastModifiedBy>
  <cp:revision>20</cp:revision>
  <dcterms:created xsi:type="dcterms:W3CDTF">2023-08-28T09:14:19Z</dcterms:created>
  <dcterms:modified xsi:type="dcterms:W3CDTF">2023-08-28T09:51:30Z</dcterms:modified>
</cp:coreProperties>
</file>