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F7E4D2-5AF8-EFEC-6D49-39A5E8EED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A4466E-B697-8D26-CD68-898F017B8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1CC28A-8DED-07C5-D6F2-160112CD1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35309-CA9E-6644-84AD-E6663E9206AA}" type="datetimeFigureOut">
              <a:rPr kumimoji="1" lang="ko-Kore-KR" altLang="en-US" smtClean="0"/>
              <a:t>2023. 6. 30.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2A2EAF-4686-E54F-26D5-54107A4A0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8B431F-72AD-BC7C-BC46-C5E353BF2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FD49-9082-0440-9A85-9B23A0AEE78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53545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237739-F3CA-240F-426E-983BC6AAB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B44FF6-B38D-2635-C024-A083011032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DBA665-1C16-A48C-9E96-15B7653C3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35309-CA9E-6644-84AD-E6663E9206AA}" type="datetimeFigureOut">
              <a:rPr kumimoji="1" lang="ko-Kore-KR" altLang="en-US" smtClean="0"/>
              <a:t>2023. 6. 30.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48FBCC-38B1-4D48-5567-895634A6F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A8EEB0-C54C-F565-6E45-25718F6FE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FD49-9082-0440-9A85-9B23A0AEE78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68624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8C4811A-0D5D-4255-03BD-0AF0C0E88F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7EB3D7-AFA8-59DC-5B2E-3E1306AEAB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8E9A8E-2F91-0EED-0DA4-CB6AA014F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35309-CA9E-6644-84AD-E6663E9206AA}" type="datetimeFigureOut">
              <a:rPr kumimoji="1" lang="ko-Kore-KR" altLang="en-US" smtClean="0"/>
              <a:t>2023. 6. 30.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757142-6209-0D14-64DA-0018BEA1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992CA3-DD9F-6859-FC17-D39E7C73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FD49-9082-0440-9A85-9B23A0AEE78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40392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96F3F7-B4DF-D3FD-09E2-26428334E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6D162A-81AA-B21C-671C-08561946D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7194BB-FE54-394A-5784-B90F3A70E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35309-CA9E-6644-84AD-E6663E9206AA}" type="datetimeFigureOut">
              <a:rPr kumimoji="1" lang="ko-Kore-KR" altLang="en-US" smtClean="0"/>
              <a:t>2023. 6. 30.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DD19F0-C62B-13DE-6EB5-FDC85BAB4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D9D333-8806-E492-D56C-25E5519A5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FD49-9082-0440-9A85-9B23A0AEE78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13320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2A8042-12CA-DF6C-3D07-98ADA0257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767E91-7A27-86E0-D51E-21118BBC8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B7CB5D-1E4B-94C4-37C3-8BC40EFFF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35309-CA9E-6644-84AD-E6663E9206AA}" type="datetimeFigureOut">
              <a:rPr kumimoji="1" lang="ko-Kore-KR" altLang="en-US" smtClean="0"/>
              <a:t>2023. 6. 30.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B40941-E97A-B8A3-BC06-066EC1F0F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37357F-F6AF-2B14-85CF-23DED24D0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FD49-9082-0440-9A85-9B23A0AEE78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11223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2A590C-15DB-2A97-1F75-F16001899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F54DF2-DB73-D878-95B7-98A80AF9EE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D11A24-A083-9C88-E069-730BA32A3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654734-A039-05E7-FD65-1DD0B802E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35309-CA9E-6644-84AD-E6663E9206AA}" type="datetimeFigureOut">
              <a:rPr kumimoji="1" lang="ko-Kore-KR" altLang="en-US" smtClean="0"/>
              <a:t>2023. 6. 30.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632532-0949-0A79-D5BC-44C81B60B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B0B166-7D36-BDDA-9C4B-F9D54B9CE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FD49-9082-0440-9A85-9B23A0AEE78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16617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FDFAF8-31C3-71BF-5EB0-9FF8A6B17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D0EB9F-4F2B-B3EE-5279-CBF6869E1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91A8B5-05F6-500E-D0FF-9AE3E6792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E1173D-230F-67D9-8A4E-94E3C148F6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161A6D-12E8-9139-0D09-70E80CEE65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DD5D8F-5C0B-C8DB-A4F1-0B33DAF32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35309-CA9E-6644-84AD-E6663E9206AA}" type="datetimeFigureOut">
              <a:rPr kumimoji="1" lang="ko-Kore-KR" altLang="en-US" smtClean="0"/>
              <a:t>2023. 6. 30.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8F59B2-D18C-FE6B-07CA-270E72B25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C612471-B53D-3E82-42E7-B2F0E5ABD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FD49-9082-0440-9A85-9B23A0AEE78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96477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A28FC-6E20-B266-17D7-CFEE1EB00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28A80B-616A-4116-AD42-47CA18347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35309-CA9E-6644-84AD-E6663E9206AA}" type="datetimeFigureOut">
              <a:rPr kumimoji="1" lang="ko-Kore-KR" altLang="en-US" smtClean="0"/>
              <a:t>2023. 6. 30.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408F3A-AC5B-440A-5A6D-C02F67276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5D5E15-937A-04AC-EE7D-848979648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FD49-9082-0440-9A85-9B23A0AEE78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79371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8F45D76-2444-59CD-75CB-D6C37306A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35309-CA9E-6644-84AD-E6663E9206AA}" type="datetimeFigureOut">
              <a:rPr kumimoji="1" lang="ko-Kore-KR" altLang="en-US" smtClean="0"/>
              <a:t>2023. 6. 30.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BDE77A7-CAC2-6D9C-7EA7-FFE2950EC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C091D2-E266-0714-6337-3BDA59542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FD49-9082-0440-9A85-9B23A0AEE78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67422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77BFB-1741-BBAC-EDA9-C1B9ADDB8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87635C-A271-D48A-11FF-308DD5A12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595BE8-0363-07BF-1309-734F35C85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B8E892-E9FC-5300-2466-A0570D74D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35309-CA9E-6644-84AD-E6663E9206AA}" type="datetimeFigureOut">
              <a:rPr kumimoji="1" lang="ko-Kore-KR" altLang="en-US" smtClean="0"/>
              <a:t>2023. 6. 30.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77AAF1-8B9D-B1D8-CF2F-78A749E68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343A70-B4C9-F51E-C23B-0F76D2BD7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FD49-9082-0440-9A85-9B23A0AEE78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3214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7F2E9-D773-6FD5-9ABB-94FB4BF12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275321B-315C-49D1-9BDD-5E97EFF88D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B4B8EC-DC3D-398E-EF37-93CA518B9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7D43E4-6941-7D0E-B23A-352B63281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35309-CA9E-6644-84AD-E6663E9206AA}" type="datetimeFigureOut">
              <a:rPr kumimoji="1" lang="ko-Kore-KR" altLang="en-US" smtClean="0"/>
              <a:t>2023. 6. 30.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76CE4A-14C7-A173-50C1-91F8C9279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13E19F-395B-EFC7-0B94-21DE5D55D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FD49-9082-0440-9A85-9B23A0AEE78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6935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87CB9B3-5764-96DB-A1A4-0E4CEA12A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65AFE3-4637-A85C-F38B-3DFF4F52F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410B27-85A3-F12A-3B84-8012326E3E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35309-CA9E-6644-84AD-E6663E9206AA}" type="datetimeFigureOut">
              <a:rPr kumimoji="1" lang="ko-Kore-KR" altLang="en-US" smtClean="0"/>
              <a:t>2023. 6. 30.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965BDF-6D87-52C0-3961-B323529D11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93E58E-1C8A-4677-38B8-5DEEEFEEC6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5FD49-9082-0440-9A85-9B23A0AEE78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53354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49F3F4-641F-7D83-BD39-74A12F64D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bitset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C5DC94-CFF6-B1C8-F0D1-F33CE52B3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비트의 고정 크기 시퀀스를 나타내고 조작하기 위한 클래스 템플릿 비트 세트와 두 개의 지원 템플릿 함수를 정의한다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.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0962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49F3F4-641F-7D83-BD39-74A12F64D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연산자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7256928E-5A26-23A5-C2B8-D1B787DC0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862016"/>
              </p:ext>
            </p:extLst>
          </p:nvPr>
        </p:nvGraphicFramePr>
        <p:xfrm>
          <a:off x="1494971" y="1819122"/>
          <a:ext cx="9202058" cy="35148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1029">
                  <a:extLst>
                    <a:ext uri="{9D8B030D-6E8A-4147-A177-3AD203B41FA5}">
                      <a16:colId xmlns:a16="http://schemas.microsoft.com/office/drawing/2014/main" val="2364728186"/>
                    </a:ext>
                  </a:extLst>
                </a:gridCol>
                <a:gridCol w="7141029">
                  <a:extLst>
                    <a:ext uri="{9D8B030D-6E8A-4147-A177-3AD203B41FA5}">
                      <a16:colId xmlns:a16="http://schemas.microsoft.com/office/drawing/2014/main" val="510389221"/>
                    </a:ext>
                  </a:extLst>
                </a:gridCol>
              </a:tblGrid>
              <a:tr h="585813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50" dirty="0">
                          <a:latin typeface="BM DoHyeon OTF" panose="020B0600000101010101" pitchFamily="34" charset="-127"/>
                          <a:ea typeface="BM DoHyeon OTF" panose="020B0600000101010101" pitchFamily="34" charset="-127"/>
                        </a:rPr>
                        <a:t>연산자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50" dirty="0">
                          <a:latin typeface="BM DoHyeon OTF" panose="020B0600000101010101" pitchFamily="34" charset="-127"/>
                          <a:ea typeface="BM DoHyeon OTF" panose="020B0600000101010101" pitchFamily="34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203365"/>
                  </a:ext>
                </a:extLst>
              </a:tr>
              <a:tr h="58581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50" dirty="0">
                          <a:latin typeface="BM DoHyeon OTF" panose="020B0600000101010101" pitchFamily="34" charset="-127"/>
                          <a:ea typeface="BM DoHyeon OTF" panose="020B0600000101010101" pitchFamily="34" charset="-127"/>
                        </a:rPr>
                        <a:t>&amp;</a:t>
                      </a:r>
                      <a:endParaRPr lang="ko-Kore-KR" altLang="en-US" sz="1650" dirty="0">
                        <a:latin typeface="BM DoHyeon OTF" panose="020B0600000101010101" pitchFamily="34" charset="-127"/>
                        <a:ea typeface="BM DoHyeon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50" dirty="0">
                          <a:latin typeface="BM DoHyeon OTF" panose="020B0600000101010101" pitchFamily="34" charset="-127"/>
                          <a:ea typeface="BM DoHyeon OTF" panose="020B0600000101010101" pitchFamily="34" charset="-127"/>
                        </a:rPr>
                        <a:t>두</a:t>
                      </a:r>
                      <a:r>
                        <a:rPr lang="ko-KR" altLang="en-US" sz="1650" dirty="0">
                          <a:latin typeface="BM DoHyeon OTF" panose="020B0600000101010101" pitchFamily="34" charset="-127"/>
                          <a:ea typeface="BM DoHyeon OTF" panose="020B0600000101010101" pitchFamily="34" charset="-127"/>
                        </a:rPr>
                        <a:t> </a:t>
                      </a:r>
                      <a:r>
                        <a:rPr lang="en-US" altLang="ko-KR" sz="1650" dirty="0" err="1">
                          <a:latin typeface="BM DoHyeon OTF" panose="020B0600000101010101" pitchFamily="34" charset="-127"/>
                          <a:ea typeface="BM DoHyeon OTF" panose="020B0600000101010101" pitchFamily="34" charset="-127"/>
                        </a:rPr>
                        <a:t>bitset</a:t>
                      </a:r>
                      <a:r>
                        <a:rPr lang="ko-KR" altLang="en-US" sz="1650" dirty="0">
                          <a:latin typeface="BM DoHyeon OTF" panose="020B0600000101010101" pitchFamily="34" charset="-127"/>
                          <a:ea typeface="BM DoHyeon OTF" panose="020B0600000101010101" pitchFamily="34" charset="-127"/>
                        </a:rPr>
                        <a:t>간에 </a:t>
                      </a:r>
                      <a:r>
                        <a:rPr lang="en-US" altLang="ko-KR" sz="1650" dirty="0">
                          <a:latin typeface="BM DoHyeon OTF" panose="020B0600000101010101" pitchFamily="34" charset="-127"/>
                          <a:ea typeface="BM DoHyeon OTF" panose="020B0600000101010101" pitchFamily="34" charset="-127"/>
                        </a:rPr>
                        <a:t>AND</a:t>
                      </a:r>
                      <a:r>
                        <a:rPr lang="ko-KR" altLang="en-US" sz="1650" dirty="0">
                          <a:latin typeface="BM DoHyeon OTF" panose="020B0600000101010101" pitchFamily="34" charset="-127"/>
                          <a:ea typeface="BM DoHyeon OTF" panose="020B0600000101010101" pitchFamily="34" charset="-127"/>
                        </a:rPr>
                        <a:t> 연산을 수행</a:t>
                      </a:r>
                      <a:endParaRPr lang="ko-Kore-KR" altLang="en-US" sz="1650" dirty="0">
                        <a:latin typeface="BM DoHyeon OTF" panose="020B0600000101010101" pitchFamily="34" charset="-127"/>
                        <a:ea typeface="BM DoHyeon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5068625"/>
                  </a:ext>
                </a:extLst>
              </a:tr>
              <a:tr h="58581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50" dirty="0">
                          <a:latin typeface="BM DoHyeon OTF" panose="020B0600000101010101" pitchFamily="34" charset="-127"/>
                          <a:ea typeface="BM DoHyeon OTF" panose="020B0600000101010101" pitchFamily="34" charset="-127"/>
                        </a:rPr>
                        <a:t>&lt;</a:t>
                      </a:r>
                      <a:r>
                        <a:rPr lang="en-US" altLang="ko-KR" sz="1650" dirty="0">
                          <a:latin typeface="BM DoHyeon OTF" panose="020B0600000101010101" pitchFamily="34" charset="-127"/>
                          <a:ea typeface="BM DoHyeon OTF" panose="020B0600000101010101" pitchFamily="34" charset="-127"/>
                        </a:rPr>
                        <a:t>&lt;</a:t>
                      </a:r>
                      <a:endParaRPr lang="ko-Kore-KR" altLang="en-US" sz="1650" dirty="0">
                        <a:latin typeface="BM DoHyeon OTF" panose="020B0600000101010101" pitchFamily="34" charset="-127"/>
                        <a:ea typeface="BM DoHyeon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50" dirty="0">
                          <a:latin typeface="BM DoHyeon OTF" panose="020B0600000101010101" pitchFamily="34" charset="-127"/>
                          <a:ea typeface="BM DoHyeon OTF" panose="020B0600000101010101" pitchFamily="34" charset="-127"/>
                        </a:rPr>
                        <a:t>비트</a:t>
                      </a:r>
                      <a:r>
                        <a:rPr lang="ko-KR" altLang="en-US" sz="1650" dirty="0">
                          <a:latin typeface="BM DoHyeon OTF" panose="020B0600000101010101" pitchFamily="34" charset="-127"/>
                          <a:ea typeface="BM DoHyeon OTF" panose="020B0600000101010101" pitchFamily="34" charset="-127"/>
                        </a:rPr>
                        <a:t> 시퀀스의 텍스트 표현을 표준 출력 스트림에 삽입</a:t>
                      </a:r>
                      <a:endParaRPr lang="ko-Kore-KR" altLang="en-US" sz="1650" dirty="0">
                        <a:latin typeface="BM DoHyeon OTF" panose="020B0600000101010101" pitchFamily="34" charset="-127"/>
                        <a:ea typeface="BM DoHyeon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825802"/>
                  </a:ext>
                </a:extLst>
              </a:tr>
              <a:tr h="58581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50" dirty="0">
                          <a:latin typeface="BM DoHyeon OTF" panose="020B0600000101010101" pitchFamily="34" charset="-127"/>
                          <a:ea typeface="BM DoHyeon OTF" panose="020B0600000101010101" pitchFamily="34" charset="-127"/>
                        </a:rPr>
                        <a:t>&gt;</a:t>
                      </a:r>
                      <a:r>
                        <a:rPr lang="en-US" altLang="ko-KR" sz="1650" dirty="0">
                          <a:latin typeface="BM DoHyeon OTF" panose="020B0600000101010101" pitchFamily="34" charset="-127"/>
                          <a:ea typeface="BM DoHyeon OTF" panose="020B0600000101010101" pitchFamily="34" charset="-127"/>
                        </a:rPr>
                        <a:t>&gt;</a:t>
                      </a:r>
                      <a:endParaRPr lang="ko-Kore-KR" altLang="en-US" sz="1650" dirty="0">
                        <a:latin typeface="BM DoHyeon OTF" panose="020B0600000101010101" pitchFamily="34" charset="-127"/>
                        <a:ea typeface="BM DoHyeon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50" dirty="0">
                          <a:latin typeface="BM DoHyeon OTF" panose="020B0600000101010101" pitchFamily="34" charset="-127"/>
                          <a:ea typeface="BM DoHyeon OTF" panose="020B0600000101010101" pitchFamily="34" charset="-127"/>
                        </a:rPr>
                        <a:t>비트</a:t>
                      </a:r>
                      <a:r>
                        <a:rPr lang="ko-KR" altLang="en-US" sz="1650" dirty="0">
                          <a:latin typeface="BM DoHyeon OTF" panose="020B0600000101010101" pitchFamily="34" charset="-127"/>
                          <a:ea typeface="BM DoHyeon OTF" panose="020B0600000101010101" pitchFamily="34" charset="-127"/>
                        </a:rPr>
                        <a:t> 시퀀스의 텍스트 표현을 표준 입력 스트림에 삽입</a:t>
                      </a:r>
                      <a:endParaRPr lang="ko-Kore-KR" altLang="en-US" sz="1650" dirty="0">
                        <a:latin typeface="BM DoHyeon OTF" panose="020B0600000101010101" pitchFamily="34" charset="-127"/>
                        <a:ea typeface="BM DoHyeon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9851328"/>
                  </a:ext>
                </a:extLst>
              </a:tr>
              <a:tr h="58581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50" dirty="0">
                          <a:latin typeface="BM DoHyeon OTF" panose="020B0600000101010101" pitchFamily="34" charset="-127"/>
                          <a:ea typeface="BM DoHyeon OTF" panose="020B0600000101010101" pitchFamily="34" charset="-127"/>
                        </a:rPr>
                        <a:t>^</a:t>
                      </a:r>
                      <a:endParaRPr lang="ko-Kore-KR" altLang="en-US" sz="1650" dirty="0">
                        <a:latin typeface="BM DoHyeon OTF" panose="020B0600000101010101" pitchFamily="34" charset="-127"/>
                        <a:ea typeface="BM DoHyeon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50" dirty="0">
                          <a:latin typeface="BM DoHyeon OTF" panose="020B0600000101010101" pitchFamily="34" charset="-127"/>
                          <a:ea typeface="BM DoHyeon OTF" panose="020B0600000101010101" pitchFamily="34" charset="-127"/>
                        </a:rPr>
                        <a:t>두</a:t>
                      </a:r>
                      <a:r>
                        <a:rPr lang="ko-KR" altLang="en-US" sz="1650" dirty="0">
                          <a:latin typeface="BM DoHyeon OTF" panose="020B0600000101010101" pitchFamily="34" charset="-127"/>
                          <a:ea typeface="BM DoHyeon OTF" panose="020B0600000101010101" pitchFamily="34" charset="-127"/>
                        </a:rPr>
                        <a:t> </a:t>
                      </a:r>
                      <a:r>
                        <a:rPr lang="en-US" altLang="ko-KR" sz="1650" dirty="0" err="1">
                          <a:latin typeface="BM DoHyeon OTF" panose="020B0600000101010101" pitchFamily="34" charset="-127"/>
                          <a:ea typeface="BM DoHyeon OTF" panose="020B0600000101010101" pitchFamily="34" charset="-127"/>
                        </a:rPr>
                        <a:t>bitset</a:t>
                      </a:r>
                      <a:r>
                        <a:rPr lang="ko-KR" altLang="en-US" sz="1650" dirty="0">
                          <a:latin typeface="BM DoHyeon OTF" panose="020B0600000101010101" pitchFamily="34" charset="-127"/>
                          <a:ea typeface="BM DoHyeon OTF" panose="020B0600000101010101" pitchFamily="34" charset="-127"/>
                        </a:rPr>
                        <a:t>간에 비트 </a:t>
                      </a:r>
                      <a:r>
                        <a:rPr lang="en-US" altLang="ko-KR" sz="1650" dirty="0">
                          <a:latin typeface="BM DoHyeon OTF" panose="020B0600000101010101" pitchFamily="34" charset="-127"/>
                          <a:ea typeface="BM DoHyeon OTF" panose="020B0600000101010101" pitchFamily="34" charset="-127"/>
                        </a:rPr>
                        <a:t>EXCLUSIVE-OR</a:t>
                      </a:r>
                      <a:r>
                        <a:rPr lang="ko-KR" altLang="en-US" sz="1650" dirty="0">
                          <a:latin typeface="BM DoHyeon OTF" panose="020B0600000101010101" pitchFamily="34" charset="-127"/>
                          <a:ea typeface="BM DoHyeon OTF" panose="020B0600000101010101" pitchFamily="34" charset="-127"/>
                        </a:rPr>
                        <a:t> 연산 수행</a:t>
                      </a:r>
                      <a:endParaRPr lang="ko-Kore-KR" altLang="en-US" sz="1650" dirty="0">
                        <a:latin typeface="BM DoHyeon OTF" panose="020B0600000101010101" pitchFamily="34" charset="-127"/>
                        <a:ea typeface="BM DoHyeon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6138481"/>
                  </a:ext>
                </a:extLst>
              </a:tr>
              <a:tr h="58581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50" dirty="0">
                          <a:latin typeface="BM DoHyeon OTF" panose="020B0600000101010101" pitchFamily="34" charset="-127"/>
                          <a:ea typeface="BM DoHyeon OTF" panose="020B0600000101010101" pitchFamily="34" charset="-127"/>
                        </a:rPr>
                        <a:t>|</a:t>
                      </a:r>
                      <a:endParaRPr lang="ko-Kore-KR" altLang="en-US" sz="1650" dirty="0">
                        <a:latin typeface="BM DoHyeon OTF" panose="020B0600000101010101" pitchFamily="34" charset="-127"/>
                        <a:ea typeface="BM DoHyeon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50" dirty="0">
                          <a:latin typeface="BM DoHyeon OTF" panose="020B0600000101010101" pitchFamily="34" charset="-127"/>
                          <a:ea typeface="BM DoHyeon OTF" panose="020B0600000101010101" pitchFamily="34" charset="-127"/>
                        </a:rPr>
                        <a:t>두</a:t>
                      </a:r>
                      <a:r>
                        <a:rPr lang="ko-KR" altLang="en-US" sz="1650" dirty="0">
                          <a:latin typeface="BM DoHyeon OTF" panose="020B0600000101010101" pitchFamily="34" charset="-127"/>
                          <a:ea typeface="BM DoHyeon OTF" panose="020B0600000101010101" pitchFamily="34" charset="-127"/>
                        </a:rPr>
                        <a:t> </a:t>
                      </a:r>
                      <a:r>
                        <a:rPr lang="en-US" altLang="ko-KR" sz="1650" dirty="0" err="1">
                          <a:latin typeface="BM DoHyeon OTF" panose="020B0600000101010101" pitchFamily="34" charset="-127"/>
                          <a:ea typeface="BM DoHyeon OTF" panose="020B0600000101010101" pitchFamily="34" charset="-127"/>
                        </a:rPr>
                        <a:t>bitset</a:t>
                      </a:r>
                      <a:r>
                        <a:rPr lang="ko-KR" altLang="en-US" sz="1650" dirty="0">
                          <a:latin typeface="BM DoHyeon OTF" panose="020B0600000101010101" pitchFamily="34" charset="-127"/>
                          <a:ea typeface="BM DoHyeon OTF" panose="020B0600000101010101" pitchFamily="34" charset="-127"/>
                        </a:rPr>
                        <a:t>간에 비트 </a:t>
                      </a:r>
                      <a:r>
                        <a:rPr lang="en-US" altLang="ko-KR" sz="1650" dirty="0">
                          <a:latin typeface="BM DoHyeon OTF" panose="020B0600000101010101" pitchFamily="34" charset="-127"/>
                          <a:ea typeface="BM DoHyeon OTF" panose="020B0600000101010101" pitchFamily="34" charset="-127"/>
                        </a:rPr>
                        <a:t>OR</a:t>
                      </a:r>
                      <a:r>
                        <a:rPr lang="ko-KR" altLang="en-US" sz="1650" dirty="0">
                          <a:latin typeface="BM DoHyeon OTF" panose="020B0600000101010101" pitchFamily="34" charset="-127"/>
                          <a:ea typeface="BM DoHyeon OTF" panose="020B0600000101010101" pitchFamily="34" charset="-127"/>
                        </a:rPr>
                        <a:t> 연산 수행</a:t>
                      </a:r>
                      <a:endParaRPr lang="ko-Kore-KR" altLang="en-US" sz="1650" dirty="0">
                        <a:latin typeface="BM DoHyeon OTF" panose="020B0600000101010101" pitchFamily="34" charset="-127"/>
                        <a:ea typeface="BM DoHyeon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8208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5789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49F3F4-641F-7D83-BD39-74A12F64D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풀이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F3FAE81-E67A-3172-0511-181059990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4163"/>
            <a:ext cx="4791727" cy="49387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D3747C-1ECE-EB6C-0E9A-5B6506AAC632}"/>
              </a:ext>
            </a:extLst>
          </p:cNvPr>
          <p:cNvSpPr txBox="1"/>
          <p:nvPr/>
        </p:nvSpPr>
        <p:spPr>
          <a:xfrm>
            <a:off x="5699753" y="2876175"/>
            <a:ext cx="30716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num: n</a:t>
            </a:r>
            <a:r>
              <a:rPr kumimoji="1" lang="ko-KR" altLang="en-US" sz="1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의 </a:t>
            </a:r>
            <a:r>
              <a:rPr kumimoji="1" lang="en-US" altLang="ko-KR" sz="1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1</a:t>
            </a:r>
            <a:r>
              <a:rPr kumimoji="1" lang="ko-KR" altLang="en-US" sz="1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의 개수를 저장</a:t>
            </a:r>
            <a:endParaRPr kumimoji="1" lang="en-US" altLang="ko-KR" sz="15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en-US" altLang="ko-Kore-KR" sz="1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count(): </a:t>
            </a:r>
            <a:r>
              <a:rPr kumimoji="1" lang="en-US" altLang="ko-KR" sz="1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1</a:t>
            </a:r>
            <a:r>
              <a:rPr kumimoji="1" lang="ko-KR" altLang="en-US" sz="1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의 개수를 반환하는 함수</a:t>
            </a:r>
            <a:endParaRPr kumimoji="1" lang="ko-Kore-KR" altLang="en-US" sz="15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12BD60-602E-7E7E-2FBF-6F1459F1170E}"/>
              </a:ext>
            </a:extLst>
          </p:cNvPr>
          <p:cNvSpPr txBox="1"/>
          <p:nvPr/>
        </p:nvSpPr>
        <p:spPr>
          <a:xfrm>
            <a:off x="5699753" y="3429000"/>
            <a:ext cx="418095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n</a:t>
            </a:r>
            <a:r>
              <a:rPr kumimoji="1" lang="ko-KR" altLang="en-US" sz="1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보다 큰 정수 중에</a:t>
            </a:r>
            <a:r>
              <a:rPr kumimoji="1" lang="en-US" altLang="ko-KR" sz="1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num</a:t>
            </a:r>
            <a:r>
              <a:rPr kumimoji="1" lang="ko-KR" altLang="en-US" sz="1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과 같은 수를 </a:t>
            </a:r>
            <a:r>
              <a:rPr kumimoji="1" lang="en-US" altLang="ko-KR" sz="1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n</a:t>
            </a:r>
            <a:r>
              <a:rPr kumimoji="1" lang="ko-KR" altLang="en-US" sz="1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에 갱신 </a:t>
            </a:r>
            <a:endParaRPr kumimoji="1" lang="ko-Kore-KR" altLang="en-US" sz="15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2450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91</Words>
  <Application>Microsoft Macintosh PowerPoint</Application>
  <PresentationFormat>와이드스크린</PresentationFormat>
  <Paragraphs>19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BM DoHyeon OTF</vt:lpstr>
      <vt:lpstr>Arial</vt:lpstr>
      <vt:lpstr>Calibri</vt:lpstr>
      <vt:lpstr>Calibri Light</vt:lpstr>
      <vt:lpstr>Office 테마</vt:lpstr>
      <vt:lpstr>bitset</vt:lpstr>
      <vt:lpstr>연산자</vt:lpstr>
      <vt:lpstr>풀이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bitset</dc:title>
  <dc:creator>최서현</dc:creator>
  <cp:lastModifiedBy>최서현</cp:lastModifiedBy>
  <cp:revision>12</cp:revision>
  <dcterms:created xsi:type="dcterms:W3CDTF">2023-06-30T06:06:43Z</dcterms:created>
  <dcterms:modified xsi:type="dcterms:W3CDTF">2023-06-30T06:16:45Z</dcterms:modified>
</cp:coreProperties>
</file>