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BM DoHyeon OTF" panose="020B0600000101010101" pitchFamily="34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FF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FD3D1-CE3F-9DC8-F6AA-E9FC053E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1F01F-9AF6-DF88-64FA-82F87764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483D7-0334-C9DB-84E0-F41062D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6A35B-90CF-3DBB-51C0-2590652D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17754-0A29-76B4-81F8-7D93065E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86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92D69-C1ED-5A13-D58A-82ADEB7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D3DAD-2917-BDE1-40DD-EEDD3EA5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33BA9-8F95-2932-AC12-72EFEE13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44E59-B1EF-11D3-07B3-BD784E58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079F7-3749-60A0-CBA2-66D30D5F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8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18A833-9F6A-C8BC-7CFB-10DBDCDBC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19F56-42D3-5722-7689-1FCBEEA0D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B4E95-E6E7-3180-1F23-2698ED39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DE1A3-7FB4-77D5-9D3D-030A2621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71BA-3F1A-D921-3EF7-DCCE0B1F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3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C8CB8-0435-3D33-E83A-DC5D1745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BC79A-32C0-CF00-DAB8-CA909802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71D3B-814B-CB97-85B4-DC62AB86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0026E-CCF4-A694-3D21-E5592A40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DE7C2-7E7A-4437-B783-4FA9FB18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A328-4740-288D-CB50-59C3387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690E7-EEFD-ED2C-EC05-3398B879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F7828-DDEC-C628-674C-3ABF7654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31075-4377-4F47-1A01-473E3EAF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F36BE-4AC4-05B8-9F08-9918F901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8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FAD7-12DD-B9E9-E793-BCDEE1A8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4F146-E97A-C2FE-5F68-65787AA32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3561E-844D-A71A-07B0-AF31C987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7A257-6788-1CA9-0A8F-0F3FF693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4B48A-AE47-D9EC-BDE6-ABB79DE6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5511B-0EC9-BD68-B4CB-CD92A6F6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5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B229-1CC6-E322-C0E8-5CE7E7CF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B34B9-18A2-776C-B564-4B0F57FC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3EA86-36DB-2864-6724-D199EC001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DF33B-4E64-36BD-F455-ADC36A61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6B8FE-74F4-BA00-3E85-D628764DB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27666-993C-08BD-203E-E095DC87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FA94D-B2CF-4618-6313-8BB5271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7ACE9-B1BD-0758-3611-FFCC2211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39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6E258-683E-ADFC-7E14-E0D59367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E7F39-649F-34CF-F04F-D347B02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695FC-4426-9549-CEF6-44C876F3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2FA36-E631-9843-F31F-273D39FA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8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56B99-1956-2FEB-E156-9AEC68D3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2EA7B9-3062-5E27-F2B4-414407BE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F5706E-BB49-9D66-2527-E764D96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62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D455-59C4-A2EE-0F90-5BA2D608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27828-A841-A26D-0A6F-0B8B57CD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43905-B34B-A769-DA1B-7AAB45FB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8C36F-55A1-AD1A-4A64-9A02ECDD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AEB87-15DA-C1DD-0AF6-24247E5C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3C8AB-8077-3089-647D-279E65A9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4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5C3A-6BEF-AD63-4326-719C1E1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DB876B-B74B-3D1C-5538-9FFCCC7C5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66C78-C347-0242-83A3-FFB7D62A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4859A-091E-FD59-51A8-3937D87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1908-0054-9B49-7E69-CC4D9F5B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5F25D-94E7-7B92-E0F8-FD2F0C9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7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F1D346-6FA8-FCB3-2992-B92A93EE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D7CA1-F43C-FFA9-93A5-1AE40DFE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6AED-8D5F-7E1B-C4F4-79EB8C289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D762-2FD4-6A4F-9398-411C08BC897A}" type="datetimeFigureOut">
              <a:rPr kumimoji="1" lang="ko-Kore-KR" altLang="en-US" smtClean="0"/>
              <a:t>2023. 8. 18.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68E2-6FD2-2D25-5762-2E9276DAE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34D21-5469-6F71-1C82-CBF560AB7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3111-A1D2-9545-A614-4E708ACE67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69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DAF9-9D22-41F5-C1C7-8BC8C7D69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090"/>
            <a:ext cx="9144000" cy="951820"/>
          </a:xfrm>
        </p:spPr>
        <p:txBody>
          <a:bodyPr/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멀리뛰기</a:t>
            </a:r>
          </a:p>
        </p:txBody>
      </p:sp>
    </p:spTree>
    <p:extLst>
      <p:ext uri="{BB962C8B-B14F-4D97-AF65-F5344CB8AC3E}">
        <p14:creationId xmlns:p14="http://schemas.microsoft.com/office/powerpoint/2010/main" val="15190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107C9-4468-ED8C-9D33-49F5816C02D4}"/>
              </a:ext>
            </a:extLst>
          </p:cNvPr>
          <p:cNvSpPr txBox="1"/>
          <p:nvPr/>
        </p:nvSpPr>
        <p:spPr>
          <a:xfrm>
            <a:off x="812749" y="315688"/>
            <a:ext cx="17780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1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5969F-6880-FC11-CA66-C45CDD8FC5BB}"/>
              </a:ext>
            </a:extLst>
          </p:cNvPr>
          <p:cNvSpPr txBox="1"/>
          <p:nvPr/>
        </p:nvSpPr>
        <p:spPr>
          <a:xfrm>
            <a:off x="3630386" y="304801"/>
            <a:ext cx="19078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2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412F-6077-C3CC-C34C-415649D48B22}"/>
              </a:ext>
            </a:extLst>
          </p:cNvPr>
          <p:cNvSpPr txBox="1"/>
          <p:nvPr/>
        </p:nvSpPr>
        <p:spPr>
          <a:xfrm>
            <a:off x="6487886" y="304801"/>
            <a:ext cx="192232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0E288-F0A1-CB4B-DD6F-8D6929AE45D5}"/>
              </a:ext>
            </a:extLst>
          </p:cNvPr>
          <p:cNvSpPr txBox="1"/>
          <p:nvPr/>
        </p:nvSpPr>
        <p:spPr>
          <a:xfrm>
            <a:off x="9601200" y="304801"/>
            <a:ext cx="197201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4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F20716A-DDF7-D7C2-2C6C-EBBA95AC819E}"/>
              </a:ext>
            </a:extLst>
          </p:cNvPr>
          <p:cNvCxnSpPr/>
          <p:nvPr/>
        </p:nvCxnSpPr>
        <p:spPr>
          <a:xfrm>
            <a:off x="3069771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2F815FA-7551-BBFE-89F6-67DD4B9D5471}"/>
              </a:ext>
            </a:extLst>
          </p:cNvPr>
          <p:cNvCxnSpPr/>
          <p:nvPr/>
        </p:nvCxnSpPr>
        <p:spPr>
          <a:xfrm>
            <a:off x="6074228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8838A96-FDC4-D529-8E27-0D96347384DF}"/>
              </a:ext>
            </a:extLst>
          </p:cNvPr>
          <p:cNvCxnSpPr/>
          <p:nvPr/>
        </p:nvCxnSpPr>
        <p:spPr>
          <a:xfrm>
            <a:off x="9035143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27FBA-2D2E-D0C5-794F-5945BB4525F6}"/>
              </a:ext>
            </a:extLst>
          </p:cNvPr>
          <p:cNvSpPr/>
          <p:nvPr/>
        </p:nvSpPr>
        <p:spPr>
          <a:xfrm>
            <a:off x="283029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3D98C-FCE9-FEEC-C9C6-49A151CBCF0C}"/>
              </a:ext>
            </a:extLst>
          </p:cNvPr>
          <p:cNvSpPr/>
          <p:nvPr/>
        </p:nvSpPr>
        <p:spPr>
          <a:xfrm>
            <a:off x="3265714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</a:t>
            </a:r>
          </a:p>
          <a:p>
            <a:r>
              <a:rPr kumimoji="1" lang="en-US" altLang="ko-Kore-KR" sz="3000" dirty="0"/>
              <a:t>1 1</a:t>
            </a:r>
            <a:endParaRPr kumimoji="1" lang="ko-Kore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C00CF-BB1E-2AC4-1D79-6F47F9C981F8}"/>
              </a:ext>
            </a:extLst>
          </p:cNvPr>
          <p:cNvSpPr/>
          <p:nvPr/>
        </p:nvSpPr>
        <p:spPr>
          <a:xfrm>
            <a:off x="6248400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2 1</a:t>
            </a:r>
          </a:p>
          <a:p>
            <a:r>
              <a:rPr kumimoji="1" lang="en-US" altLang="ko-Kore-KR" sz="3000" dirty="0"/>
              <a:t>1 2</a:t>
            </a:r>
          </a:p>
          <a:p>
            <a:r>
              <a:rPr kumimoji="1" lang="en-US" altLang="ko-Kore-KR" sz="3000" dirty="0"/>
              <a:t>1 1 1</a:t>
            </a:r>
            <a:endParaRPr kumimoji="1" lang="ko-Kore-KR" altLang="en-US" sz="3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D96A1-074F-2FEE-6C24-75C67EC63CC9}"/>
              </a:ext>
            </a:extLst>
          </p:cNvPr>
          <p:cNvSpPr/>
          <p:nvPr/>
        </p:nvSpPr>
        <p:spPr>
          <a:xfrm>
            <a:off x="9209316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2 2</a:t>
            </a:r>
          </a:p>
          <a:p>
            <a:r>
              <a:rPr kumimoji="1" lang="en-US" altLang="ko-Kore-KR" sz="3000" dirty="0"/>
              <a:t>2 1 1</a:t>
            </a:r>
          </a:p>
          <a:p>
            <a:r>
              <a:rPr kumimoji="1" lang="en-US" altLang="ko-Kore-KR" sz="3000" dirty="0"/>
              <a:t>1 2 1</a:t>
            </a:r>
          </a:p>
          <a:p>
            <a:r>
              <a:rPr kumimoji="1" lang="en-US" altLang="ko-Kore-KR" sz="3000" dirty="0"/>
              <a:t>1 1 2</a:t>
            </a:r>
          </a:p>
          <a:p>
            <a:r>
              <a:rPr kumimoji="1" lang="en-US" altLang="ko-Kore-KR" sz="3000" dirty="0"/>
              <a:t>1 1 1 1 1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491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107C9-4468-ED8C-9D33-49F5816C02D4}"/>
              </a:ext>
            </a:extLst>
          </p:cNvPr>
          <p:cNvSpPr txBox="1"/>
          <p:nvPr/>
        </p:nvSpPr>
        <p:spPr>
          <a:xfrm>
            <a:off x="812749" y="315688"/>
            <a:ext cx="17780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1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5969F-6880-FC11-CA66-C45CDD8FC5BB}"/>
              </a:ext>
            </a:extLst>
          </p:cNvPr>
          <p:cNvSpPr txBox="1"/>
          <p:nvPr/>
        </p:nvSpPr>
        <p:spPr>
          <a:xfrm>
            <a:off x="3630386" y="304801"/>
            <a:ext cx="19078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2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412F-6077-C3CC-C34C-415649D48B22}"/>
              </a:ext>
            </a:extLst>
          </p:cNvPr>
          <p:cNvSpPr txBox="1"/>
          <p:nvPr/>
        </p:nvSpPr>
        <p:spPr>
          <a:xfrm>
            <a:off x="6487886" y="304801"/>
            <a:ext cx="192232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0E288-F0A1-CB4B-DD6F-8D6929AE45D5}"/>
              </a:ext>
            </a:extLst>
          </p:cNvPr>
          <p:cNvSpPr txBox="1"/>
          <p:nvPr/>
        </p:nvSpPr>
        <p:spPr>
          <a:xfrm>
            <a:off x="9601200" y="304801"/>
            <a:ext cx="197201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4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F20716A-DDF7-D7C2-2C6C-EBBA95AC819E}"/>
              </a:ext>
            </a:extLst>
          </p:cNvPr>
          <p:cNvCxnSpPr/>
          <p:nvPr/>
        </p:nvCxnSpPr>
        <p:spPr>
          <a:xfrm>
            <a:off x="3069771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2F815FA-7551-BBFE-89F6-67DD4B9D5471}"/>
              </a:ext>
            </a:extLst>
          </p:cNvPr>
          <p:cNvCxnSpPr/>
          <p:nvPr/>
        </p:nvCxnSpPr>
        <p:spPr>
          <a:xfrm>
            <a:off x="6074228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8838A96-FDC4-D529-8E27-0D96347384DF}"/>
              </a:ext>
            </a:extLst>
          </p:cNvPr>
          <p:cNvCxnSpPr/>
          <p:nvPr/>
        </p:nvCxnSpPr>
        <p:spPr>
          <a:xfrm>
            <a:off x="9035143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27FBA-2D2E-D0C5-794F-5945BB4525F6}"/>
              </a:ext>
            </a:extLst>
          </p:cNvPr>
          <p:cNvSpPr/>
          <p:nvPr/>
        </p:nvSpPr>
        <p:spPr>
          <a:xfrm>
            <a:off x="283029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3D98C-FCE9-FEEC-C9C6-49A151CBCF0C}"/>
              </a:ext>
            </a:extLst>
          </p:cNvPr>
          <p:cNvSpPr/>
          <p:nvPr/>
        </p:nvSpPr>
        <p:spPr>
          <a:xfrm>
            <a:off x="3265714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</a:t>
            </a:r>
          </a:p>
          <a:p>
            <a:r>
              <a:rPr kumimoji="1" lang="en-US" altLang="ko-Kore-KR" sz="3000" dirty="0"/>
              <a:t>1 1</a:t>
            </a:r>
            <a:endParaRPr kumimoji="1" lang="ko-Kore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C00CF-BB1E-2AC4-1D79-6F47F9C981F8}"/>
              </a:ext>
            </a:extLst>
          </p:cNvPr>
          <p:cNvSpPr/>
          <p:nvPr/>
        </p:nvSpPr>
        <p:spPr>
          <a:xfrm>
            <a:off x="6248400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2 1</a:t>
            </a:r>
          </a:p>
          <a:p>
            <a:r>
              <a:rPr kumimoji="1" lang="en-US" altLang="ko-Kore-KR" sz="3000" dirty="0"/>
              <a:t>1 2</a:t>
            </a:r>
          </a:p>
          <a:p>
            <a:r>
              <a:rPr kumimoji="1" lang="en-US" altLang="ko-Kore-KR" sz="3000" dirty="0"/>
              <a:t>1 1 1</a:t>
            </a:r>
            <a:endParaRPr kumimoji="1" lang="ko-Kore-KR" altLang="en-US" sz="3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D96A1-074F-2FEE-6C24-75C67EC63CC9}"/>
              </a:ext>
            </a:extLst>
          </p:cNvPr>
          <p:cNvSpPr/>
          <p:nvPr/>
        </p:nvSpPr>
        <p:spPr>
          <a:xfrm>
            <a:off x="9209316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2 2</a:t>
            </a:r>
          </a:p>
          <a:p>
            <a:r>
              <a:rPr kumimoji="1" lang="en-US" altLang="ko-Kore-KR" sz="3000" dirty="0"/>
              <a:t>2 1 1</a:t>
            </a:r>
          </a:p>
          <a:p>
            <a:r>
              <a:rPr kumimoji="1" lang="en-US" altLang="ko-Kore-KR" sz="3000" dirty="0"/>
              <a:t>1 2 1</a:t>
            </a:r>
          </a:p>
          <a:p>
            <a:r>
              <a:rPr kumimoji="1" lang="en-US" altLang="ko-Kore-KR" sz="3000" dirty="0"/>
              <a:t>1 1 2</a:t>
            </a:r>
          </a:p>
          <a:p>
            <a:r>
              <a:rPr kumimoji="1" lang="en-US" altLang="ko-Kore-KR" sz="3000" dirty="0"/>
              <a:t>1 1 1 1 1</a:t>
            </a:r>
            <a:endParaRPr kumimoji="1" lang="ko-Kore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EECB4A3-83A4-2DDD-23E7-CD55D2276038}"/>
              </a:ext>
            </a:extLst>
          </p:cNvPr>
          <p:cNvSpPr/>
          <p:nvPr/>
        </p:nvSpPr>
        <p:spPr>
          <a:xfrm>
            <a:off x="195943" y="3624943"/>
            <a:ext cx="533400" cy="5334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9070E4-3427-7C81-774C-43818ED6DD6A}"/>
              </a:ext>
            </a:extLst>
          </p:cNvPr>
          <p:cNvSpPr/>
          <p:nvPr/>
        </p:nvSpPr>
        <p:spPr>
          <a:xfrm>
            <a:off x="6117773" y="3619500"/>
            <a:ext cx="533400" cy="5334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352786-FE1E-589B-D402-C3D92D55B572}"/>
              </a:ext>
            </a:extLst>
          </p:cNvPr>
          <p:cNvSpPr/>
          <p:nvPr/>
        </p:nvSpPr>
        <p:spPr>
          <a:xfrm>
            <a:off x="3194956" y="3347357"/>
            <a:ext cx="544286" cy="5442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83F8EE-DD6D-CB9E-AFC3-0215860B2C0B}"/>
              </a:ext>
            </a:extLst>
          </p:cNvPr>
          <p:cNvSpPr/>
          <p:nvPr/>
        </p:nvSpPr>
        <p:spPr>
          <a:xfrm>
            <a:off x="6089563" y="3075214"/>
            <a:ext cx="544286" cy="5442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8216D5-381E-C637-F969-3DDE03CC4170}"/>
              </a:ext>
            </a:extLst>
          </p:cNvPr>
          <p:cNvSpPr/>
          <p:nvPr/>
        </p:nvSpPr>
        <p:spPr>
          <a:xfrm>
            <a:off x="3194955" y="3886200"/>
            <a:ext cx="832757" cy="5442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3CAB97-96B8-1481-67B7-A53ECFD9DC45}"/>
              </a:ext>
            </a:extLst>
          </p:cNvPr>
          <p:cNvSpPr/>
          <p:nvPr/>
        </p:nvSpPr>
        <p:spPr>
          <a:xfrm>
            <a:off x="6117773" y="4136571"/>
            <a:ext cx="832757" cy="5442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C0F0C-8079-6618-63CB-D382EDFC5AA7}"/>
              </a:ext>
            </a:extLst>
          </p:cNvPr>
          <p:cNvSpPr txBox="1"/>
          <p:nvPr/>
        </p:nvSpPr>
        <p:spPr>
          <a:xfrm>
            <a:off x="6781800" y="3670756"/>
            <a:ext cx="2156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ED7D31"/>
                </a:solidFill>
              </a:rPr>
              <a:t>n=1</a:t>
            </a:r>
            <a:r>
              <a:rPr kumimoji="1" lang="ko-KR" altLang="en-US" sz="2200" dirty="0">
                <a:solidFill>
                  <a:srgbClr val="ED7D31"/>
                </a:solidFill>
              </a:rPr>
              <a:t>의 경우에 </a:t>
            </a:r>
            <a:r>
              <a:rPr kumimoji="1" lang="en-US" altLang="ko-KR" sz="2200" dirty="0">
                <a:solidFill>
                  <a:srgbClr val="ED7D31"/>
                </a:solidFill>
              </a:rPr>
              <a:t>+1</a:t>
            </a:r>
            <a:endParaRPr kumimoji="1" lang="ko-Kore-KR" altLang="en-US" sz="2200" dirty="0">
              <a:solidFill>
                <a:srgbClr val="ED7D3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6D065-3095-FC5F-D1C1-D5370E814F58}"/>
              </a:ext>
            </a:extLst>
          </p:cNvPr>
          <p:cNvSpPr txBox="1"/>
          <p:nvPr/>
        </p:nvSpPr>
        <p:spPr>
          <a:xfrm>
            <a:off x="6231080" y="4618714"/>
            <a:ext cx="2156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chemeClr val="accent4"/>
                </a:solidFill>
              </a:rPr>
              <a:t>n=</a:t>
            </a:r>
            <a:r>
              <a:rPr kumimoji="1" lang="en-US" altLang="ko-KR" sz="2200" dirty="0">
                <a:solidFill>
                  <a:schemeClr val="accent4"/>
                </a:solidFill>
              </a:rPr>
              <a:t>2</a:t>
            </a:r>
            <a:r>
              <a:rPr kumimoji="1" lang="ko-KR" altLang="en-US" sz="2200" dirty="0">
                <a:solidFill>
                  <a:schemeClr val="accent4"/>
                </a:solidFill>
              </a:rPr>
              <a:t>의 경우에 </a:t>
            </a:r>
            <a:r>
              <a:rPr kumimoji="1" lang="en-US" altLang="ko-KR" sz="2200" dirty="0">
                <a:solidFill>
                  <a:schemeClr val="accent4"/>
                </a:solidFill>
              </a:rPr>
              <a:t>+2</a:t>
            </a:r>
            <a:endParaRPr kumimoji="1" lang="ko-Kore-KR" altLang="en-US" sz="2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2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107C9-4468-ED8C-9D33-49F5816C02D4}"/>
              </a:ext>
            </a:extLst>
          </p:cNvPr>
          <p:cNvSpPr txBox="1"/>
          <p:nvPr/>
        </p:nvSpPr>
        <p:spPr>
          <a:xfrm>
            <a:off x="812749" y="315688"/>
            <a:ext cx="17780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1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5969F-6880-FC11-CA66-C45CDD8FC5BB}"/>
              </a:ext>
            </a:extLst>
          </p:cNvPr>
          <p:cNvSpPr txBox="1"/>
          <p:nvPr/>
        </p:nvSpPr>
        <p:spPr>
          <a:xfrm>
            <a:off x="3630386" y="304801"/>
            <a:ext cx="19078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2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412F-6077-C3CC-C34C-415649D48B22}"/>
              </a:ext>
            </a:extLst>
          </p:cNvPr>
          <p:cNvSpPr txBox="1"/>
          <p:nvPr/>
        </p:nvSpPr>
        <p:spPr>
          <a:xfrm>
            <a:off x="6487886" y="304801"/>
            <a:ext cx="192232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3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0E288-F0A1-CB4B-DD6F-8D6929AE45D5}"/>
              </a:ext>
            </a:extLst>
          </p:cNvPr>
          <p:cNvSpPr txBox="1"/>
          <p:nvPr/>
        </p:nvSpPr>
        <p:spPr>
          <a:xfrm>
            <a:off x="9601200" y="304801"/>
            <a:ext cx="197201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4</a:t>
            </a:r>
            <a:endParaRPr kumimoji="1" lang="ko-Kore-KR" altLang="en-US" sz="5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F20716A-DDF7-D7C2-2C6C-EBBA95AC819E}"/>
              </a:ext>
            </a:extLst>
          </p:cNvPr>
          <p:cNvCxnSpPr/>
          <p:nvPr/>
        </p:nvCxnSpPr>
        <p:spPr>
          <a:xfrm>
            <a:off x="3069771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2F815FA-7551-BBFE-89F6-67DD4B9D5471}"/>
              </a:ext>
            </a:extLst>
          </p:cNvPr>
          <p:cNvCxnSpPr/>
          <p:nvPr/>
        </p:nvCxnSpPr>
        <p:spPr>
          <a:xfrm>
            <a:off x="6074228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8838A96-FDC4-D529-8E27-0D96347384DF}"/>
              </a:ext>
            </a:extLst>
          </p:cNvPr>
          <p:cNvCxnSpPr/>
          <p:nvPr/>
        </p:nvCxnSpPr>
        <p:spPr>
          <a:xfrm>
            <a:off x="9035143" y="315688"/>
            <a:ext cx="0" cy="62266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27FBA-2D2E-D0C5-794F-5945BB4525F6}"/>
              </a:ext>
            </a:extLst>
          </p:cNvPr>
          <p:cNvSpPr/>
          <p:nvPr/>
        </p:nvSpPr>
        <p:spPr>
          <a:xfrm>
            <a:off x="283029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3D98C-FCE9-FEEC-C9C6-49A151CBCF0C}"/>
              </a:ext>
            </a:extLst>
          </p:cNvPr>
          <p:cNvSpPr/>
          <p:nvPr/>
        </p:nvSpPr>
        <p:spPr>
          <a:xfrm>
            <a:off x="3265714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</a:t>
            </a:r>
          </a:p>
          <a:p>
            <a:r>
              <a:rPr kumimoji="1" lang="en-US" altLang="ko-Kore-KR" sz="3000" dirty="0"/>
              <a:t>1 1</a:t>
            </a:r>
            <a:endParaRPr kumimoji="1" lang="ko-Kore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C00CF-BB1E-2AC4-1D79-6F47F9C981F8}"/>
              </a:ext>
            </a:extLst>
          </p:cNvPr>
          <p:cNvSpPr/>
          <p:nvPr/>
        </p:nvSpPr>
        <p:spPr>
          <a:xfrm>
            <a:off x="6248400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2 1</a:t>
            </a:r>
          </a:p>
          <a:p>
            <a:r>
              <a:rPr kumimoji="1" lang="en-US" altLang="ko-Kore-KR" sz="3000" dirty="0"/>
              <a:t>1 2</a:t>
            </a:r>
          </a:p>
          <a:p>
            <a:r>
              <a:rPr kumimoji="1" lang="en-US" altLang="ko-Kore-KR" sz="3000" dirty="0"/>
              <a:t>1 1 1</a:t>
            </a:r>
            <a:endParaRPr kumimoji="1" lang="ko-Kore-KR" altLang="en-US" sz="3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D96A1-074F-2FEE-6C24-75C67EC63CC9}"/>
              </a:ext>
            </a:extLst>
          </p:cNvPr>
          <p:cNvSpPr/>
          <p:nvPr/>
        </p:nvSpPr>
        <p:spPr>
          <a:xfrm>
            <a:off x="9209316" y="1393372"/>
            <a:ext cx="2612571" cy="498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3000" dirty="0"/>
              <a:t>2 2</a:t>
            </a:r>
          </a:p>
          <a:p>
            <a:r>
              <a:rPr kumimoji="1" lang="en-US" altLang="ko-Kore-KR" sz="3000" dirty="0"/>
              <a:t>2 1 1</a:t>
            </a:r>
          </a:p>
          <a:p>
            <a:r>
              <a:rPr kumimoji="1" lang="en-US" altLang="ko-Kore-KR" sz="3000" dirty="0"/>
              <a:t>1 2 1</a:t>
            </a:r>
          </a:p>
          <a:p>
            <a:r>
              <a:rPr kumimoji="1" lang="en-US" altLang="ko-Kore-KR" sz="3000" dirty="0"/>
              <a:t>1 1 2</a:t>
            </a:r>
          </a:p>
          <a:p>
            <a:r>
              <a:rPr kumimoji="1" lang="en-US" altLang="ko-Kore-KR" sz="3000" dirty="0"/>
              <a:t>1 1 1 1 1</a:t>
            </a:r>
            <a:endParaRPr kumimoji="1" lang="ko-Kore-KR" altLang="en-US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ED1D86-E785-ABC1-B139-2C7DE640710C}"/>
              </a:ext>
            </a:extLst>
          </p:cNvPr>
          <p:cNvSpPr/>
          <p:nvPr/>
        </p:nvSpPr>
        <p:spPr>
          <a:xfrm>
            <a:off x="6096000" y="3167743"/>
            <a:ext cx="892629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5CFCD-179B-CE1C-5076-9C2142EF08E0}"/>
              </a:ext>
            </a:extLst>
          </p:cNvPr>
          <p:cNvSpPr/>
          <p:nvPr/>
        </p:nvSpPr>
        <p:spPr>
          <a:xfrm>
            <a:off x="6096000" y="3712029"/>
            <a:ext cx="892629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D4C39C-B7C3-3168-F87F-56B71736E134}"/>
              </a:ext>
            </a:extLst>
          </p:cNvPr>
          <p:cNvSpPr/>
          <p:nvPr/>
        </p:nvSpPr>
        <p:spPr>
          <a:xfrm>
            <a:off x="6117773" y="4250871"/>
            <a:ext cx="1073233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DEBDEB-1FBA-1E5A-B167-1DA3F2DB1C0C}"/>
              </a:ext>
            </a:extLst>
          </p:cNvPr>
          <p:cNvSpPr/>
          <p:nvPr/>
        </p:nvSpPr>
        <p:spPr>
          <a:xfrm>
            <a:off x="8983930" y="3211286"/>
            <a:ext cx="892629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DFB15-FB5D-835D-7CE9-92E7738A1DFB}"/>
              </a:ext>
            </a:extLst>
          </p:cNvPr>
          <p:cNvSpPr/>
          <p:nvPr/>
        </p:nvSpPr>
        <p:spPr>
          <a:xfrm>
            <a:off x="8991598" y="3750128"/>
            <a:ext cx="892629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7D69E5-E760-6C7B-6EE4-00071C8DD040}"/>
              </a:ext>
            </a:extLst>
          </p:cNvPr>
          <p:cNvSpPr/>
          <p:nvPr/>
        </p:nvSpPr>
        <p:spPr>
          <a:xfrm>
            <a:off x="9209316" y="4544785"/>
            <a:ext cx="892629" cy="50074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52CB72AE-979C-FB7F-8136-423EF64FF0FA}"/>
              </a:ext>
            </a:extLst>
          </p:cNvPr>
          <p:cNvSpPr/>
          <p:nvPr/>
        </p:nvSpPr>
        <p:spPr>
          <a:xfrm>
            <a:off x="3142755" y="3323146"/>
            <a:ext cx="653143" cy="563054"/>
          </a:xfrm>
          <a:prstGeom prst="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FA76AB74-B150-FAC9-7BE7-53DF90B614D1}"/>
              </a:ext>
            </a:extLst>
          </p:cNvPr>
          <p:cNvSpPr/>
          <p:nvPr/>
        </p:nvSpPr>
        <p:spPr>
          <a:xfrm>
            <a:off x="3099214" y="3886200"/>
            <a:ext cx="1037354" cy="563054"/>
          </a:xfrm>
          <a:prstGeom prst="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삼각형 20">
            <a:extLst>
              <a:ext uri="{FF2B5EF4-FFF2-40B4-BE49-F238E27FC236}">
                <a16:creationId xmlns:a16="http://schemas.microsoft.com/office/drawing/2014/main" id="{9BED2D16-22B8-0F2B-947F-00E44711EECE}"/>
              </a:ext>
            </a:extLst>
          </p:cNvPr>
          <p:cNvSpPr/>
          <p:nvPr/>
        </p:nvSpPr>
        <p:spPr>
          <a:xfrm>
            <a:off x="9902782" y="4470087"/>
            <a:ext cx="1037354" cy="563054"/>
          </a:xfrm>
          <a:prstGeom prst="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삼각형 21">
            <a:extLst>
              <a:ext uri="{FF2B5EF4-FFF2-40B4-BE49-F238E27FC236}">
                <a16:creationId xmlns:a16="http://schemas.microsoft.com/office/drawing/2014/main" id="{9218D9D5-04F1-9D5F-2DD7-256623E467DA}"/>
              </a:ext>
            </a:extLst>
          </p:cNvPr>
          <p:cNvSpPr/>
          <p:nvPr/>
        </p:nvSpPr>
        <p:spPr>
          <a:xfrm>
            <a:off x="8991598" y="4013169"/>
            <a:ext cx="1037354" cy="563054"/>
          </a:xfrm>
          <a:prstGeom prst="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4A2806DD-B674-C5C8-6285-7C6F3E81F47F}"/>
              </a:ext>
            </a:extLst>
          </p:cNvPr>
          <p:cNvSpPr/>
          <p:nvPr/>
        </p:nvSpPr>
        <p:spPr>
          <a:xfrm>
            <a:off x="8991598" y="2604689"/>
            <a:ext cx="653143" cy="563054"/>
          </a:xfrm>
          <a:prstGeom prst="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B5F45-2387-F870-009A-77F872B3539F}"/>
              </a:ext>
            </a:extLst>
          </p:cNvPr>
          <p:cNvSpPr txBox="1"/>
          <p:nvPr/>
        </p:nvSpPr>
        <p:spPr>
          <a:xfrm>
            <a:off x="9818913" y="2705699"/>
            <a:ext cx="2156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chemeClr val="accent6"/>
                </a:solidFill>
              </a:rPr>
              <a:t>n=2</a:t>
            </a:r>
            <a:r>
              <a:rPr kumimoji="1" lang="ko-KR" altLang="en-US" sz="2200" dirty="0">
                <a:solidFill>
                  <a:schemeClr val="accent6"/>
                </a:solidFill>
              </a:rPr>
              <a:t>의 경우에 </a:t>
            </a:r>
            <a:r>
              <a:rPr kumimoji="1" lang="en-US" altLang="ko-KR" sz="2200" dirty="0">
                <a:solidFill>
                  <a:schemeClr val="accent6"/>
                </a:solidFill>
              </a:rPr>
              <a:t>+2</a:t>
            </a:r>
            <a:endParaRPr kumimoji="1" lang="ko-Kore-KR" altLang="en-US" sz="22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3C888-C8B5-1E8A-7354-B8B675446A07}"/>
              </a:ext>
            </a:extLst>
          </p:cNvPr>
          <p:cNvSpPr txBox="1"/>
          <p:nvPr/>
        </p:nvSpPr>
        <p:spPr>
          <a:xfrm>
            <a:off x="10058399" y="3496585"/>
            <a:ext cx="2156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chemeClr val="accent1"/>
                </a:solidFill>
              </a:rPr>
              <a:t>n=3</a:t>
            </a:r>
            <a:r>
              <a:rPr kumimoji="1" lang="ko-KR" altLang="en-US" sz="2200" dirty="0">
                <a:solidFill>
                  <a:schemeClr val="accent1"/>
                </a:solidFill>
              </a:rPr>
              <a:t>의 경우에 </a:t>
            </a:r>
            <a:r>
              <a:rPr kumimoji="1" lang="en-US" altLang="ko-KR" sz="2200" dirty="0">
                <a:solidFill>
                  <a:schemeClr val="accent1"/>
                </a:solidFill>
              </a:rPr>
              <a:t>+1</a:t>
            </a:r>
            <a:endParaRPr kumimoji="1" lang="ko-Kore-KR" altLang="en-US" sz="22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AD5C2-149C-7C0C-1642-D78D61010C17}"/>
              </a:ext>
            </a:extLst>
          </p:cNvPr>
          <p:cNvSpPr txBox="1"/>
          <p:nvPr/>
        </p:nvSpPr>
        <p:spPr>
          <a:xfrm>
            <a:off x="9318169" y="5107839"/>
            <a:ext cx="1731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70AD47"/>
                </a:solidFill>
              </a:rPr>
              <a:t>n=2</a:t>
            </a:r>
            <a:r>
              <a:rPr kumimoji="1" lang="ko-KR" altLang="en-US" sz="2200" dirty="0">
                <a:solidFill>
                  <a:srgbClr val="70AD47"/>
                </a:solidFill>
              </a:rPr>
              <a:t>의 경우</a:t>
            </a:r>
            <a:endParaRPr kumimoji="1" lang="en-US" altLang="ko-KR" sz="2200" dirty="0">
              <a:solidFill>
                <a:srgbClr val="70AD47"/>
              </a:solidFill>
            </a:endParaRPr>
          </a:p>
          <a:p>
            <a:r>
              <a:rPr kumimoji="1" lang="en-US" altLang="ko-KR" sz="2200" dirty="0">
                <a:solidFill>
                  <a:schemeClr val="accent1"/>
                </a:solidFill>
              </a:rPr>
              <a:t>+</a:t>
            </a:r>
            <a:r>
              <a:rPr kumimoji="1" lang="ko-KR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ko-Kore-KR" sz="2200" dirty="0">
                <a:solidFill>
                  <a:schemeClr val="accent1"/>
                </a:solidFill>
              </a:rPr>
              <a:t>n=3</a:t>
            </a:r>
            <a:r>
              <a:rPr kumimoji="1" lang="ko-KR" altLang="en-US" sz="2200" dirty="0">
                <a:solidFill>
                  <a:schemeClr val="accent1"/>
                </a:solidFill>
              </a:rPr>
              <a:t>의 경우</a:t>
            </a:r>
            <a:endParaRPr kumimoji="1" lang="ko-Kore-KR" altLang="en-U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Macintosh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Arial</vt:lpstr>
      <vt:lpstr>BM DoHyeon OTF</vt:lpstr>
      <vt:lpstr>Office 테마</vt:lpstr>
      <vt:lpstr>멀리뛰기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멀리뛰기</dc:title>
  <dc:creator>최서현</dc:creator>
  <cp:lastModifiedBy>최서현</cp:lastModifiedBy>
  <cp:revision>17</cp:revision>
  <dcterms:created xsi:type="dcterms:W3CDTF">2023-08-18T08:53:17Z</dcterms:created>
  <dcterms:modified xsi:type="dcterms:W3CDTF">2023-08-18T09:05:25Z</dcterms:modified>
</cp:coreProperties>
</file>