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D03A9-2FA5-E945-9882-A31D85CA3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445F79-790C-8103-AAF0-280EF9A63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48CEA-A865-4CD2-8652-4E3BBE23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5CE5-751F-AF45-9925-2765EFF138B6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CABC1-8FC0-FE68-5CE4-E79F49C8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0AA31-B807-C5DA-2186-0F08D5D3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8CA0-386D-794D-8F4C-3B0EFEC173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493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54879-655D-9C70-B842-1A56E898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3AF7B1-76EF-6CA3-9044-F1344DABA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EE492-0A99-F5B6-42FB-03A265FD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5CE5-751F-AF45-9925-2765EFF138B6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6C4A6-39D4-975E-B867-F8EA7D45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4EF88-7300-0039-DA53-1C8B3784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8CA0-386D-794D-8F4C-3B0EFEC173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098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A46F9A-09FC-233B-03FF-E76744610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102098-89E2-FDC8-2A65-DC2C62550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1C103-7437-09A8-293B-C269ECF5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5CE5-751F-AF45-9925-2765EFF138B6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3409B-DB4B-DF89-78C1-4BCF76A0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4453D-2A22-0E91-23A2-5AA433CE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8CA0-386D-794D-8F4C-3B0EFEC173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09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E57F6-7618-C7A7-FBA7-54CBD3F0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0FB5D-BFA1-4D30-7725-8A4979CD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DE761-5D53-5BA8-6F9D-0A1D0B34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5CE5-751F-AF45-9925-2765EFF138B6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FC766-F4A5-6543-8E2C-5BDD9CDC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5EC33-6F3F-1BD5-C40E-7BFCED5C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8CA0-386D-794D-8F4C-3B0EFEC173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81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2F0DE-B5A9-0564-E158-BD7731D6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E6EDA7-90B6-86C9-C132-CE5FBE4A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140CC-CC3C-F286-7F80-95E34A8C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5CE5-751F-AF45-9925-2765EFF138B6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C7243-E7B5-1370-9E4B-8A1601B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6FA0D-1193-03E1-3082-66C184D1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8CA0-386D-794D-8F4C-3B0EFEC173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59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EB04B-693A-5194-BB36-4309C0BD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1E292-155A-9640-E34C-D927D37D8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6C4BD-3D52-42C8-1C77-685B1A851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574EE-513E-9C7B-6EB4-5215E78D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5CE5-751F-AF45-9925-2765EFF138B6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CAD9E9-5106-8050-97A4-BE7461B9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89E11-ECE6-6B89-71B3-6ED35678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8CA0-386D-794D-8F4C-3B0EFEC173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31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CB0AD-C211-79B8-24C2-E275D1A0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650DD-53A2-94B9-10A8-924B2310B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3BF2BF-A69A-6E72-6AA8-CEAFE0966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DA6BB4-0252-E8F4-110C-9BF5DBB9F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56574E-FA16-7A11-8D89-419BFD57F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4EA930-3AA9-8650-2B18-90E49325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5CE5-751F-AF45-9925-2765EFF138B6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6B8134-B86D-E65B-AD7B-C6198CCB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BD1ED4-523E-5068-E2BE-FC42CD51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8CA0-386D-794D-8F4C-3B0EFEC173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828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69AE3-3A33-A054-403B-2DEFF190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F08E83-21AF-2F85-C434-AE4D2EE2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5CE5-751F-AF45-9925-2765EFF138B6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788D83-0B7A-2990-D6C4-44C05F5C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CB6CCC-318F-D77E-50D0-06C4CFB9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8CA0-386D-794D-8F4C-3B0EFEC173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01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B728D-FCFD-012C-E10B-E0A8F676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5CE5-751F-AF45-9925-2765EFF138B6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0F3E3F-5B2B-C715-42C8-EDA74B06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47C84-6F2D-122F-FE05-847EEE35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8CA0-386D-794D-8F4C-3B0EFEC173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666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E35C-D68B-E2C8-C7B0-71E1CCAA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11001-076D-DD6C-FB74-6E8E6D4A6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EF3EB4-1104-F402-4AFD-FDDEFEB77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E8D92-2813-5FF9-3248-26B704D4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5CE5-751F-AF45-9925-2765EFF138B6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6F96E2-F87C-C1AE-0B30-1DF8EB40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BEF08-DC02-8BF3-83D1-BF851523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8CA0-386D-794D-8F4C-3B0EFEC173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729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19C1C-5523-952B-0138-35F08676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0E3751-3EBE-794C-AAF9-B75E24436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0CE667-323C-C13A-C82D-A07691843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A64CEC-1550-3EE2-459D-4CC2FD0B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5CE5-751F-AF45-9925-2765EFF138B6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6AD975-6D21-7568-4A46-8BAA2CFE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49BC4C-C547-D126-CCC6-2F73554A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8CA0-386D-794D-8F4C-3B0EFEC173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88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7003EE-3522-D795-CECB-EF79539A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9CD93-187C-732C-4FA1-F4E3E234D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26B95-E246-E128-74F3-A48AB0EFA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5CE5-751F-AF45-9925-2765EFF138B6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F59E0-5398-7912-F64C-04871E4C6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C2D06-DA13-62F6-BC7E-0FFAD60B5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C8CA0-386D-794D-8F4C-3B0EFEC173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798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AA929-CFF5-8544-9CD5-4F24C7009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7775"/>
            <a:ext cx="9144000" cy="1082449"/>
          </a:xfrm>
        </p:spPr>
        <p:txBody>
          <a:bodyPr/>
          <a:lstStyle/>
          <a:p>
            <a:r>
              <a:rPr kumimoji="1" lang="ko-Kore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튜플</a:t>
            </a:r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(tuple)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EC58D0-B02A-1849-6CD4-C0E6C48DF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8556"/>
            <a:ext cx="9144000" cy="469219"/>
          </a:xfrm>
        </p:spPr>
        <p:txBody>
          <a:bodyPr/>
          <a:lstStyle/>
          <a:p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2019 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카카오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윈터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코딩테스트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58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503A0B-231E-EB6D-1C11-E4A8A0A3E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F2A136-37B5-EC5C-3505-58AE6E601B43}"/>
              </a:ext>
            </a:extLst>
          </p:cNvPr>
          <p:cNvSpPr txBox="1"/>
          <p:nvPr/>
        </p:nvSpPr>
        <p:spPr>
          <a:xfrm>
            <a:off x="7685314" y="1415143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st</a:t>
            </a:r>
            <a:r>
              <a:rPr kumimoji="1" lang="en-US" altLang="ko-Kore-KR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[</a:t>
            </a:r>
            <a:r>
              <a:rPr kumimoji="1" lang="ko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숫자</a:t>
            </a:r>
            <a:r>
              <a:rPr kumimoji="1" lang="en-US" altLang="ko-KR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원소</a:t>
            </a:r>
            <a:r>
              <a:rPr kumimoji="1" lang="en-US" altLang="ko-KR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)]</a:t>
            </a:r>
            <a:r>
              <a:rPr kumimoji="1" lang="ko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=</a:t>
            </a:r>
            <a:r>
              <a:rPr kumimoji="1" lang="ko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나온 횟수</a:t>
            </a:r>
            <a:endParaRPr kumimoji="1" lang="ko-Kore-KR" altLang="en-US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9A9FE-33B6-7859-29E0-FBF49D915E6A}"/>
              </a:ext>
            </a:extLst>
          </p:cNvPr>
          <p:cNvSpPr txBox="1"/>
          <p:nvPr/>
        </p:nvSpPr>
        <p:spPr>
          <a:xfrm>
            <a:off x="7685314" y="1850572"/>
            <a:ext cx="3592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숫자가</a:t>
            </a:r>
            <a:r>
              <a:rPr kumimoji="1" lang="ko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나올 때 마다 문자열에 저장하고</a:t>
            </a:r>
            <a:r>
              <a:rPr kumimoji="1" lang="en-US" altLang="ko-KR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</a:p>
          <a:p>
            <a:r>
              <a:rPr kumimoji="1" lang="ko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배열에 해당 숫자를 </a:t>
            </a:r>
            <a:r>
              <a:rPr kumimoji="1" lang="ko-KR" altLang="en-US" dirty="0" err="1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카운팅함</a:t>
            </a:r>
            <a:endParaRPr kumimoji="1" lang="ko-Kore-KR" altLang="en-US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C81BB-DA19-2C91-75C9-DDCA12F62A8A}"/>
              </a:ext>
            </a:extLst>
          </p:cNvPr>
          <p:cNvSpPr txBox="1"/>
          <p:nvPr/>
        </p:nvSpPr>
        <p:spPr>
          <a:xfrm>
            <a:off x="7685314" y="3998072"/>
            <a:ext cx="3853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해당</a:t>
            </a:r>
            <a:r>
              <a:rPr kumimoji="1" lang="ko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인덱스</a:t>
            </a:r>
            <a:r>
              <a:rPr kumimoji="1" lang="en-US" altLang="ko-KR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원소</a:t>
            </a:r>
            <a:r>
              <a:rPr kumimoji="1" lang="en-US" altLang="ko-KR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가 </a:t>
            </a:r>
            <a:r>
              <a:rPr kumimoji="1" lang="ko-KR" altLang="en-US" dirty="0" err="1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카운팅</a:t>
            </a:r>
            <a:r>
              <a:rPr kumimoji="1" lang="ko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되어 있다면</a:t>
            </a:r>
            <a:r>
              <a:rPr kumimoji="1" lang="en-US" altLang="ko-KR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</a:p>
          <a:p>
            <a:r>
              <a:rPr kumimoji="1" lang="en-US" altLang="ko-Kore-KR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vector</a:t>
            </a:r>
            <a:r>
              <a:rPr kumimoji="1" lang="ko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에 해당 원소와 카운트를 추가</a:t>
            </a:r>
            <a:endParaRPr kumimoji="1" lang="en-US" altLang="ko-KR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 typeface="Wingdings" pitchFamily="2" charset="2"/>
              <a:buChar char="è"/>
            </a:pPr>
            <a:r>
              <a:rPr kumimoji="1" lang="ko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정렬</a:t>
            </a:r>
            <a:endParaRPr kumimoji="1" lang="en-US" altLang="ko-KR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 typeface="Wingdings" pitchFamily="2" charset="2"/>
              <a:buChar char="è"/>
            </a:pPr>
            <a:r>
              <a:rPr kumimoji="1" lang="ko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내림차순</a:t>
            </a:r>
            <a:r>
              <a:rPr kumimoji="1" lang="en-US" altLang="ko-KR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가장 많이 나온 횟수가 </a:t>
            </a:r>
            <a:r>
              <a:rPr kumimoji="1" lang="ko-KR" altLang="en-US" dirty="0" err="1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튜플의</a:t>
            </a:r>
            <a:r>
              <a:rPr kumimoji="1" lang="ko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  <a:r>
              <a:rPr kumimoji="1" lang="ko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번 원소이므로</a:t>
            </a:r>
            <a:r>
              <a:rPr kumimoji="1" lang="en-US" altLang="ko-KR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1" lang="en-US" altLang="ko-KR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C6C32-EFC4-C330-0005-9952897D9942}"/>
              </a:ext>
            </a:extLst>
          </p:cNvPr>
          <p:cNvSpPr txBox="1"/>
          <p:nvPr/>
        </p:nvSpPr>
        <p:spPr>
          <a:xfrm>
            <a:off x="9612085" y="110876"/>
            <a:ext cx="25106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다른 사람 코드 풀이</a:t>
            </a:r>
            <a:endParaRPr kumimoji="1" lang="ko-Kore-KR" altLang="en-US" sz="25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61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60</Words>
  <Application>Microsoft Macintosh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BM JUA OTF</vt:lpstr>
      <vt:lpstr>Arial</vt:lpstr>
      <vt:lpstr>Calibri</vt:lpstr>
      <vt:lpstr>Calibri Light</vt:lpstr>
      <vt:lpstr>Wingdings</vt:lpstr>
      <vt:lpstr>Office 테마</vt:lpstr>
      <vt:lpstr>튜플(tuple)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튜플(tuple)</dc:title>
  <dc:creator>최서현</dc:creator>
  <cp:lastModifiedBy>최서현</cp:lastModifiedBy>
  <cp:revision>7</cp:revision>
  <dcterms:created xsi:type="dcterms:W3CDTF">2023-08-28T07:36:23Z</dcterms:created>
  <dcterms:modified xsi:type="dcterms:W3CDTF">2023-08-28T08:04:15Z</dcterms:modified>
</cp:coreProperties>
</file>