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BM DoHyeon OTF" panose="020B0600000101010101" pitchFamily="34" charset="-127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DE0E-10A9-4702-EEE0-C7992996C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1C3F0-9650-6A90-A53B-6A1827ED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5459D-E68A-9B4C-1158-F2C72CAE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C83CA-385D-A8AE-8BC4-C3C2E806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25A9E-B47B-7DE7-744B-2BA15B39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2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F9B4-2F8E-CB45-C274-F0BD630D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E7E08-7EFF-4E8B-5D58-8A665A1EC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0EA2E-1F79-8F70-1412-84A3189F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59DE7-71CC-9AED-713E-671481E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EFAB2-64BE-A7D7-4EC2-B0491D5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96F7E-7C4B-239D-5C45-4E2EC8CCD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E5C55-CB44-1E8E-D7DC-71EA2F7D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236C6-0E7B-75DC-D729-B24EB705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C23EF-1A4E-7907-B677-60CC1BDB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C2B0-A6BD-2622-2987-A251AFC4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45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A744-A880-E82F-069F-9AFBF945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2BBB7-17C5-C52A-A749-1507A178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93F83-2F17-35AA-F38C-AA5F24AD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1468A-7C74-9289-E0CF-DC990309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708E4-7318-209C-2EE0-49491502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32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773DD-3125-0703-8C07-5F5C3452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22D86-7ABA-8452-AEC4-BAFEA976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BD7A5-55F8-730E-5D71-1F506B19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E233C-8A46-EF2E-60A0-2CD147ED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BDC05-69D7-D75C-BF59-4DA0ACE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45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76737-87F6-F270-A673-D50C2458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5792D-F0F0-F66B-76A0-8CF4ACFE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30706-8DD2-9B02-162F-5D9C71408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3ADCC-89CF-E8C2-EC56-AB7074D0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AA31F-2D36-BA01-CF17-DE7E3496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9A1-B274-D6E2-5579-E8018823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8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A3C1-F407-C2DE-A297-47B5D9BE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9E027-5AC4-4FA9-C7BA-0B3BA2BA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17CEB-EB2C-0EE5-A01D-FA9733AA9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0CB31-8933-77AC-3A57-AD10B21EB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D6FB5-4D99-789D-A1BE-0E2B09869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8E86B8-578F-EF70-B82A-5F3152C5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69E91-77EF-385D-B402-6CB57478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E30BC-6794-A035-812F-6C51FCC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81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A415A-C6EC-4905-A412-19FD1B7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E4323C-6A60-D434-C3CB-4EF1BDE0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AD745-D1B7-6303-ED9F-4B75940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B934E-8FB7-6F80-4311-75ADC9D8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8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90D0B-E818-A4A9-FBB2-61C0E48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D9BAE3-45FD-4F0A-86B9-15AA81C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C7A71-E227-1274-0854-923B0F1E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511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AF641-0E43-B833-494D-009033D7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1DE37-6A30-DE3C-27B6-06759096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157C3-640A-5353-E44D-C8481F3B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BBA22-36E1-05A3-5CDC-54F94562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3E013-E064-EB92-9F16-732629D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E7A0E-94F5-0218-D28E-EBE18BF8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39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187DB-2831-2F8C-474D-6E733D8A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C9213F-5D0A-FBD3-06AF-47BBC443F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05F93-216D-310D-CE23-5AAE0D63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801CB-9909-C077-F347-51BA03C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54B52-6851-53FB-57D3-3626DEAA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E3894-D9E0-48FF-D8E1-2B4A086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16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38192-EAB4-31EE-7AA0-84A3EDFA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276C1-0DE9-D934-8F0D-A4A68556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AE33F-546D-DA2D-D996-ECD08BF9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B8F1-446D-4B44-A41D-2CAF0D6FC821}" type="datetimeFigureOut">
              <a:rPr kumimoji="1" lang="ko-Kore-KR" altLang="en-US" smtClean="0"/>
              <a:t>2023. 6. 8.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00643-421E-E10E-4618-408506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A8C0E-E8BA-BC6C-28CB-BC360FD48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8926-124A-A74D-B4D6-A04A48059F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6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15BF7-4CA2-A356-E1B5-A45C2E86BD54}"/>
              </a:ext>
            </a:extLst>
          </p:cNvPr>
          <p:cNvSpPr txBox="1"/>
          <p:nvPr/>
        </p:nvSpPr>
        <p:spPr>
          <a:xfrm>
            <a:off x="185057" y="272143"/>
            <a:ext cx="7311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for</a:t>
            </a:r>
            <a:r>
              <a:rPr kumimoji="1" lang="ko-Kore-KR" altLang="en-US" sz="3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문을 이용해 배열</a:t>
            </a:r>
            <a:r>
              <a:rPr kumimoji="1" lang="en-US" altLang="ko-Kore-KR" sz="3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3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범위 밖에서 순회하기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643B7-DF9C-326E-09B3-8E1A6407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01486"/>
            <a:ext cx="7493000" cy="35052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07F2E03-DB2F-6EA8-79BD-D18DB68E613F}"/>
              </a:ext>
            </a:extLst>
          </p:cNvPr>
          <p:cNvCxnSpPr/>
          <p:nvPr/>
        </p:nvCxnSpPr>
        <p:spPr>
          <a:xfrm>
            <a:off x="1175657" y="1338943"/>
            <a:ext cx="568234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BD6A73-3381-FAB7-C6CF-0D083B291FE7}"/>
              </a:ext>
            </a:extLst>
          </p:cNvPr>
          <p:cNvSpPr txBox="1"/>
          <p:nvPr/>
        </p:nvSpPr>
        <p:spPr>
          <a:xfrm>
            <a:off x="8055429" y="1015777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해당 경우 </a:t>
            </a:r>
            <a:r>
              <a:rPr kumimoji="1" lang="en-US" altLang="ko-Kore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iter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가 배열의 범위를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벗어나기 때문에 오류가 발생함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95C8A4-A3C0-956E-18B8-1E3663431D79}"/>
              </a:ext>
            </a:extLst>
          </p:cNvPr>
          <p:cNvSpPr/>
          <p:nvPr/>
        </p:nvSpPr>
        <p:spPr>
          <a:xfrm>
            <a:off x="1175657" y="1389964"/>
            <a:ext cx="4180114" cy="359228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FD88E-B8F9-0620-CB2D-194F5FF548D6}"/>
              </a:ext>
            </a:extLst>
          </p:cNvPr>
          <p:cNvSpPr txBox="1"/>
          <p:nvPr/>
        </p:nvSpPr>
        <p:spPr>
          <a:xfrm>
            <a:off x="8055429" y="1843091"/>
            <a:ext cx="3265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highlight>
                  <a:srgbClr val="ED7D31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i</a:t>
            </a:r>
            <a:r>
              <a:rPr kumimoji="1" lang="en-US" altLang="ko-Kore-KR" dirty="0">
                <a:highlight>
                  <a:srgbClr val="ED7D31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 % </a:t>
            </a:r>
            <a:r>
              <a:rPr kumimoji="1" lang="ko-Kore-KR" altLang="en-US" dirty="0">
                <a:highlight>
                  <a:srgbClr val="ED7D31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배열</a:t>
            </a:r>
            <a:r>
              <a:rPr kumimoji="1" lang="en-US" altLang="ko-Kore-KR" dirty="0">
                <a:highlight>
                  <a:srgbClr val="ED7D31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.size()</a:t>
            </a:r>
          </a:p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나머지 연산을 이용하여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r>
              <a:rPr kumimoji="1" lang="en-US" altLang="ko-Kore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iter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가 배열 밖을 지정하더라도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배열을 순환할 수 있도록 변경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6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</vt:lpstr>
      <vt:lpstr>BM DoHyeon OTF</vt:lpstr>
      <vt:lpstr>Calibri 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최서현</dc:creator>
  <cp:lastModifiedBy>최서현</cp:lastModifiedBy>
  <cp:revision>3</cp:revision>
  <dcterms:created xsi:type="dcterms:W3CDTF">2023-06-08T07:27:47Z</dcterms:created>
  <dcterms:modified xsi:type="dcterms:W3CDTF">2023-06-08T07:33:07Z</dcterms:modified>
</cp:coreProperties>
</file>