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BM DoHyeon OTF" panose="020B0600000101010101" pitchFamily="34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1657D-E4CE-2517-6504-D1C3785E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CF6C2-7635-319B-D916-EBFE2AFC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D9B2-F39D-C3AC-F7EE-C894E9E4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65572-1806-8E18-8496-38355F73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668D7-8F63-21E4-516D-F613F882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C3C7-1EAE-7F65-37D6-6A646121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9DE6F-53EB-9FF9-6C82-50B32728A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849D4-51B5-E6CA-5F5E-A3A01349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4E98B-024B-406B-ABC5-39CFE4E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74FD8-0DD6-11E3-5C3A-C978A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9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C782B-8A81-2D4A-0480-32F185D20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9BADD1-2A0A-31EC-EBD2-8FC2B328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37F6D-A8B7-D3D3-C1A9-A871E2A6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EC076-2DBA-439E-546A-FC749A87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7D843-E179-933D-63BE-4F20CE2E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7064-F5F2-0803-76EF-E2E26B5F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A2E2B-F752-B84A-1FB2-3A8E324E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2C359-4489-D7C8-5CEB-A4A02616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D8CF-1C24-B00D-BEEE-FC18861C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7836F-283A-CAB5-B269-3E0C9CE5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3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8BC0E-8B0F-45D1-F34A-BA22F402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D730B-DA5C-4A00-D82B-0C005A45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230B4-0CEE-4705-4775-AE1A5260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33F5-ED10-9A67-7346-5E14C68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7AEC5-4E63-A908-587B-A269CFD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68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77B8-E10B-BEC8-F877-E5697CA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70F44-49DA-6FAD-423C-A195BB41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4A6BB-183B-1541-6F05-4EC44CC5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76438-0AB8-6ACC-14CF-282D9B45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A67B2-4452-A3FF-4B7B-C23C44D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30C62-9743-E38E-F579-48E58DC3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38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43DCA-B46B-9B25-6F53-9D15E93F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C9D29-3C51-360E-D0D5-2CE74C8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B46F8-5296-3817-0C8F-A2E5D7573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92C16-F34F-7E2F-811F-28E8429D4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E68464-0937-D62E-C5B4-E34169031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ED0-C3DF-F790-4E66-5932640B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25A506-E052-EF47-6B46-F6521D3E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2FCCB-459C-FC13-E760-49E48A7F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3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A7ED0-7D2A-BB28-F890-DAEB1C5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ED0EDD-57A8-2CEA-D413-C64ECA38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87A8A-8005-D012-712A-A240269E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CA37F-ABDB-A104-3590-69CBCB1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67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81ED3-F87E-549D-FD50-45E1A8F2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95CF64-C68A-0B45-5435-E59D59E1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C223CF-6FED-E706-ECBD-E1E22384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35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618DE-1C84-14FB-24E3-E7C4E9F0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0B9DF-FBB3-7C35-1A22-E8DC5124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33269-53E8-019C-FB82-B0ECCD99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DBD49-4F21-FCA4-D123-03BFC6FE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6943F-74F1-6875-5F84-DED5CD7B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B19A4-C4C2-7E78-41EC-93E1F6B6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2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CBEDF-8071-F56B-8C03-CA25F58E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10A821-E521-5BCE-EE2A-769C1DE54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B4700-6F19-DB6C-0B5C-B879C74E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622A5-3A64-8898-C585-FDF940D9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F5575-1107-D1C4-2700-79C44081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9DA1C-7FBA-D522-00F4-E9D3496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76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4856BD-F3CA-4C25-B0BA-F1AB520D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6C964-C967-8A33-8249-8B87B8A7F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97577-EC0E-7220-7B7C-E7D8ADC5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75A70-ABEF-2C4C-8CBA-CF48D4117A78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D88CC-EE3B-2204-B53E-D0BFEF668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9944F-7F3E-5401-29EC-6FCF3E189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C54E-6165-C444-9DA6-F0532F5C2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74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8576-B111-51A5-7322-2456AA8C7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9503"/>
            <a:ext cx="9144000" cy="1193800"/>
          </a:xfrm>
        </p:spPr>
        <p:txBody>
          <a:bodyPr/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하노이의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탑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5433212-1F1E-D174-67FD-72B02192CB7C}"/>
              </a:ext>
            </a:extLst>
          </p:cNvPr>
          <p:cNvSpPr txBox="1">
            <a:spLocks/>
          </p:cNvSpPr>
          <p:nvPr/>
        </p:nvSpPr>
        <p:spPr>
          <a:xfrm>
            <a:off x="1524000" y="2264229"/>
            <a:ext cx="9144000" cy="692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재귀</a:t>
            </a:r>
          </a:p>
        </p:txBody>
      </p:sp>
    </p:spTree>
    <p:extLst>
      <p:ext uri="{BB962C8B-B14F-4D97-AF65-F5344CB8AC3E}">
        <p14:creationId xmlns:p14="http://schemas.microsoft.com/office/powerpoint/2010/main" val="93892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868407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8877298" y="3113313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9075961" y="2215632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0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DB8F-37B0-2239-76DF-394A8A4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규칙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03715-2156-252F-4A1F-ACC2C967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위의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예시에서 하노이의 탑은 몇 가지 단계를 반복한다는 것을 알 수 있다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원판을 옮기기 위해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- 1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까지 원판들을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(by)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옮긴다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원판을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(to)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옮긴다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나머지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n-1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원판들에 대해 위의 과정을 반복한다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이렇게 위 단계들을 각 원반마다 반복하여 이동하게 된다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27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DB8F-37B0-2239-76DF-394A8A4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0632C-A382-9B54-8EAE-39B585EA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5" y="1560060"/>
            <a:ext cx="6509657" cy="2674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D5491-6134-7C15-7F82-C8D2CDB663E9}"/>
              </a:ext>
            </a:extLst>
          </p:cNvPr>
          <p:cNvSpPr txBox="1"/>
          <p:nvPr/>
        </p:nvSpPr>
        <p:spPr>
          <a:xfrm>
            <a:off x="7946571" y="1604639"/>
            <a:ext cx="4014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기저사례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원반의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개수가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개라면 단계를 거칠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필요 없이 바로 목적지로 옮길 수 있음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을 제외한 나머지 원반들을 경유지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옮기기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원반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을 목적지로 옮기기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경유지에 있는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n-1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원반을 목적지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옮기기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5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DB8F-37B0-2239-76DF-394A8A4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하노이의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탑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03715-2156-252F-4A1F-ACC2C967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하노이의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탑이란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개의 기둥 중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개의 기둥에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부터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까지 원판이 내림차순으로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꽂혀있을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때 이를 다음 조건을 지켜가며 목적 기둥으로 옮기는 과정을 뜻한다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조건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원판은 한 번에 하나만 이동시킬 수 있다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조건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자신보다 작은 원판은 밑에 올 수 없다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3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108584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1279070" y="3156856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1477732" y="2302718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0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108584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1279070" y="3156856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9075963" y="4010994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63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108584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5078184" y="4010994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9075963" y="4010994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39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108584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5078184" y="4010994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5276847" y="3221547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29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868407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5078184" y="4010994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5276847" y="3221547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35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868407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5078184" y="4010994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1477734" y="4010994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845C3-44C1-2292-0DD2-C41231B80D1C}"/>
              </a:ext>
            </a:extLst>
          </p:cNvPr>
          <p:cNvSpPr txBox="1"/>
          <p:nvPr/>
        </p:nvSpPr>
        <p:spPr>
          <a:xfrm>
            <a:off x="337457" y="326572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2600-292C-540A-9B88-9AB9818BC531}"/>
              </a:ext>
            </a:extLst>
          </p:cNvPr>
          <p:cNvSpPr txBox="1"/>
          <p:nvPr/>
        </p:nvSpPr>
        <p:spPr>
          <a:xfrm>
            <a:off x="1360713" y="495849"/>
            <a:ext cx="6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3,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시작지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경유지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목적지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82DCF-B0D9-241B-C858-0395E94C90D6}"/>
              </a:ext>
            </a:extLst>
          </p:cNvPr>
          <p:cNvSpPr/>
          <p:nvPr/>
        </p:nvSpPr>
        <p:spPr>
          <a:xfrm>
            <a:off x="522514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04191-E58A-8ED1-1CFF-AB68868B4D58}"/>
              </a:ext>
            </a:extLst>
          </p:cNvPr>
          <p:cNvSpPr/>
          <p:nvPr/>
        </p:nvSpPr>
        <p:spPr>
          <a:xfrm>
            <a:off x="4321628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9AAA0-5C8E-B189-CA03-B3214802FE6A}"/>
              </a:ext>
            </a:extLst>
          </p:cNvPr>
          <p:cNvSpPr/>
          <p:nvPr/>
        </p:nvSpPr>
        <p:spPr>
          <a:xfrm>
            <a:off x="8120743" y="1654628"/>
            <a:ext cx="3548743" cy="354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3E9E9-F01D-7AA9-EFF0-597B6174E67B}"/>
              </a:ext>
            </a:extLst>
          </p:cNvPr>
          <p:cNvSpPr/>
          <p:nvPr/>
        </p:nvSpPr>
        <p:spPr>
          <a:xfrm>
            <a:off x="522514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08774-5E47-A509-51F0-141FCE76F4E4}"/>
              </a:ext>
            </a:extLst>
          </p:cNvPr>
          <p:cNvSpPr/>
          <p:nvPr/>
        </p:nvSpPr>
        <p:spPr>
          <a:xfrm>
            <a:off x="4321628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12DBC-6802-4EFD-3DC8-7BCCA34B8A9F}"/>
              </a:ext>
            </a:extLst>
          </p:cNvPr>
          <p:cNvSpPr/>
          <p:nvPr/>
        </p:nvSpPr>
        <p:spPr>
          <a:xfrm>
            <a:off x="8120743" y="5257018"/>
            <a:ext cx="3548743" cy="587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기둥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2767D7-7F69-F57A-19E5-82D255C73968}"/>
              </a:ext>
            </a:extLst>
          </p:cNvPr>
          <p:cNvSpPr/>
          <p:nvPr/>
        </p:nvSpPr>
        <p:spPr>
          <a:xfrm>
            <a:off x="8684077" y="4010994"/>
            <a:ext cx="2422073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C108F0-6812-124F-2D3F-B563F1AE047A}"/>
              </a:ext>
            </a:extLst>
          </p:cNvPr>
          <p:cNvSpPr/>
          <p:nvPr/>
        </p:nvSpPr>
        <p:spPr>
          <a:xfrm>
            <a:off x="8877298" y="3113313"/>
            <a:ext cx="2035629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B01E24-2873-2CBD-E319-2C4D2AC9EA32}"/>
              </a:ext>
            </a:extLst>
          </p:cNvPr>
          <p:cNvSpPr/>
          <p:nvPr/>
        </p:nvSpPr>
        <p:spPr>
          <a:xfrm>
            <a:off x="1477734" y="4010994"/>
            <a:ext cx="1638301" cy="63137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84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392</Words>
  <Application>Microsoft Macintosh PowerPoint</Application>
  <PresentationFormat>와이드스크린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Calibri</vt:lpstr>
      <vt:lpstr>BM DoHyeon OTF</vt:lpstr>
      <vt:lpstr>Calibri Light</vt:lpstr>
      <vt:lpstr>Arial</vt:lpstr>
      <vt:lpstr>Office 테마</vt:lpstr>
      <vt:lpstr>하노이의 탑</vt:lpstr>
      <vt:lpstr>하노이의 탑?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규칙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하노이의 탑</dc:title>
  <dc:creator>최서현</dc:creator>
  <cp:lastModifiedBy>최서현</cp:lastModifiedBy>
  <cp:revision>31</cp:revision>
  <dcterms:created xsi:type="dcterms:W3CDTF">2023-08-07T10:42:11Z</dcterms:created>
  <dcterms:modified xsi:type="dcterms:W3CDTF">2023-08-07T11:05:02Z</dcterms:modified>
</cp:coreProperties>
</file>