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0" r:id="rId2"/>
  </p:sldMasterIdLst>
  <p:sldIdLst>
    <p:sldId id="256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4000" y="915967"/>
            <a:ext cx="6071600" cy="3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44000" y="4510033"/>
            <a:ext cx="60716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838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t>xx%</a:t>
            </a:r>
          </a:p>
        </p:txBody>
      </p:sp>
      <p:sp>
        <p:nvSpPr>
          <p:cNvPr id="167" name="Google Shape;167;p11"/>
          <p:cNvSpPr txBox="1">
            <a:spLocks noGrp="1"/>
          </p:cNvSpPr>
          <p:nvPr>
            <p:ph type="subTitle" idx="1"/>
          </p:nvPr>
        </p:nvSpPr>
        <p:spPr>
          <a:xfrm>
            <a:off x="1712000" y="3965433"/>
            <a:ext cx="8768000" cy="5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06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82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1803499"/>
            <a:ext cx="1036400" cy="613600"/>
          </a:xfrm>
          <a:prstGeom prst="rect">
            <a:avLst/>
          </a:prstGeom>
          <a:solidFill>
            <a:srgbClr val="FFFFFF">
              <a:alpha val="5535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"/>
          </p:nvPr>
        </p:nvSpPr>
        <p:spPr>
          <a:xfrm>
            <a:off x="953467" y="2933159"/>
            <a:ext cx="32980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3" hasCustomPrompt="1"/>
          </p:nvPr>
        </p:nvSpPr>
        <p:spPr>
          <a:xfrm>
            <a:off x="4446800" y="1812056"/>
            <a:ext cx="1036400" cy="615200"/>
          </a:xfrm>
          <a:prstGeom prst="rect">
            <a:avLst/>
          </a:prstGeom>
          <a:solidFill>
            <a:srgbClr val="FFFFFF">
              <a:alpha val="5535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4"/>
          </p:nvPr>
        </p:nvSpPr>
        <p:spPr>
          <a:xfrm>
            <a:off x="4446800" y="2932557"/>
            <a:ext cx="33040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5" hasCustomPrompt="1"/>
          </p:nvPr>
        </p:nvSpPr>
        <p:spPr>
          <a:xfrm>
            <a:off x="953467" y="4160104"/>
            <a:ext cx="1036400" cy="609600"/>
          </a:xfrm>
          <a:prstGeom prst="rect">
            <a:avLst/>
          </a:prstGeom>
          <a:solidFill>
            <a:srgbClr val="FFFFFF">
              <a:alpha val="5535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6"/>
          </p:nvPr>
        </p:nvSpPr>
        <p:spPr>
          <a:xfrm>
            <a:off x="953467" y="5284457"/>
            <a:ext cx="3304000" cy="7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7" hasCustomPrompt="1"/>
          </p:nvPr>
        </p:nvSpPr>
        <p:spPr>
          <a:xfrm>
            <a:off x="4446800" y="4160104"/>
            <a:ext cx="1036400" cy="609600"/>
          </a:xfrm>
          <a:prstGeom prst="rect">
            <a:avLst/>
          </a:prstGeom>
          <a:solidFill>
            <a:srgbClr val="FFFFFF">
              <a:alpha val="5535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8"/>
          </p:nvPr>
        </p:nvSpPr>
        <p:spPr>
          <a:xfrm>
            <a:off x="4446800" y="5284457"/>
            <a:ext cx="3298000" cy="7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9"/>
          </p:nvPr>
        </p:nvSpPr>
        <p:spPr>
          <a:xfrm>
            <a:off x="953467" y="2417111"/>
            <a:ext cx="32980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3"/>
          </p:nvPr>
        </p:nvSpPr>
        <p:spPr>
          <a:xfrm>
            <a:off x="4446800" y="2417111"/>
            <a:ext cx="3304000" cy="61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4"/>
          </p:nvPr>
        </p:nvSpPr>
        <p:spPr>
          <a:xfrm>
            <a:off x="953467" y="4776704"/>
            <a:ext cx="3304000" cy="6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5"/>
          </p:nvPr>
        </p:nvSpPr>
        <p:spPr>
          <a:xfrm>
            <a:off x="4446800" y="4776704"/>
            <a:ext cx="3304000" cy="6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6" hasCustomPrompt="1"/>
          </p:nvPr>
        </p:nvSpPr>
        <p:spPr>
          <a:xfrm>
            <a:off x="7936967" y="1807499"/>
            <a:ext cx="1036400" cy="609600"/>
          </a:xfrm>
          <a:prstGeom prst="rect">
            <a:avLst/>
          </a:prstGeom>
          <a:solidFill>
            <a:srgbClr val="FFFFFF">
              <a:alpha val="5535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7"/>
          </p:nvPr>
        </p:nvSpPr>
        <p:spPr>
          <a:xfrm>
            <a:off x="7936967" y="2932107"/>
            <a:ext cx="32984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8" hasCustomPrompt="1"/>
          </p:nvPr>
        </p:nvSpPr>
        <p:spPr>
          <a:xfrm>
            <a:off x="7936967" y="4160104"/>
            <a:ext cx="1036400" cy="609600"/>
          </a:xfrm>
          <a:prstGeom prst="rect">
            <a:avLst/>
          </a:prstGeom>
          <a:solidFill>
            <a:srgbClr val="FFFFFF">
              <a:alpha val="5535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9"/>
          </p:nvPr>
        </p:nvSpPr>
        <p:spPr>
          <a:xfrm>
            <a:off x="7936967" y="5284457"/>
            <a:ext cx="3304000" cy="7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20"/>
          </p:nvPr>
        </p:nvSpPr>
        <p:spPr>
          <a:xfrm>
            <a:off x="7936967" y="2417111"/>
            <a:ext cx="3298400" cy="60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21"/>
          </p:nvPr>
        </p:nvSpPr>
        <p:spPr>
          <a:xfrm>
            <a:off x="7936967" y="4776704"/>
            <a:ext cx="33040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flipH="1">
            <a:off x="9727956" y="6160749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0" name="Google Shape;190;p13"/>
          <p:cNvGrpSpPr/>
          <p:nvPr/>
        </p:nvGrpSpPr>
        <p:grpSpPr>
          <a:xfrm rot="10800000" flipH="1">
            <a:off x="8892467" y="6094445"/>
            <a:ext cx="3299583" cy="763567"/>
            <a:chOff x="1591550" y="293175"/>
            <a:chExt cx="5153450" cy="1192575"/>
          </a:xfrm>
        </p:grpSpPr>
        <p:sp>
          <p:nvSpPr>
            <p:cNvPr id="191" name="Google Shape;191;p13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7" name="Google Shape;207;p13"/>
          <p:cNvSpPr/>
          <p:nvPr/>
        </p:nvSpPr>
        <p:spPr>
          <a:xfrm rot="10800000" flipH="1">
            <a:off x="0" y="11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8" name="Google Shape;208;p13"/>
          <p:cNvGrpSpPr/>
          <p:nvPr/>
        </p:nvGrpSpPr>
        <p:grpSpPr>
          <a:xfrm flipH="1">
            <a:off x="102" y="121"/>
            <a:ext cx="3299583" cy="763567"/>
            <a:chOff x="1591550" y="293175"/>
            <a:chExt cx="5153450" cy="1192575"/>
          </a:xfrm>
        </p:grpSpPr>
        <p:sp>
          <p:nvSpPr>
            <p:cNvPr id="209" name="Google Shape;209;p13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9579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>
            <a:spLocks noGrp="1"/>
          </p:cNvSpPr>
          <p:nvPr>
            <p:ph type="title"/>
          </p:nvPr>
        </p:nvSpPr>
        <p:spPr>
          <a:xfrm>
            <a:off x="1944167" y="4004167"/>
            <a:ext cx="8303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subTitle" idx="1"/>
          </p:nvPr>
        </p:nvSpPr>
        <p:spPr>
          <a:xfrm>
            <a:off x="1944167" y="2014967"/>
            <a:ext cx="8303600" cy="1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3772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960000" y="3216767"/>
            <a:ext cx="4926000" cy="6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2"/>
          </p:nvPr>
        </p:nvSpPr>
        <p:spPr>
          <a:xfrm>
            <a:off x="6305981" y="3216767"/>
            <a:ext cx="4926000" cy="6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ubTitle" idx="3"/>
          </p:nvPr>
        </p:nvSpPr>
        <p:spPr>
          <a:xfrm>
            <a:off x="960004" y="3906839"/>
            <a:ext cx="49260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4"/>
          </p:nvPr>
        </p:nvSpPr>
        <p:spPr>
          <a:xfrm>
            <a:off x="6305984" y="3906839"/>
            <a:ext cx="49260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rot="10800000">
            <a:off x="9727956" y="11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8892467" y="121"/>
            <a:ext cx="3299583" cy="763567"/>
            <a:chOff x="1591550" y="293175"/>
            <a:chExt cx="5153450" cy="1192575"/>
          </a:xfrm>
        </p:grpSpPr>
        <p:sp>
          <p:nvSpPr>
            <p:cNvPr id="236" name="Google Shape;236;p15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2" name="Google Shape;252;p15"/>
          <p:cNvSpPr/>
          <p:nvPr/>
        </p:nvSpPr>
        <p:spPr>
          <a:xfrm>
            <a:off x="0" y="6160749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" name="Google Shape;253;p15"/>
          <p:cNvGrpSpPr/>
          <p:nvPr/>
        </p:nvGrpSpPr>
        <p:grpSpPr>
          <a:xfrm rot="10800000">
            <a:off x="102" y="6094445"/>
            <a:ext cx="3299583" cy="763567"/>
            <a:chOff x="1591550" y="293175"/>
            <a:chExt cx="5153450" cy="1192575"/>
          </a:xfrm>
        </p:grpSpPr>
        <p:sp>
          <p:nvSpPr>
            <p:cNvPr id="254" name="Google Shape;254;p15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48385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>
            <a:spLocks noGrp="1"/>
          </p:cNvSpPr>
          <p:nvPr>
            <p:ph type="subTitle" idx="1"/>
          </p:nvPr>
        </p:nvSpPr>
        <p:spPr>
          <a:xfrm>
            <a:off x="960000" y="2524963"/>
            <a:ext cx="4926000" cy="3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72" name="Google Shape;272;p16"/>
          <p:cNvSpPr txBox="1">
            <a:spLocks noGrp="1"/>
          </p:cNvSpPr>
          <p:nvPr>
            <p:ph type="subTitle" idx="2"/>
          </p:nvPr>
        </p:nvSpPr>
        <p:spPr>
          <a:xfrm>
            <a:off x="6306000" y="2524963"/>
            <a:ext cx="4926000" cy="3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73" name="Google Shape;273;p16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74" name="Google Shape;274;p16"/>
          <p:cNvSpPr/>
          <p:nvPr/>
        </p:nvSpPr>
        <p:spPr>
          <a:xfrm rot="10800000">
            <a:off x="9727956" y="11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16"/>
          <p:cNvGrpSpPr/>
          <p:nvPr/>
        </p:nvGrpSpPr>
        <p:grpSpPr>
          <a:xfrm>
            <a:off x="8892467" y="121"/>
            <a:ext cx="3299583" cy="763567"/>
            <a:chOff x="1591550" y="293175"/>
            <a:chExt cx="5153450" cy="1192575"/>
          </a:xfrm>
        </p:grpSpPr>
        <p:sp>
          <p:nvSpPr>
            <p:cNvPr id="276" name="Google Shape;276;p16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2" name="Google Shape;292;p16"/>
          <p:cNvSpPr/>
          <p:nvPr/>
        </p:nvSpPr>
        <p:spPr>
          <a:xfrm>
            <a:off x="0" y="6160749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3" name="Google Shape;293;p16"/>
          <p:cNvGrpSpPr/>
          <p:nvPr/>
        </p:nvGrpSpPr>
        <p:grpSpPr>
          <a:xfrm rot="10800000">
            <a:off x="102" y="6094445"/>
            <a:ext cx="3299583" cy="763567"/>
            <a:chOff x="1591550" y="293175"/>
            <a:chExt cx="5153450" cy="1192575"/>
          </a:xfrm>
        </p:grpSpPr>
        <p:sp>
          <p:nvSpPr>
            <p:cNvPr id="294" name="Google Shape;294;p16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0" name="Google Shape;310;p16"/>
          <p:cNvSpPr txBox="1">
            <a:spLocks noGrp="1"/>
          </p:cNvSpPr>
          <p:nvPr>
            <p:ph type="subTitle" idx="3"/>
          </p:nvPr>
        </p:nvSpPr>
        <p:spPr>
          <a:xfrm>
            <a:off x="960000" y="1544867"/>
            <a:ext cx="10272000" cy="4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8072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8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body" idx="1"/>
          </p:nvPr>
        </p:nvSpPr>
        <p:spPr>
          <a:xfrm>
            <a:off x="960000" y="1871633"/>
            <a:ext cx="10278400" cy="32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4" name="Google Shape;314;p17"/>
          <p:cNvSpPr/>
          <p:nvPr/>
        </p:nvSpPr>
        <p:spPr>
          <a:xfrm>
            <a:off x="0" y="6072674"/>
            <a:ext cx="3322711" cy="785476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5" name="Google Shape;315;p17"/>
          <p:cNvGrpSpPr/>
          <p:nvPr/>
        </p:nvGrpSpPr>
        <p:grpSpPr>
          <a:xfrm rot="10800000">
            <a:off x="276" y="5997924"/>
            <a:ext cx="4449145" cy="860085"/>
            <a:chOff x="1591550" y="293175"/>
            <a:chExt cx="5153450" cy="1192575"/>
          </a:xfrm>
        </p:grpSpPr>
        <p:sp>
          <p:nvSpPr>
            <p:cNvPr id="316" name="Google Shape;316;p17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2" name="Google Shape;332;p17"/>
          <p:cNvSpPr/>
          <p:nvPr/>
        </p:nvSpPr>
        <p:spPr>
          <a:xfrm rot="10800000">
            <a:off x="8869277" y="-9"/>
            <a:ext cx="3322711" cy="785476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3" name="Google Shape;333;p17"/>
          <p:cNvGrpSpPr/>
          <p:nvPr/>
        </p:nvGrpSpPr>
        <p:grpSpPr>
          <a:xfrm>
            <a:off x="7742568" y="131"/>
            <a:ext cx="4449145" cy="860085"/>
            <a:chOff x="1591550" y="293175"/>
            <a:chExt cx="5153450" cy="1192575"/>
          </a:xfrm>
        </p:grpSpPr>
        <p:sp>
          <p:nvSpPr>
            <p:cNvPr id="334" name="Google Shape;334;p17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8284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/>
          <p:nvPr/>
        </p:nvSpPr>
        <p:spPr>
          <a:xfrm>
            <a:off x="0" y="6072674"/>
            <a:ext cx="3322711" cy="785476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2" name="Google Shape;352;p18"/>
          <p:cNvGrpSpPr/>
          <p:nvPr/>
        </p:nvGrpSpPr>
        <p:grpSpPr>
          <a:xfrm rot="10800000">
            <a:off x="276" y="5997924"/>
            <a:ext cx="4449145" cy="860085"/>
            <a:chOff x="1591550" y="293175"/>
            <a:chExt cx="5153450" cy="1192575"/>
          </a:xfrm>
        </p:grpSpPr>
        <p:sp>
          <p:nvSpPr>
            <p:cNvPr id="353" name="Google Shape;353;p18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18"/>
          <p:cNvSpPr/>
          <p:nvPr/>
        </p:nvSpPr>
        <p:spPr>
          <a:xfrm rot="10800000">
            <a:off x="8869277" y="-9"/>
            <a:ext cx="3322711" cy="785476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0" name="Google Shape;370;p18"/>
          <p:cNvGrpSpPr/>
          <p:nvPr/>
        </p:nvGrpSpPr>
        <p:grpSpPr>
          <a:xfrm>
            <a:off x="5547195" y="150"/>
            <a:ext cx="6644515" cy="1117204"/>
            <a:chOff x="1591550" y="293175"/>
            <a:chExt cx="5153450" cy="1192575"/>
          </a:xfrm>
        </p:grpSpPr>
        <p:sp>
          <p:nvSpPr>
            <p:cNvPr id="371" name="Google Shape;371;p18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7" name="Google Shape;387;p18"/>
          <p:cNvSpPr txBox="1">
            <a:spLocks noGrp="1"/>
          </p:cNvSpPr>
          <p:nvPr>
            <p:ph type="subTitle" idx="1"/>
          </p:nvPr>
        </p:nvSpPr>
        <p:spPr>
          <a:xfrm>
            <a:off x="1264800" y="3368400"/>
            <a:ext cx="4178000" cy="1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88" name="Google Shape;388;p18"/>
          <p:cNvSpPr txBox="1">
            <a:spLocks noGrp="1"/>
          </p:cNvSpPr>
          <p:nvPr>
            <p:ph type="subTitle" idx="2"/>
          </p:nvPr>
        </p:nvSpPr>
        <p:spPr>
          <a:xfrm>
            <a:off x="1264800" y="1778500"/>
            <a:ext cx="3568000" cy="1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89" name="Google Shape;389;p18"/>
          <p:cNvSpPr>
            <a:spLocks noGrp="1"/>
          </p:cNvSpPr>
          <p:nvPr>
            <p:ph type="pic" idx="3"/>
          </p:nvPr>
        </p:nvSpPr>
        <p:spPr>
          <a:xfrm>
            <a:off x="6670444" y="2219061"/>
            <a:ext cx="4301600" cy="242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4529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subTitle" idx="1"/>
          </p:nvPr>
        </p:nvSpPr>
        <p:spPr>
          <a:xfrm>
            <a:off x="953467" y="3666500"/>
            <a:ext cx="2947600" cy="65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93" name="Google Shape;393;p19"/>
          <p:cNvSpPr txBox="1">
            <a:spLocks noGrp="1"/>
          </p:cNvSpPr>
          <p:nvPr>
            <p:ph type="subTitle" idx="2"/>
          </p:nvPr>
        </p:nvSpPr>
        <p:spPr>
          <a:xfrm>
            <a:off x="953467" y="4366200"/>
            <a:ext cx="2947600" cy="1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3"/>
          </p:nvPr>
        </p:nvSpPr>
        <p:spPr>
          <a:xfrm>
            <a:off x="4622200" y="4366200"/>
            <a:ext cx="2947600" cy="1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95" name="Google Shape;395;p19"/>
          <p:cNvSpPr txBox="1">
            <a:spLocks noGrp="1"/>
          </p:cNvSpPr>
          <p:nvPr>
            <p:ph type="subTitle" idx="4"/>
          </p:nvPr>
        </p:nvSpPr>
        <p:spPr>
          <a:xfrm>
            <a:off x="8290933" y="4366200"/>
            <a:ext cx="2947600" cy="1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5"/>
          </p:nvPr>
        </p:nvSpPr>
        <p:spPr>
          <a:xfrm>
            <a:off x="4622200" y="3666500"/>
            <a:ext cx="2947600" cy="65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6"/>
          </p:nvPr>
        </p:nvSpPr>
        <p:spPr>
          <a:xfrm>
            <a:off x="8290933" y="3666500"/>
            <a:ext cx="2947600" cy="65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 flipH="1">
            <a:off x="9727956" y="6160749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9"/>
          <p:cNvGrpSpPr/>
          <p:nvPr/>
        </p:nvGrpSpPr>
        <p:grpSpPr>
          <a:xfrm rot="10800000" flipH="1">
            <a:off x="8892467" y="6094445"/>
            <a:ext cx="3299583" cy="763567"/>
            <a:chOff x="1591550" y="293175"/>
            <a:chExt cx="5153450" cy="1192575"/>
          </a:xfrm>
        </p:grpSpPr>
        <p:sp>
          <p:nvSpPr>
            <p:cNvPr id="400" name="Google Shape;400;p19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6" name="Google Shape;416;p19"/>
          <p:cNvSpPr/>
          <p:nvPr/>
        </p:nvSpPr>
        <p:spPr>
          <a:xfrm rot="10800000" flipH="1">
            <a:off x="0" y="11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7" name="Google Shape;417;p19"/>
          <p:cNvGrpSpPr/>
          <p:nvPr/>
        </p:nvGrpSpPr>
        <p:grpSpPr>
          <a:xfrm flipH="1">
            <a:off x="102" y="121"/>
            <a:ext cx="3299583" cy="763567"/>
            <a:chOff x="1591550" y="293175"/>
            <a:chExt cx="5153450" cy="1192575"/>
          </a:xfrm>
        </p:grpSpPr>
        <p:sp>
          <p:nvSpPr>
            <p:cNvPr id="418" name="Google Shape;418;p19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95941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 rot="10800000" flipH="1">
            <a:off x="0" y="11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7" name="Google Shape;437;p20"/>
          <p:cNvGrpSpPr/>
          <p:nvPr/>
        </p:nvGrpSpPr>
        <p:grpSpPr>
          <a:xfrm flipH="1">
            <a:off x="102" y="121"/>
            <a:ext cx="3299583" cy="763567"/>
            <a:chOff x="1591550" y="293175"/>
            <a:chExt cx="5153450" cy="1192575"/>
          </a:xfrm>
        </p:grpSpPr>
        <p:sp>
          <p:nvSpPr>
            <p:cNvPr id="438" name="Google Shape;438;p20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4" name="Google Shape;454;p20"/>
          <p:cNvSpPr/>
          <p:nvPr/>
        </p:nvSpPr>
        <p:spPr>
          <a:xfrm flipH="1">
            <a:off x="9727956" y="6160749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5" name="Google Shape;455;p20"/>
          <p:cNvGrpSpPr/>
          <p:nvPr/>
        </p:nvGrpSpPr>
        <p:grpSpPr>
          <a:xfrm rot="10800000" flipH="1">
            <a:off x="8892467" y="6094445"/>
            <a:ext cx="3299583" cy="763567"/>
            <a:chOff x="1591550" y="293175"/>
            <a:chExt cx="5153450" cy="1192575"/>
          </a:xfrm>
        </p:grpSpPr>
        <p:sp>
          <p:nvSpPr>
            <p:cNvPr id="456" name="Google Shape;456;p20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24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89133" y="2615467"/>
            <a:ext cx="5813600" cy="2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26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362233" y="1198533"/>
            <a:ext cx="1467600" cy="1269200"/>
          </a:xfrm>
          <a:prstGeom prst="rect">
            <a:avLst/>
          </a:prstGeom>
          <a:solidFill>
            <a:srgbClr val="FFFFFF">
              <a:alpha val="5535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189233" y="4856000"/>
            <a:ext cx="5813600" cy="5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1360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 rot="10800000" flipH="1">
            <a:off x="0" y="11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5" name="Google Shape;475;p21"/>
          <p:cNvGrpSpPr/>
          <p:nvPr/>
        </p:nvGrpSpPr>
        <p:grpSpPr>
          <a:xfrm flipH="1">
            <a:off x="102" y="121"/>
            <a:ext cx="3299583" cy="763567"/>
            <a:chOff x="1591550" y="293175"/>
            <a:chExt cx="5153450" cy="1192575"/>
          </a:xfrm>
        </p:grpSpPr>
        <p:sp>
          <p:nvSpPr>
            <p:cNvPr id="476" name="Google Shape;476;p21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2" name="Google Shape;492;p21"/>
          <p:cNvSpPr/>
          <p:nvPr/>
        </p:nvSpPr>
        <p:spPr>
          <a:xfrm flipH="1">
            <a:off x="9727956" y="6160749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3" name="Google Shape;493;p21"/>
          <p:cNvGrpSpPr/>
          <p:nvPr/>
        </p:nvGrpSpPr>
        <p:grpSpPr>
          <a:xfrm rot="10800000" flipH="1">
            <a:off x="8892467" y="6094445"/>
            <a:ext cx="3299583" cy="763567"/>
            <a:chOff x="1591550" y="293175"/>
            <a:chExt cx="5153450" cy="1192575"/>
          </a:xfrm>
        </p:grpSpPr>
        <p:sp>
          <p:nvSpPr>
            <p:cNvPr id="494" name="Google Shape;494;p21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18932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512" name="Google Shape;512;p22"/>
          <p:cNvSpPr txBox="1">
            <a:spLocks noGrp="1"/>
          </p:cNvSpPr>
          <p:nvPr>
            <p:ph type="subTitle" idx="1"/>
          </p:nvPr>
        </p:nvSpPr>
        <p:spPr>
          <a:xfrm>
            <a:off x="2834600" y="1809967"/>
            <a:ext cx="65228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13" name="Google Shape;513;p22"/>
          <p:cNvSpPr txBox="1">
            <a:spLocks noGrp="1"/>
          </p:cNvSpPr>
          <p:nvPr>
            <p:ph type="subTitle" idx="2"/>
          </p:nvPr>
        </p:nvSpPr>
        <p:spPr>
          <a:xfrm>
            <a:off x="2834600" y="3304849"/>
            <a:ext cx="65228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14" name="Google Shape;514;p22"/>
          <p:cNvSpPr txBox="1">
            <a:spLocks noGrp="1"/>
          </p:cNvSpPr>
          <p:nvPr>
            <p:ph type="subTitle" idx="3"/>
          </p:nvPr>
        </p:nvSpPr>
        <p:spPr>
          <a:xfrm>
            <a:off x="2834600" y="4829517"/>
            <a:ext cx="65228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15" name="Google Shape;515;p22"/>
          <p:cNvSpPr txBox="1">
            <a:spLocks noGrp="1"/>
          </p:cNvSpPr>
          <p:nvPr>
            <p:ph type="subTitle" idx="4"/>
          </p:nvPr>
        </p:nvSpPr>
        <p:spPr>
          <a:xfrm>
            <a:off x="2834600" y="2395167"/>
            <a:ext cx="6522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16" name="Google Shape;516;p22"/>
          <p:cNvSpPr txBox="1">
            <a:spLocks noGrp="1"/>
          </p:cNvSpPr>
          <p:nvPr>
            <p:ph type="subTitle" idx="5"/>
          </p:nvPr>
        </p:nvSpPr>
        <p:spPr>
          <a:xfrm>
            <a:off x="2834600" y="3890056"/>
            <a:ext cx="6522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subTitle" idx="6"/>
          </p:nvPr>
        </p:nvSpPr>
        <p:spPr>
          <a:xfrm>
            <a:off x="2834600" y="5417465"/>
            <a:ext cx="6522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18" name="Google Shape;518;p22"/>
          <p:cNvSpPr/>
          <p:nvPr/>
        </p:nvSpPr>
        <p:spPr>
          <a:xfrm rot="10800000" flipH="1">
            <a:off x="0" y="11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9" name="Google Shape;519;p22"/>
          <p:cNvGrpSpPr/>
          <p:nvPr/>
        </p:nvGrpSpPr>
        <p:grpSpPr>
          <a:xfrm flipH="1">
            <a:off x="102" y="121"/>
            <a:ext cx="3299583" cy="763567"/>
            <a:chOff x="1591550" y="293175"/>
            <a:chExt cx="5153450" cy="1192575"/>
          </a:xfrm>
        </p:grpSpPr>
        <p:sp>
          <p:nvSpPr>
            <p:cNvPr id="520" name="Google Shape;520;p22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6" name="Google Shape;536;p22"/>
          <p:cNvSpPr/>
          <p:nvPr/>
        </p:nvSpPr>
        <p:spPr>
          <a:xfrm flipH="1">
            <a:off x="9727956" y="6210982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7" name="Google Shape;537;p22"/>
          <p:cNvGrpSpPr/>
          <p:nvPr/>
        </p:nvGrpSpPr>
        <p:grpSpPr>
          <a:xfrm rot="10800000" flipH="1">
            <a:off x="8892467" y="6144678"/>
            <a:ext cx="3299583" cy="763567"/>
            <a:chOff x="1591550" y="293175"/>
            <a:chExt cx="5153450" cy="1192575"/>
          </a:xfrm>
        </p:grpSpPr>
        <p:sp>
          <p:nvSpPr>
            <p:cNvPr id="538" name="Google Shape;538;p22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4902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"/>
          <p:cNvSpPr txBox="1">
            <a:spLocks noGrp="1"/>
          </p:cNvSpPr>
          <p:nvPr>
            <p:ph type="subTitle" idx="1"/>
          </p:nvPr>
        </p:nvSpPr>
        <p:spPr>
          <a:xfrm>
            <a:off x="953467" y="2473397"/>
            <a:ext cx="3697600" cy="10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56" name="Google Shape;556;p23"/>
          <p:cNvSpPr txBox="1">
            <a:spLocks noGrp="1"/>
          </p:cNvSpPr>
          <p:nvPr>
            <p:ph type="subTitle" idx="2"/>
          </p:nvPr>
        </p:nvSpPr>
        <p:spPr>
          <a:xfrm>
            <a:off x="953467" y="1983405"/>
            <a:ext cx="3697600" cy="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57" name="Google Shape;557;p23"/>
          <p:cNvSpPr txBox="1">
            <a:spLocks noGrp="1"/>
          </p:cNvSpPr>
          <p:nvPr>
            <p:ph type="subTitle" idx="3"/>
          </p:nvPr>
        </p:nvSpPr>
        <p:spPr>
          <a:xfrm>
            <a:off x="4247200" y="4894165"/>
            <a:ext cx="3697600" cy="10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58" name="Google Shape;558;p23"/>
          <p:cNvSpPr txBox="1">
            <a:spLocks noGrp="1"/>
          </p:cNvSpPr>
          <p:nvPr>
            <p:ph type="subTitle" idx="4"/>
          </p:nvPr>
        </p:nvSpPr>
        <p:spPr>
          <a:xfrm>
            <a:off x="4247200" y="4404169"/>
            <a:ext cx="3697600" cy="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59" name="Google Shape;559;p23"/>
          <p:cNvSpPr txBox="1">
            <a:spLocks noGrp="1"/>
          </p:cNvSpPr>
          <p:nvPr>
            <p:ph type="subTitle" idx="5"/>
          </p:nvPr>
        </p:nvSpPr>
        <p:spPr>
          <a:xfrm>
            <a:off x="7540933" y="2473401"/>
            <a:ext cx="3697600" cy="10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60" name="Google Shape;560;p23"/>
          <p:cNvSpPr txBox="1">
            <a:spLocks noGrp="1"/>
          </p:cNvSpPr>
          <p:nvPr>
            <p:ph type="subTitle" idx="6"/>
          </p:nvPr>
        </p:nvSpPr>
        <p:spPr>
          <a:xfrm>
            <a:off x="7540929" y="1983400"/>
            <a:ext cx="3697600" cy="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61" name="Google Shape;561;p23"/>
          <p:cNvSpPr/>
          <p:nvPr/>
        </p:nvSpPr>
        <p:spPr>
          <a:xfrm rot="10800000">
            <a:off x="9727956" y="11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2" name="Google Shape;562;p23"/>
          <p:cNvGrpSpPr/>
          <p:nvPr/>
        </p:nvGrpSpPr>
        <p:grpSpPr>
          <a:xfrm>
            <a:off x="8892467" y="121"/>
            <a:ext cx="3299583" cy="763567"/>
            <a:chOff x="1591550" y="293175"/>
            <a:chExt cx="5153450" cy="1192575"/>
          </a:xfrm>
        </p:grpSpPr>
        <p:sp>
          <p:nvSpPr>
            <p:cNvPr id="563" name="Google Shape;563;p23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9" name="Google Shape;579;p23"/>
          <p:cNvSpPr/>
          <p:nvPr/>
        </p:nvSpPr>
        <p:spPr>
          <a:xfrm>
            <a:off x="0" y="6160749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80" name="Google Shape;580;p23"/>
          <p:cNvGrpSpPr/>
          <p:nvPr/>
        </p:nvGrpSpPr>
        <p:grpSpPr>
          <a:xfrm rot="10800000">
            <a:off x="102" y="6094445"/>
            <a:ext cx="3299583" cy="763567"/>
            <a:chOff x="1591550" y="293175"/>
            <a:chExt cx="5153450" cy="1192575"/>
          </a:xfrm>
        </p:grpSpPr>
        <p:sp>
          <p:nvSpPr>
            <p:cNvPr id="581" name="Google Shape;581;p23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36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4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599" name="Google Shape;599;p24"/>
          <p:cNvSpPr txBox="1">
            <a:spLocks noGrp="1"/>
          </p:cNvSpPr>
          <p:nvPr>
            <p:ph type="subTitle" idx="1"/>
          </p:nvPr>
        </p:nvSpPr>
        <p:spPr>
          <a:xfrm>
            <a:off x="953480" y="3605100"/>
            <a:ext cx="2335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00" name="Google Shape;600;p24"/>
          <p:cNvSpPr txBox="1">
            <a:spLocks noGrp="1"/>
          </p:cNvSpPr>
          <p:nvPr>
            <p:ph type="subTitle" idx="2"/>
          </p:nvPr>
        </p:nvSpPr>
        <p:spPr>
          <a:xfrm>
            <a:off x="953483" y="4308703"/>
            <a:ext cx="2335600" cy="113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01" name="Google Shape;601;p24"/>
          <p:cNvSpPr txBox="1">
            <a:spLocks noGrp="1"/>
          </p:cNvSpPr>
          <p:nvPr>
            <p:ph type="subTitle" idx="3"/>
          </p:nvPr>
        </p:nvSpPr>
        <p:spPr>
          <a:xfrm>
            <a:off x="6247949" y="4308703"/>
            <a:ext cx="2335600" cy="113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02" name="Google Shape;602;p24"/>
          <p:cNvSpPr txBox="1">
            <a:spLocks noGrp="1"/>
          </p:cNvSpPr>
          <p:nvPr>
            <p:ph type="subTitle" idx="4"/>
          </p:nvPr>
        </p:nvSpPr>
        <p:spPr>
          <a:xfrm>
            <a:off x="3600717" y="4308716"/>
            <a:ext cx="2335600" cy="113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03" name="Google Shape;603;p24"/>
          <p:cNvSpPr txBox="1">
            <a:spLocks noGrp="1"/>
          </p:cNvSpPr>
          <p:nvPr>
            <p:ph type="subTitle" idx="5"/>
          </p:nvPr>
        </p:nvSpPr>
        <p:spPr>
          <a:xfrm>
            <a:off x="8902917" y="4308716"/>
            <a:ext cx="2335600" cy="113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04" name="Google Shape;604;p24"/>
          <p:cNvSpPr txBox="1">
            <a:spLocks noGrp="1"/>
          </p:cNvSpPr>
          <p:nvPr>
            <p:ph type="subTitle" idx="6"/>
          </p:nvPr>
        </p:nvSpPr>
        <p:spPr>
          <a:xfrm>
            <a:off x="3600717" y="3605112"/>
            <a:ext cx="2335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05" name="Google Shape;605;p24"/>
          <p:cNvSpPr txBox="1">
            <a:spLocks noGrp="1"/>
          </p:cNvSpPr>
          <p:nvPr>
            <p:ph type="subTitle" idx="7"/>
          </p:nvPr>
        </p:nvSpPr>
        <p:spPr>
          <a:xfrm>
            <a:off x="6247949" y="3605100"/>
            <a:ext cx="2335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06" name="Google Shape;606;p24"/>
          <p:cNvSpPr txBox="1">
            <a:spLocks noGrp="1"/>
          </p:cNvSpPr>
          <p:nvPr>
            <p:ph type="subTitle" idx="8"/>
          </p:nvPr>
        </p:nvSpPr>
        <p:spPr>
          <a:xfrm>
            <a:off x="8902920" y="3605112"/>
            <a:ext cx="2335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07" name="Google Shape;607;p24"/>
          <p:cNvSpPr/>
          <p:nvPr/>
        </p:nvSpPr>
        <p:spPr>
          <a:xfrm rot="10800000" flipH="1">
            <a:off x="0" y="23"/>
            <a:ext cx="268023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8" name="Google Shape;608;p24"/>
          <p:cNvGrpSpPr/>
          <p:nvPr/>
        </p:nvGrpSpPr>
        <p:grpSpPr>
          <a:xfrm flipH="1">
            <a:off x="277" y="105"/>
            <a:ext cx="3588863" cy="763567"/>
            <a:chOff x="1591550" y="293175"/>
            <a:chExt cx="5153450" cy="1192575"/>
          </a:xfrm>
        </p:grpSpPr>
        <p:sp>
          <p:nvSpPr>
            <p:cNvPr id="609" name="Google Shape;609;p24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5" name="Google Shape;625;p24"/>
          <p:cNvSpPr/>
          <p:nvPr/>
        </p:nvSpPr>
        <p:spPr>
          <a:xfrm flipH="1">
            <a:off x="9511937" y="6210931"/>
            <a:ext cx="268023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6" name="Google Shape;626;p24"/>
          <p:cNvGrpSpPr/>
          <p:nvPr/>
        </p:nvGrpSpPr>
        <p:grpSpPr>
          <a:xfrm rot="10800000" flipH="1">
            <a:off x="8603034" y="6144657"/>
            <a:ext cx="3588863" cy="763567"/>
            <a:chOff x="1591550" y="293175"/>
            <a:chExt cx="5153450" cy="1192575"/>
          </a:xfrm>
        </p:grpSpPr>
        <p:sp>
          <p:nvSpPr>
            <p:cNvPr id="627" name="Google Shape;627;p24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49995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645" name="Google Shape;645;p25"/>
          <p:cNvSpPr txBox="1">
            <a:spLocks noGrp="1"/>
          </p:cNvSpPr>
          <p:nvPr>
            <p:ph type="subTitle" idx="1"/>
          </p:nvPr>
        </p:nvSpPr>
        <p:spPr>
          <a:xfrm>
            <a:off x="960000" y="3073467"/>
            <a:ext cx="2816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46" name="Google Shape;646;p25"/>
          <p:cNvSpPr txBox="1">
            <a:spLocks noGrp="1"/>
          </p:cNvSpPr>
          <p:nvPr>
            <p:ph type="subTitle" idx="2"/>
          </p:nvPr>
        </p:nvSpPr>
        <p:spPr>
          <a:xfrm>
            <a:off x="4688000" y="3073467"/>
            <a:ext cx="2816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47" name="Google Shape;647;p25"/>
          <p:cNvSpPr txBox="1">
            <a:spLocks noGrp="1"/>
          </p:cNvSpPr>
          <p:nvPr>
            <p:ph type="subTitle" idx="3"/>
          </p:nvPr>
        </p:nvSpPr>
        <p:spPr>
          <a:xfrm>
            <a:off x="8417500" y="3073467"/>
            <a:ext cx="2816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48" name="Google Shape;648;p25"/>
          <p:cNvSpPr txBox="1">
            <a:spLocks noGrp="1"/>
          </p:cNvSpPr>
          <p:nvPr>
            <p:ph type="subTitle" idx="4"/>
          </p:nvPr>
        </p:nvSpPr>
        <p:spPr>
          <a:xfrm>
            <a:off x="960000" y="5475920"/>
            <a:ext cx="2816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49" name="Google Shape;649;p25"/>
          <p:cNvSpPr txBox="1">
            <a:spLocks noGrp="1"/>
          </p:cNvSpPr>
          <p:nvPr>
            <p:ph type="subTitle" idx="5"/>
          </p:nvPr>
        </p:nvSpPr>
        <p:spPr>
          <a:xfrm>
            <a:off x="4688000" y="5475920"/>
            <a:ext cx="2816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50" name="Google Shape;650;p25"/>
          <p:cNvSpPr txBox="1">
            <a:spLocks noGrp="1"/>
          </p:cNvSpPr>
          <p:nvPr>
            <p:ph type="subTitle" idx="6"/>
          </p:nvPr>
        </p:nvSpPr>
        <p:spPr>
          <a:xfrm>
            <a:off x="8417500" y="5475920"/>
            <a:ext cx="2816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51" name="Google Shape;651;p25"/>
          <p:cNvSpPr txBox="1">
            <a:spLocks noGrp="1"/>
          </p:cNvSpPr>
          <p:nvPr>
            <p:ph type="subTitle" idx="7"/>
          </p:nvPr>
        </p:nvSpPr>
        <p:spPr>
          <a:xfrm>
            <a:off x="960000" y="2731867"/>
            <a:ext cx="2816000" cy="52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52" name="Google Shape;652;p25"/>
          <p:cNvSpPr txBox="1">
            <a:spLocks noGrp="1"/>
          </p:cNvSpPr>
          <p:nvPr>
            <p:ph type="subTitle" idx="8"/>
          </p:nvPr>
        </p:nvSpPr>
        <p:spPr>
          <a:xfrm>
            <a:off x="4688000" y="2731867"/>
            <a:ext cx="2816000" cy="52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53" name="Google Shape;653;p25"/>
          <p:cNvSpPr txBox="1">
            <a:spLocks noGrp="1"/>
          </p:cNvSpPr>
          <p:nvPr>
            <p:ph type="subTitle" idx="9"/>
          </p:nvPr>
        </p:nvSpPr>
        <p:spPr>
          <a:xfrm>
            <a:off x="8417700" y="2731867"/>
            <a:ext cx="2816000" cy="52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54" name="Google Shape;654;p25"/>
          <p:cNvSpPr txBox="1">
            <a:spLocks noGrp="1"/>
          </p:cNvSpPr>
          <p:nvPr>
            <p:ph type="subTitle" idx="13"/>
          </p:nvPr>
        </p:nvSpPr>
        <p:spPr>
          <a:xfrm>
            <a:off x="960000" y="5134319"/>
            <a:ext cx="2816000" cy="52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55" name="Google Shape;655;p25"/>
          <p:cNvSpPr txBox="1">
            <a:spLocks noGrp="1"/>
          </p:cNvSpPr>
          <p:nvPr>
            <p:ph type="subTitle" idx="14"/>
          </p:nvPr>
        </p:nvSpPr>
        <p:spPr>
          <a:xfrm>
            <a:off x="4688000" y="5134319"/>
            <a:ext cx="2816000" cy="52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56" name="Google Shape;656;p25"/>
          <p:cNvSpPr txBox="1">
            <a:spLocks noGrp="1"/>
          </p:cNvSpPr>
          <p:nvPr>
            <p:ph type="subTitle" idx="15"/>
          </p:nvPr>
        </p:nvSpPr>
        <p:spPr>
          <a:xfrm>
            <a:off x="8417700" y="5134319"/>
            <a:ext cx="2816000" cy="52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 rot="10800000" flipH="1">
            <a:off x="0" y="11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8" name="Google Shape;658;p25"/>
          <p:cNvGrpSpPr/>
          <p:nvPr/>
        </p:nvGrpSpPr>
        <p:grpSpPr>
          <a:xfrm flipH="1">
            <a:off x="102" y="121"/>
            <a:ext cx="3299583" cy="763567"/>
            <a:chOff x="1591550" y="293175"/>
            <a:chExt cx="5153450" cy="1192575"/>
          </a:xfrm>
        </p:grpSpPr>
        <p:sp>
          <p:nvSpPr>
            <p:cNvPr id="659" name="Google Shape;659;p25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5" name="Google Shape;675;p25"/>
          <p:cNvSpPr/>
          <p:nvPr/>
        </p:nvSpPr>
        <p:spPr>
          <a:xfrm flipH="1">
            <a:off x="9727956" y="6160749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6" name="Google Shape;676;p25"/>
          <p:cNvGrpSpPr/>
          <p:nvPr/>
        </p:nvGrpSpPr>
        <p:grpSpPr>
          <a:xfrm rot="10800000" flipH="1">
            <a:off x="8892467" y="6094445"/>
            <a:ext cx="3299583" cy="763567"/>
            <a:chOff x="1591550" y="293175"/>
            <a:chExt cx="5153450" cy="1192575"/>
          </a:xfrm>
        </p:grpSpPr>
        <p:sp>
          <p:nvSpPr>
            <p:cNvPr id="677" name="Google Shape;677;p25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83822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6"/>
          <p:cNvSpPr txBox="1">
            <a:spLocks noGrp="1"/>
          </p:cNvSpPr>
          <p:nvPr>
            <p:ph type="title" hasCustomPrompt="1"/>
          </p:nvPr>
        </p:nvSpPr>
        <p:spPr>
          <a:xfrm>
            <a:off x="4574071" y="3338167"/>
            <a:ext cx="3040800" cy="1078800"/>
          </a:xfrm>
          <a:prstGeom prst="rect">
            <a:avLst/>
          </a:prstGeom>
          <a:solidFill>
            <a:srgbClr val="FFFFFF">
              <a:alpha val="5535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t>xx%</a:t>
            </a:r>
          </a:p>
        </p:txBody>
      </p:sp>
      <p:sp>
        <p:nvSpPr>
          <p:cNvPr id="695" name="Google Shape;695;p26"/>
          <p:cNvSpPr txBox="1">
            <a:spLocks noGrp="1"/>
          </p:cNvSpPr>
          <p:nvPr>
            <p:ph type="subTitle" idx="1"/>
          </p:nvPr>
        </p:nvSpPr>
        <p:spPr>
          <a:xfrm flipH="1">
            <a:off x="4575600" y="1702717"/>
            <a:ext cx="30408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96" name="Google Shape;696;p26"/>
          <p:cNvSpPr txBox="1">
            <a:spLocks noGrp="1"/>
          </p:cNvSpPr>
          <p:nvPr>
            <p:ph type="title" idx="2" hasCustomPrompt="1"/>
          </p:nvPr>
        </p:nvSpPr>
        <p:spPr>
          <a:xfrm>
            <a:off x="958480" y="3338167"/>
            <a:ext cx="3040800" cy="1078800"/>
          </a:xfrm>
          <a:prstGeom prst="rect">
            <a:avLst/>
          </a:prstGeom>
          <a:solidFill>
            <a:srgbClr val="FFFFFF">
              <a:alpha val="5535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t>xx%</a:t>
            </a:r>
          </a:p>
        </p:txBody>
      </p:sp>
      <p:sp>
        <p:nvSpPr>
          <p:cNvPr id="697" name="Google Shape;697;p26"/>
          <p:cNvSpPr txBox="1">
            <a:spLocks noGrp="1"/>
          </p:cNvSpPr>
          <p:nvPr>
            <p:ph type="subTitle" idx="3"/>
          </p:nvPr>
        </p:nvSpPr>
        <p:spPr>
          <a:xfrm flipH="1">
            <a:off x="960024" y="4781333"/>
            <a:ext cx="30408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98" name="Google Shape;698;p26"/>
          <p:cNvSpPr txBox="1">
            <a:spLocks noGrp="1"/>
          </p:cNvSpPr>
          <p:nvPr>
            <p:ph type="title" idx="4" hasCustomPrompt="1"/>
          </p:nvPr>
        </p:nvSpPr>
        <p:spPr>
          <a:xfrm>
            <a:off x="8192720" y="3338167"/>
            <a:ext cx="3040800" cy="1078800"/>
          </a:xfrm>
          <a:prstGeom prst="rect">
            <a:avLst/>
          </a:prstGeom>
          <a:solidFill>
            <a:srgbClr val="FFFFFF">
              <a:alpha val="5535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t>xx%</a:t>
            </a:r>
          </a:p>
        </p:txBody>
      </p:sp>
      <p:sp>
        <p:nvSpPr>
          <p:cNvPr id="699" name="Google Shape;699;p26"/>
          <p:cNvSpPr txBox="1">
            <a:spLocks noGrp="1"/>
          </p:cNvSpPr>
          <p:nvPr>
            <p:ph type="subTitle" idx="5"/>
          </p:nvPr>
        </p:nvSpPr>
        <p:spPr>
          <a:xfrm flipH="1">
            <a:off x="8194249" y="4781333"/>
            <a:ext cx="30408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00" name="Google Shape;700;p26"/>
          <p:cNvSpPr txBox="1">
            <a:spLocks noGrp="1"/>
          </p:cNvSpPr>
          <p:nvPr>
            <p:ph type="title" idx="6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subTitle" idx="7"/>
          </p:nvPr>
        </p:nvSpPr>
        <p:spPr>
          <a:xfrm>
            <a:off x="960033" y="5276533"/>
            <a:ext cx="3040800" cy="7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02" name="Google Shape;702;p26"/>
          <p:cNvSpPr txBox="1">
            <a:spLocks noGrp="1"/>
          </p:cNvSpPr>
          <p:nvPr>
            <p:ph type="subTitle" idx="8"/>
          </p:nvPr>
        </p:nvSpPr>
        <p:spPr>
          <a:xfrm>
            <a:off x="4575600" y="2197917"/>
            <a:ext cx="3040800" cy="7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subTitle" idx="9"/>
          </p:nvPr>
        </p:nvSpPr>
        <p:spPr>
          <a:xfrm>
            <a:off x="8191167" y="5276533"/>
            <a:ext cx="3040800" cy="7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04" name="Google Shape;704;p26"/>
          <p:cNvSpPr/>
          <p:nvPr/>
        </p:nvSpPr>
        <p:spPr>
          <a:xfrm rot="10800000">
            <a:off x="9727956" y="11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8892467" y="121"/>
            <a:ext cx="3299583" cy="763567"/>
            <a:chOff x="1591550" y="293175"/>
            <a:chExt cx="5153450" cy="1192575"/>
          </a:xfrm>
        </p:grpSpPr>
        <p:sp>
          <p:nvSpPr>
            <p:cNvPr id="706" name="Google Shape;706;p26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2" name="Google Shape;722;p26"/>
          <p:cNvSpPr/>
          <p:nvPr/>
        </p:nvSpPr>
        <p:spPr>
          <a:xfrm>
            <a:off x="0" y="6160749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6"/>
          <p:cNvGrpSpPr/>
          <p:nvPr/>
        </p:nvGrpSpPr>
        <p:grpSpPr>
          <a:xfrm rot="10800000">
            <a:off x="102" y="6094445"/>
            <a:ext cx="3299583" cy="763567"/>
            <a:chOff x="1591550" y="293175"/>
            <a:chExt cx="5153450" cy="1192575"/>
          </a:xfrm>
        </p:grpSpPr>
        <p:sp>
          <p:nvSpPr>
            <p:cNvPr id="724" name="Google Shape;724;p26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46560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7"/>
          <p:cNvSpPr txBox="1">
            <a:spLocks noGrp="1"/>
          </p:cNvSpPr>
          <p:nvPr>
            <p:ph type="ctrTitle"/>
          </p:nvPr>
        </p:nvSpPr>
        <p:spPr>
          <a:xfrm>
            <a:off x="953467" y="696967"/>
            <a:ext cx="5340800" cy="14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subTitle" idx="1"/>
          </p:nvPr>
        </p:nvSpPr>
        <p:spPr>
          <a:xfrm>
            <a:off x="953467" y="1939967"/>
            <a:ext cx="5340800" cy="1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43" name="Google Shape;743;p27"/>
          <p:cNvSpPr txBox="1"/>
          <p:nvPr/>
        </p:nvSpPr>
        <p:spPr>
          <a:xfrm>
            <a:off x="953467" y="4727833"/>
            <a:ext cx="7475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CREDITS: This presentation template was created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and infographics &amp; images by</a:t>
            </a: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highlight>
                <a:srgbClr val="DFDEFC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32403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8"/>
          <p:cNvSpPr/>
          <p:nvPr/>
        </p:nvSpPr>
        <p:spPr>
          <a:xfrm rot="5400000">
            <a:off x="-2136255" y="1689489"/>
            <a:ext cx="5370732" cy="1519924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28"/>
          <p:cNvGrpSpPr/>
          <p:nvPr/>
        </p:nvGrpSpPr>
        <p:grpSpPr>
          <a:xfrm rot="-5400000">
            <a:off x="-2974209" y="2527719"/>
            <a:ext cx="7191468" cy="1664199"/>
            <a:chOff x="1591550" y="293175"/>
            <a:chExt cx="5153450" cy="1192575"/>
          </a:xfrm>
        </p:grpSpPr>
        <p:sp>
          <p:nvSpPr>
            <p:cNvPr id="747" name="Google Shape;747;p28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3" name="Google Shape;763;p28"/>
          <p:cNvSpPr/>
          <p:nvPr/>
        </p:nvSpPr>
        <p:spPr>
          <a:xfrm rot="-5400000" flipH="1">
            <a:off x="7097908" y="2400167"/>
            <a:ext cx="9003392" cy="1593695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44164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9"/>
          <p:cNvSpPr/>
          <p:nvPr/>
        </p:nvSpPr>
        <p:spPr>
          <a:xfrm rot="10800000">
            <a:off x="9727956" y="-101589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6" name="Google Shape;766;p29"/>
          <p:cNvSpPr/>
          <p:nvPr/>
        </p:nvSpPr>
        <p:spPr>
          <a:xfrm>
            <a:off x="9004889" y="-101455"/>
            <a:ext cx="3186951" cy="1381161"/>
          </a:xfrm>
          <a:custGeom>
            <a:avLst/>
            <a:gdLst/>
            <a:ahLst/>
            <a:cxnLst/>
            <a:rect l="l" t="t" r="r" b="b"/>
            <a:pathLst>
              <a:path w="110072" h="47703" extrusionOk="0">
                <a:moveTo>
                  <a:pt x="109622" y="16565"/>
                </a:moveTo>
                <a:cubicBezTo>
                  <a:pt x="109498" y="16611"/>
                  <a:pt x="109389" y="16658"/>
                  <a:pt x="109265" y="16720"/>
                </a:cubicBezTo>
                <a:cubicBezTo>
                  <a:pt x="109172" y="16720"/>
                  <a:pt x="109063" y="16720"/>
                  <a:pt x="108955" y="16735"/>
                </a:cubicBezTo>
                <a:cubicBezTo>
                  <a:pt x="109079" y="16673"/>
                  <a:pt x="109203" y="16642"/>
                  <a:pt x="109312" y="16596"/>
                </a:cubicBezTo>
                <a:cubicBezTo>
                  <a:pt x="109420" y="16580"/>
                  <a:pt x="109513" y="16565"/>
                  <a:pt x="109622" y="16565"/>
                </a:cubicBezTo>
                <a:close/>
                <a:moveTo>
                  <a:pt x="108381" y="16689"/>
                </a:moveTo>
                <a:cubicBezTo>
                  <a:pt x="108319" y="16704"/>
                  <a:pt x="108257" y="16735"/>
                  <a:pt x="108179" y="16766"/>
                </a:cubicBezTo>
                <a:cubicBezTo>
                  <a:pt x="108133" y="16766"/>
                  <a:pt x="108071" y="16766"/>
                  <a:pt x="108024" y="16782"/>
                </a:cubicBezTo>
                <a:cubicBezTo>
                  <a:pt x="108086" y="16751"/>
                  <a:pt x="108164" y="16720"/>
                  <a:pt x="108226" y="16704"/>
                </a:cubicBezTo>
                <a:cubicBezTo>
                  <a:pt x="108272" y="16689"/>
                  <a:pt x="108334" y="16689"/>
                  <a:pt x="108381" y="16689"/>
                </a:cubicBezTo>
                <a:close/>
                <a:moveTo>
                  <a:pt x="108614" y="17030"/>
                </a:moveTo>
                <a:cubicBezTo>
                  <a:pt x="108459" y="17092"/>
                  <a:pt x="108303" y="17169"/>
                  <a:pt x="108148" y="17247"/>
                </a:cubicBezTo>
                <a:lnTo>
                  <a:pt x="107730" y="17247"/>
                </a:lnTo>
                <a:cubicBezTo>
                  <a:pt x="107885" y="17185"/>
                  <a:pt x="108040" y="17107"/>
                  <a:pt x="108210" y="17045"/>
                </a:cubicBezTo>
                <a:cubicBezTo>
                  <a:pt x="108350" y="17045"/>
                  <a:pt x="108474" y="17030"/>
                  <a:pt x="108614" y="17030"/>
                </a:cubicBezTo>
                <a:close/>
                <a:moveTo>
                  <a:pt x="107435" y="17092"/>
                </a:moveTo>
                <a:cubicBezTo>
                  <a:pt x="107311" y="17138"/>
                  <a:pt x="107187" y="17200"/>
                  <a:pt x="107078" y="17247"/>
                </a:cubicBezTo>
                <a:cubicBezTo>
                  <a:pt x="106970" y="17247"/>
                  <a:pt x="106861" y="17247"/>
                  <a:pt x="106753" y="17263"/>
                </a:cubicBezTo>
                <a:cubicBezTo>
                  <a:pt x="106877" y="17200"/>
                  <a:pt x="107001" y="17154"/>
                  <a:pt x="107125" y="17107"/>
                </a:cubicBezTo>
                <a:cubicBezTo>
                  <a:pt x="107218" y="17107"/>
                  <a:pt x="107326" y="17092"/>
                  <a:pt x="107435" y="17092"/>
                </a:cubicBezTo>
                <a:close/>
                <a:moveTo>
                  <a:pt x="109777" y="16983"/>
                </a:moveTo>
                <a:cubicBezTo>
                  <a:pt x="109591" y="17076"/>
                  <a:pt x="109420" y="17169"/>
                  <a:pt x="109234" y="17263"/>
                </a:cubicBezTo>
                <a:lnTo>
                  <a:pt x="108738" y="17263"/>
                </a:lnTo>
                <a:cubicBezTo>
                  <a:pt x="108924" y="17169"/>
                  <a:pt x="109110" y="17092"/>
                  <a:pt x="109281" y="16999"/>
                </a:cubicBezTo>
                <a:cubicBezTo>
                  <a:pt x="109451" y="16999"/>
                  <a:pt x="109622" y="16983"/>
                  <a:pt x="109777" y="16983"/>
                </a:cubicBezTo>
                <a:close/>
                <a:moveTo>
                  <a:pt x="106194" y="17185"/>
                </a:moveTo>
                <a:lnTo>
                  <a:pt x="106194" y="17185"/>
                </a:lnTo>
                <a:cubicBezTo>
                  <a:pt x="106132" y="17216"/>
                  <a:pt x="106055" y="17247"/>
                  <a:pt x="105977" y="17278"/>
                </a:cubicBezTo>
                <a:lnTo>
                  <a:pt x="105806" y="17278"/>
                </a:lnTo>
                <a:cubicBezTo>
                  <a:pt x="105884" y="17263"/>
                  <a:pt x="105946" y="17232"/>
                  <a:pt x="106024" y="17200"/>
                </a:cubicBezTo>
                <a:cubicBezTo>
                  <a:pt x="106086" y="17200"/>
                  <a:pt x="106132" y="17200"/>
                  <a:pt x="106194" y="17185"/>
                </a:cubicBezTo>
                <a:close/>
                <a:moveTo>
                  <a:pt x="103992" y="17650"/>
                </a:moveTo>
                <a:cubicBezTo>
                  <a:pt x="103914" y="17681"/>
                  <a:pt x="103852" y="17712"/>
                  <a:pt x="103775" y="17743"/>
                </a:cubicBezTo>
                <a:lnTo>
                  <a:pt x="103573" y="17743"/>
                </a:lnTo>
                <a:cubicBezTo>
                  <a:pt x="103651" y="17728"/>
                  <a:pt x="103728" y="17697"/>
                  <a:pt x="103806" y="17666"/>
                </a:cubicBezTo>
                <a:cubicBezTo>
                  <a:pt x="103868" y="17666"/>
                  <a:pt x="103930" y="17666"/>
                  <a:pt x="103992" y="17650"/>
                </a:cubicBezTo>
                <a:close/>
                <a:moveTo>
                  <a:pt x="105217" y="17588"/>
                </a:moveTo>
                <a:cubicBezTo>
                  <a:pt x="105109" y="17635"/>
                  <a:pt x="104984" y="17697"/>
                  <a:pt x="104860" y="17743"/>
                </a:cubicBezTo>
                <a:lnTo>
                  <a:pt x="104519" y="17743"/>
                </a:lnTo>
                <a:cubicBezTo>
                  <a:pt x="104643" y="17697"/>
                  <a:pt x="104767" y="17650"/>
                  <a:pt x="104891" y="17604"/>
                </a:cubicBezTo>
                <a:cubicBezTo>
                  <a:pt x="105000" y="17604"/>
                  <a:pt x="105109" y="17588"/>
                  <a:pt x="105217" y="17588"/>
                </a:cubicBezTo>
                <a:close/>
                <a:moveTo>
                  <a:pt x="106411" y="17542"/>
                </a:moveTo>
                <a:cubicBezTo>
                  <a:pt x="106256" y="17619"/>
                  <a:pt x="106101" y="17697"/>
                  <a:pt x="105946" y="17759"/>
                </a:cubicBezTo>
                <a:cubicBezTo>
                  <a:pt x="105806" y="17759"/>
                  <a:pt x="105667" y="17759"/>
                  <a:pt x="105527" y="17743"/>
                </a:cubicBezTo>
                <a:cubicBezTo>
                  <a:pt x="105682" y="17681"/>
                  <a:pt x="105837" y="17619"/>
                  <a:pt x="105993" y="17557"/>
                </a:cubicBezTo>
                <a:cubicBezTo>
                  <a:pt x="106132" y="17557"/>
                  <a:pt x="106272" y="17542"/>
                  <a:pt x="106411" y="17542"/>
                </a:cubicBezTo>
                <a:close/>
                <a:moveTo>
                  <a:pt x="107575" y="17526"/>
                </a:moveTo>
                <a:cubicBezTo>
                  <a:pt x="107388" y="17619"/>
                  <a:pt x="107202" y="17712"/>
                  <a:pt x="107032" y="17805"/>
                </a:cubicBezTo>
                <a:cubicBezTo>
                  <a:pt x="106861" y="17805"/>
                  <a:pt x="106690" y="17790"/>
                  <a:pt x="106535" y="17790"/>
                </a:cubicBezTo>
                <a:cubicBezTo>
                  <a:pt x="106722" y="17697"/>
                  <a:pt x="106908" y="17619"/>
                  <a:pt x="107094" y="17526"/>
                </a:cubicBezTo>
                <a:close/>
                <a:moveTo>
                  <a:pt x="108164" y="17526"/>
                </a:moveTo>
                <a:cubicBezTo>
                  <a:pt x="108350" y="17542"/>
                  <a:pt x="108536" y="17542"/>
                  <a:pt x="108722" y="17542"/>
                </a:cubicBezTo>
                <a:cubicBezTo>
                  <a:pt x="108505" y="17650"/>
                  <a:pt x="108303" y="17759"/>
                  <a:pt x="108102" y="17867"/>
                </a:cubicBezTo>
                <a:cubicBezTo>
                  <a:pt x="107916" y="17852"/>
                  <a:pt x="107730" y="17852"/>
                  <a:pt x="107544" y="17836"/>
                </a:cubicBezTo>
                <a:cubicBezTo>
                  <a:pt x="107761" y="17728"/>
                  <a:pt x="107962" y="17635"/>
                  <a:pt x="108164" y="17526"/>
                </a:cubicBezTo>
                <a:close/>
                <a:moveTo>
                  <a:pt x="109250" y="17557"/>
                </a:moveTo>
                <a:cubicBezTo>
                  <a:pt x="109451" y="17557"/>
                  <a:pt x="109653" y="17573"/>
                  <a:pt x="109839" y="17573"/>
                </a:cubicBezTo>
                <a:cubicBezTo>
                  <a:pt x="109622" y="17712"/>
                  <a:pt x="109405" y="17836"/>
                  <a:pt x="109188" y="17960"/>
                </a:cubicBezTo>
                <a:cubicBezTo>
                  <a:pt x="108986" y="17945"/>
                  <a:pt x="108784" y="17929"/>
                  <a:pt x="108583" y="17914"/>
                </a:cubicBezTo>
                <a:cubicBezTo>
                  <a:pt x="108800" y="17790"/>
                  <a:pt x="109032" y="17681"/>
                  <a:pt x="109250" y="17557"/>
                </a:cubicBezTo>
                <a:close/>
                <a:moveTo>
                  <a:pt x="100533" y="18147"/>
                </a:moveTo>
                <a:cubicBezTo>
                  <a:pt x="100518" y="18147"/>
                  <a:pt x="100502" y="18162"/>
                  <a:pt x="100487" y="18162"/>
                </a:cubicBezTo>
                <a:lnTo>
                  <a:pt x="100471" y="18162"/>
                </a:lnTo>
                <a:cubicBezTo>
                  <a:pt x="100487" y="18162"/>
                  <a:pt x="100502" y="18147"/>
                  <a:pt x="100518" y="18147"/>
                </a:cubicBezTo>
                <a:close/>
                <a:moveTo>
                  <a:pt x="101820" y="18069"/>
                </a:moveTo>
                <a:cubicBezTo>
                  <a:pt x="101743" y="18100"/>
                  <a:pt x="101665" y="18131"/>
                  <a:pt x="101572" y="18162"/>
                </a:cubicBezTo>
                <a:lnTo>
                  <a:pt x="101355" y="18162"/>
                </a:lnTo>
                <a:cubicBezTo>
                  <a:pt x="101448" y="18131"/>
                  <a:pt x="101526" y="18116"/>
                  <a:pt x="101619" y="18085"/>
                </a:cubicBezTo>
                <a:cubicBezTo>
                  <a:pt x="101681" y="18085"/>
                  <a:pt x="101758" y="18069"/>
                  <a:pt x="101820" y="18069"/>
                </a:cubicBezTo>
                <a:close/>
                <a:moveTo>
                  <a:pt x="103046" y="18022"/>
                </a:moveTo>
                <a:cubicBezTo>
                  <a:pt x="102922" y="18085"/>
                  <a:pt x="102782" y="18131"/>
                  <a:pt x="102658" y="18193"/>
                </a:cubicBezTo>
                <a:cubicBezTo>
                  <a:pt x="102534" y="18178"/>
                  <a:pt x="102425" y="18178"/>
                  <a:pt x="102301" y="18178"/>
                </a:cubicBezTo>
                <a:cubicBezTo>
                  <a:pt x="102441" y="18131"/>
                  <a:pt x="102565" y="18085"/>
                  <a:pt x="102705" y="18038"/>
                </a:cubicBezTo>
                <a:cubicBezTo>
                  <a:pt x="102813" y="18038"/>
                  <a:pt x="102937" y="18038"/>
                  <a:pt x="103046" y="18022"/>
                </a:cubicBezTo>
                <a:close/>
                <a:moveTo>
                  <a:pt x="104224" y="18022"/>
                </a:moveTo>
                <a:cubicBezTo>
                  <a:pt x="104069" y="18085"/>
                  <a:pt x="103899" y="18162"/>
                  <a:pt x="103744" y="18240"/>
                </a:cubicBezTo>
                <a:cubicBezTo>
                  <a:pt x="103589" y="18224"/>
                  <a:pt x="103433" y="18224"/>
                  <a:pt x="103294" y="18209"/>
                </a:cubicBezTo>
                <a:cubicBezTo>
                  <a:pt x="103449" y="18147"/>
                  <a:pt x="103620" y="18085"/>
                  <a:pt x="103790" y="18022"/>
                </a:cubicBezTo>
                <a:close/>
                <a:moveTo>
                  <a:pt x="104860" y="18022"/>
                </a:moveTo>
                <a:cubicBezTo>
                  <a:pt x="105031" y="18022"/>
                  <a:pt x="105202" y="18022"/>
                  <a:pt x="105372" y="18038"/>
                </a:cubicBezTo>
                <a:cubicBezTo>
                  <a:pt x="105186" y="18116"/>
                  <a:pt x="105000" y="18209"/>
                  <a:pt x="104814" y="18302"/>
                </a:cubicBezTo>
                <a:cubicBezTo>
                  <a:pt x="104659" y="18286"/>
                  <a:pt x="104488" y="18271"/>
                  <a:pt x="104318" y="18271"/>
                </a:cubicBezTo>
                <a:cubicBezTo>
                  <a:pt x="104488" y="18178"/>
                  <a:pt x="104674" y="18100"/>
                  <a:pt x="104860" y="18022"/>
                </a:cubicBezTo>
                <a:close/>
                <a:moveTo>
                  <a:pt x="105946" y="18054"/>
                </a:moveTo>
                <a:cubicBezTo>
                  <a:pt x="106148" y="18054"/>
                  <a:pt x="106334" y="18054"/>
                  <a:pt x="106520" y="18069"/>
                </a:cubicBezTo>
                <a:cubicBezTo>
                  <a:pt x="106303" y="18178"/>
                  <a:pt x="106101" y="18286"/>
                  <a:pt x="105900" y="18395"/>
                </a:cubicBezTo>
                <a:cubicBezTo>
                  <a:pt x="105713" y="18379"/>
                  <a:pt x="105527" y="18364"/>
                  <a:pt x="105341" y="18348"/>
                </a:cubicBezTo>
                <a:cubicBezTo>
                  <a:pt x="105543" y="18240"/>
                  <a:pt x="105744" y="18147"/>
                  <a:pt x="105946" y="18054"/>
                </a:cubicBezTo>
                <a:close/>
                <a:moveTo>
                  <a:pt x="107047" y="18100"/>
                </a:moveTo>
                <a:cubicBezTo>
                  <a:pt x="107249" y="18100"/>
                  <a:pt x="107435" y="18116"/>
                  <a:pt x="107637" y="18131"/>
                </a:cubicBezTo>
                <a:cubicBezTo>
                  <a:pt x="107419" y="18255"/>
                  <a:pt x="107202" y="18379"/>
                  <a:pt x="106970" y="18503"/>
                </a:cubicBezTo>
                <a:cubicBezTo>
                  <a:pt x="106768" y="18488"/>
                  <a:pt x="106566" y="18457"/>
                  <a:pt x="106365" y="18441"/>
                </a:cubicBezTo>
                <a:cubicBezTo>
                  <a:pt x="106597" y="18317"/>
                  <a:pt x="106815" y="18209"/>
                  <a:pt x="107047" y="18100"/>
                </a:cubicBezTo>
                <a:close/>
                <a:moveTo>
                  <a:pt x="98331" y="18503"/>
                </a:moveTo>
                <a:cubicBezTo>
                  <a:pt x="98315" y="18503"/>
                  <a:pt x="98300" y="18503"/>
                  <a:pt x="98284" y="18519"/>
                </a:cubicBezTo>
                <a:lnTo>
                  <a:pt x="98253" y="18519"/>
                </a:lnTo>
                <a:cubicBezTo>
                  <a:pt x="98269" y="18503"/>
                  <a:pt x="98284" y="18503"/>
                  <a:pt x="98300" y="18503"/>
                </a:cubicBezTo>
                <a:close/>
                <a:moveTo>
                  <a:pt x="99618" y="18457"/>
                </a:moveTo>
                <a:cubicBezTo>
                  <a:pt x="99541" y="18472"/>
                  <a:pt x="99448" y="18503"/>
                  <a:pt x="99370" y="18534"/>
                </a:cubicBezTo>
                <a:lnTo>
                  <a:pt x="99137" y="18534"/>
                </a:lnTo>
                <a:cubicBezTo>
                  <a:pt x="99230" y="18503"/>
                  <a:pt x="99308" y="18488"/>
                  <a:pt x="99401" y="18457"/>
                </a:cubicBezTo>
                <a:close/>
                <a:moveTo>
                  <a:pt x="100843" y="18441"/>
                </a:moveTo>
                <a:cubicBezTo>
                  <a:pt x="100719" y="18488"/>
                  <a:pt x="100580" y="18534"/>
                  <a:pt x="100456" y="18581"/>
                </a:cubicBezTo>
                <a:cubicBezTo>
                  <a:pt x="100332" y="18581"/>
                  <a:pt x="100223" y="18565"/>
                  <a:pt x="100099" y="18565"/>
                </a:cubicBezTo>
                <a:cubicBezTo>
                  <a:pt x="100223" y="18519"/>
                  <a:pt x="100363" y="18472"/>
                  <a:pt x="100487" y="18441"/>
                </a:cubicBezTo>
                <a:close/>
                <a:moveTo>
                  <a:pt x="108133" y="18162"/>
                </a:moveTo>
                <a:cubicBezTo>
                  <a:pt x="108334" y="18178"/>
                  <a:pt x="108552" y="18193"/>
                  <a:pt x="108753" y="18224"/>
                </a:cubicBezTo>
                <a:cubicBezTo>
                  <a:pt x="108521" y="18364"/>
                  <a:pt x="108288" y="18503"/>
                  <a:pt x="108055" y="18643"/>
                </a:cubicBezTo>
                <a:cubicBezTo>
                  <a:pt x="107838" y="18612"/>
                  <a:pt x="107621" y="18581"/>
                  <a:pt x="107404" y="18565"/>
                </a:cubicBezTo>
                <a:cubicBezTo>
                  <a:pt x="107652" y="18426"/>
                  <a:pt x="107885" y="18302"/>
                  <a:pt x="108133" y="18162"/>
                </a:cubicBezTo>
                <a:close/>
                <a:moveTo>
                  <a:pt x="102022" y="18441"/>
                </a:moveTo>
                <a:cubicBezTo>
                  <a:pt x="101867" y="18519"/>
                  <a:pt x="101696" y="18581"/>
                  <a:pt x="101541" y="18658"/>
                </a:cubicBezTo>
                <a:cubicBezTo>
                  <a:pt x="101386" y="18643"/>
                  <a:pt x="101231" y="18627"/>
                  <a:pt x="101092" y="18627"/>
                </a:cubicBezTo>
                <a:cubicBezTo>
                  <a:pt x="101247" y="18565"/>
                  <a:pt x="101417" y="18503"/>
                  <a:pt x="101588" y="18441"/>
                </a:cubicBezTo>
                <a:close/>
                <a:moveTo>
                  <a:pt x="102674" y="18472"/>
                </a:moveTo>
                <a:cubicBezTo>
                  <a:pt x="102844" y="18472"/>
                  <a:pt x="103015" y="18472"/>
                  <a:pt x="103185" y="18488"/>
                </a:cubicBezTo>
                <a:cubicBezTo>
                  <a:pt x="102999" y="18581"/>
                  <a:pt x="102798" y="18658"/>
                  <a:pt x="102611" y="18751"/>
                </a:cubicBezTo>
                <a:cubicBezTo>
                  <a:pt x="102441" y="18736"/>
                  <a:pt x="102270" y="18720"/>
                  <a:pt x="102084" y="18705"/>
                </a:cubicBezTo>
                <a:cubicBezTo>
                  <a:pt x="102286" y="18627"/>
                  <a:pt x="102472" y="18550"/>
                  <a:pt x="102674" y="18472"/>
                </a:cubicBezTo>
                <a:close/>
                <a:moveTo>
                  <a:pt x="109203" y="18255"/>
                </a:moveTo>
                <a:cubicBezTo>
                  <a:pt x="109420" y="18286"/>
                  <a:pt x="109637" y="18302"/>
                  <a:pt x="109854" y="18333"/>
                </a:cubicBezTo>
                <a:cubicBezTo>
                  <a:pt x="109622" y="18488"/>
                  <a:pt x="109374" y="18643"/>
                  <a:pt x="109125" y="18798"/>
                </a:cubicBezTo>
                <a:cubicBezTo>
                  <a:pt x="108908" y="18767"/>
                  <a:pt x="108676" y="18736"/>
                  <a:pt x="108459" y="18705"/>
                </a:cubicBezTo>
                <a:cubicBezTo>
                  <a:pt x="108707" y="18550"/>
                  <a:pt x="108955" y="18410"/>
                  <a:pt x="109203" y="18255"/>
                </a:cubicBezTo>
                <a:close/>
                <a:moveTo>
                  <a:pt x="96144" y="18798"/>
                </a:moveTo>
                <a:cubicBezTo>
                  <a:pt x="96113" y="18798"/>
                  <a:pt x="96097" y="18813"/>
                  <a:pt x="96082" y="18813"/>
                </a:cubicBezTo>
                <a:lnTo>
                  <a:pt x="96035" y="18813"/>
                </a:lnTo>
                <a:cubicBezTo>
                  <a:pt x="96066" y="18813"/>
                  <a:pt x="96082" y="18798"/>
                  <a:pt x="96113" y="18798"/>
                </a:cubicBezTo>
                <a:close/>
                <a:moveTo>
                  <a:pt x="97431" y="18782"/>
                </a:moveTo>
                <a:cubicBezTo>
                  <a:pt x="97338" y="18798"/>
                  <a:pt x="97245" y="18829"/>
                  <a:pt x="97168" y="18860"/>
                </a:cubicBezTo>
                <a:cubicBezTo>
                  <a:pt x="97090" y="18860"/>
                  <a:pt x="97013" y="18860"/>
                  <a:pt x="96919" y="18845"/>
                </a:cubicBezTo>
                <a:cubicBezTo>
                  <a:pt x="97013" y="18829"/>
                  <a:pt x="97106" y="18798"/>
                  <a:pt x="97199" y="18782"/>
                </a:cubicBezTo>
                <a:close/>
                <a:moveTo>
                  <a:pt x="103744" y="18519"/>
                </a:moveTo>
                <a:cubicBezTo>
                  <a:pt x="103945" y="18519"/>
                  <a:pt x="104131" y="18534"/>
                  <a:pt x="104318" y="18550"/>
                </a:cubicBezTo>
                <a:cubicBezTo>
                  <a:pt x="104116" y="18658"/>
                  <a:pt x="103899" y="18767"/>
                  <a:pt x="103697" y="18860"/>
                </a:cubicBezTo>
                <a:cubicBezTo>
                  <a:pt x="103496" y="18845"/>
                  <a:pt x="103309" y="18829"/>
                  <a:pt x="103123" y="18798"/>
                </a:cubicBezTo>
                <a:cubicBezTo>
                  <a:pt x="103325" y="18705"/>
                  <a:pt x="103542" y="18612"/>
                  <a:pt x="103744" y="18519"/>
                </a:cubicBezTo>
                <a:close/>
                <a:moveTo>
                  <a:pt x="98641" y="18782"/>
                </a:moveTo>
                <a:cubicBezTo>
                  <a:pt x="98517" y="18845"/>
                  <a:pt x="98377" y="18891"/>
                  <a:pt x="98253" y="18938"/>
                </a:cubicBezTo>
                <a:cubicBezTo>
                  <a:pt x="98129" y="18922"/>
                  <a:pt x="98005" y="18922"/>
                  <a:pt x="97866" y="18907"/>
                </a:cubicBezTo>
                <a:cubicBezTo>
                  <a:pt x="98005" y="18860"/>
                  <a:pt x="98145" y="18829"/>
                  <a:pt x="98284" y="18782"/>
                </a:cubicBezTo>
                <a:close/>
                <a:moveTo>
                  <a:pt x="104829" y="18581"/>
                </a:moveTo>
                <a:cubicBezTo>
                  <a:pt x="105031" y="18596"/>
                  <a:pt x="105233" y="18612"/>
                  <a:pt x="105434" y="18643"/>
                </a:cubicBezTo>
                <a:cubicBezTo>
                  <a:pt x="105217" y="18751"/>
                  <a:pt x="105000" y="18876"/>
                  <a:pt x="104767" y="19000"/>
                </a:cubicBezTo>
                <a:cubicBezTo>
                  <a:pt x="104566" y="18984"/>
                  <a:pt x="104364" y="18953"/>
                  <a:pt x="104147" y="18922"/>
                </a:cubicBezTo>
                <a:cubicBezTo>
                  <a:pt x="104380" y="18813"/>
                  <a:pt x="104597" y="18705"/>
                  <a:pt x="104829" y="18581"/>
                </a:cubicBezTo>
                <a:close/>
                <a:moveTo>
                  <a:pt x="99370" y="18813"/>
                </a:moveTo>
                <a:cubicBezTo>
                  <a:pt x="99525" y="18813"/>
                  <a:pt x="99680" y="18829"/>
                  <a:pt x="99835" y="18829"/>
                </a:cubicBezTo>
                <a:cubicBezTo>
                  <a:pt x="99665" y="18891"/>
                  <a:pt x="99494" y="18969"/>
                  <a:pt x="99323" y="19031"/>
                </a:cubicBezTo>
                <a:cubicBezTo>
                  <a:pt x="99184" y="19015"/>
                  <a:pt x="99029" y="19000"/>
                  <a:pt x="98874" y="18984"/>
                </a:cubicBezTo>
                <a:cubicBezTo>
                  <a:pt x="99044" y="18922"/>
                  <a:pt x="99199" y="18876"/>
                  <a:pt x="99370" y="18813"/>
                </a:cubicBezTo>
                <a:close/>
                <a:moveTo>
                  <a:pt x="93957" y="19046"/>
                </a:moveTo>
                <a:cubicBezTo>
                  <a:pt x="93926" y="19046"/>
                  <a:pt x="93911" y="19062"/>
                  <a:pt x="93895" y="19062"/>
                </a:cubicBezTo>
                <a:lnTo>
                  <a:pt x="93818" y="19062"/>
                </a:lnTo>
                <a:cubicBezTo>
                  <a:pt x="93849" y="19046"/>
                  <a:pt x="93880" y="19046"/>
                  <a:pt x="93895" y="19046"/>
                </a:cubicBezTo>
                <a:close/>
                <a:moveTo>
                  <a:pt x="94996" y="19046"/>
                </a:moveTo>
                <a:cubicBezTo>
                  <a:pt x="95074" y="19046"/>
                  <a:pt x="95167" y="19062"/>
                  <a:pt x="95244" y="19062"/>
                </a:cubicBezTo>
                <a:cubicBezTo>
                  <a:pt x="95151" y="19077"/>
                  <a:pt x="95058" y="19108"/>
                  <a:pt x="94965" y="19139"/>
                </a:cubicBezTo>
                <a:cubicBezTo>
                  <a:pt x="94888" y="19124"/>
                  <a:pt x="94795" y="19124"/>
                  <a:pt x="94717" y="19124"/>
                </a:cubicBezTo>
                <a:cubicBezTo>
                  <a:pt x="94810" y="19093"/>
                  <a:pt x="94903" y="19077"/>
                  <a:pt x="94996" y="19046"/>
                </a:cubicBezTo>
                <a:close/>
                <a:moveTo>
                  <a:pt x="100456" y="18860"/>
                </a:moveTo>
                <a:cubicBezTo>
                  <a:pt x="100626" y="18876"/>
                  <a:pt x="100812" y="18891"/>
                  <a:pt x="100983" y="18891"/>
                </a:cubicBezTo>
                <a:cubicBezTo>
                  <a:pt x="100797" y="18984"/>
                  <a:pt x="100595" y="19062"/>
                  <a:pt x="100409" y="19155"/>
                </a:cubicBezTo>
                <a:cubicBezTo>
                  <a:pt x="100239" y="19139"/>
                  <a:pt x="100068" y="19108"/>
                  <a:pt x="99882" y="19093"/>
                </a:cubicBezTo>
                <a:cubicBezTo>
                  <a:pt x="100083" y="19015"/>
                  <a:pt x="100270" y="18938"/>
                  <a:pt x="100456" y="18860"/>
                </a:cubicBezTo>
                <a:close/>
                <a:moveTo>
                  <a:pt x="105900" y="18689"/>
                </a:moveTo>
                <a:cubicBezTo>
                  <a:pt x="106117" y="18705"/>
                  <a:pt x="106334" y="18720"/>
                  <a:pt x="106551" y="18751"/>
                </a:cubicBezTo>
                <a:cubicBezTo>
                  <a:pt x="106318" y="18891"/>
                  <a:pt x="106086" y="19031"/>
                  <a:pt x="105837" y="19170"/>
                </a:cubicBezTo>
                <a:cubicBezTo>
                  <a:pt x="105620" y="19139"/>
                  <a:pt x="105419" y="19108"/>
                  <a:pt x="105202" y="19062"/>
                </a:cubicBezTo>
                <a:cubicBezTo>
                  <a:pt x="105434" y="18938"/>
                  <a:pt x="105667" y="18813"/>
                  <a:pt x="105900" y="18689"/>
                </a:cubicBezTo>
                <a:close/>
                <a:moveTo>
                  <a:pt x="96097" y="19077"/>
                </a:moveTo>
                <a:cubicBezTo>
                  <a:pt x="96222" y="19093"/>
                  <a:pt x="96346" y="19093"/>
                  <a:pt x="96470" y="19093"/>
                </a:cubicBezTo>
                <a:cubicBezTo>
                  <a:pt x="96330" y="19139"/>
                  <a:pt x="96191" y="19186"/>
                  <a:pt x="96051" y="19232"/>
                </a:cubicBezTo>
                <a:cubicBezTo>
                  <a:pt x="95927" y="19232"/>
                  <a:pt x="95787" y="19217"/>
                  <a:pt x="95663" y="19201"/>
                </a:cubicBezTo>
                <a:cubicBezTo>
                  <a:pt x="95803" y="19155"/>
                  <a:pt x="95958" y="19124"/>
                  <a:pt x="96097" y="19077"/>
                </a:cubicBezTo>
                <a:close/>
                <a:moveTo>
                  <a:pt x="91755" y="19248"/>
                </a:moveTo>
                <a:cubicBezTo>
                  <a:pt x="91739" y="19248"/>
                  <a:pt x="91708" y="19263"/>
                  <a:pt x="91677" y="19263"/>
                </a:cubicBezTo>
                <a:lnTo>
                  <a:pt x="91615" y="19263"/>
                </a:lnTo>
                <a:cubicBezTo>
                  <a:pt x="91646" y="19248"/>
                  <a:pt x="91677" y="19248"/>
                  <a:pt x="91708" y="19248"/>
                </a:cubicBezTo>
                <a:close/>
                <a:moveTo>
                  <a:pt x="101541" y="18938"/>
                </a:moveTo>
                <a:cubicBezTo>
                  <a:pt x="101743" y="18953"/>
                  <a:pt x="101929" y="18969"/>
                  <a:pt x="102115" y="18984"/>
                </a:cubicBezTo>
                <a:cubicBezTo>
                  <a:pt x="101914" y="19093"/>
                  <a:pt x="101696" y="19186"/>
                  <a:pt x="101479" y="19294"/>
                </a:cubicBezTo>
                <a:cubicBezTo>
                  <a:pt x="101293" y="19263"/>
                  <a:pt x="101092" y="19248"/>
                  <a:pt x="100905" y="19217"/>
                </a:cubicBezTo>
                <a:cubicBezTo>
                  <a:pt x="101123" y="19124"/>
                  <a:pt x="101340" y="19031"/>
                  <a:pt x="101541" y="18938"/>
                </a:cubicBezTo>
                <a:close/>
                <a:moveTo>
                  <a:pt x="97168" y="19139"/>
                </a:moveTo>
                <a:cubicBezTo>
                  <a:pt x="97323" y="19139"/>
                  <a:pt x="97478" y="19155"/>
                  <a:pt x="97633" y="19170"/>
                </a:cubicBezTo>
                <a:cubicBezTo>
                  <a:pt x="97462" y="19232"/>
                  <a:pt x="97292" y="19294"/>
                  <a:pt x="97121" y="19356"/>
                </a:cubicBezTo>
                <a:cubicBezTo>
                  <a:pt x="96966" y="19341"/>
                  <a:pt x="96811" y="19325"/>
                  <a:pt x="96656" y="19310"/>
                </a:cubicBezTo>
                <a:cubicBezTo>
                  <a:pt x="96826" y="19248"/>
                  <a:pt x="96997" y="19186"/>
                  <a:pt x="97168" y="19139"/>
                </a:cubicBezTo>
                <a:close/>
                <a:moveTo>
                  <a:pt x="106985" y="18798"/>
                </a:moveTo>
                <a:cubicBezTo>
                  <a:pt x="107218" y="18829"/>
                  <a:pt x="107435" y="18860"/>
                  <a:pt x="107668" y="18891"/>
                </a:cubicBezTo>
                <a:cubicBezTo>
                  <a:pt x="107404" y="19046"/>
                  <a:pt x="107156" y="19201"/>
                  <a:pt x="106908" y="19356"/>
                </a:cubicBezTo>
                <a:cubicBezTo>
                  <a:pt x="106690" y="19310"/>
                  <a:pt x="106458" y="19279"/>
                  <a:pt x="106241" y="19232"/>
                </a:cubicBezTo>
                <a:cubicBezTo>
                  <a:pt x="106489" y="19093"/>
                  <a:pt x="106737" y="18938"/>
                  <a:pt x="106985" y="18798"/>
                </a:cubicBezTo>
                <a:close/>
                <a:moveTo>
                  <a:pt x="92794" y="19279"/>
                </a:moveTo>
                <a:cubicBezTo>
                  <a:pt x="92871" y="19279"/>
                  <a:pt x="92965" y="19279"/>
                  <a:pt x="93042" y="19294"/>
                </a:cubicBezTo>
                <a:cubicBezTo>
                  <a:pt x="92949" y="19310"/>
                  <a:pt x="92856" y="19341"/>
                  <a:pt x="92763" y="19372"/>
                </a:cubicBezTo>
                <a:cubicBezTo>
                  <a:pt x="92685" y="19356"/>
                  <a:pt x="92592" y="19341"/>
                  <a:pt x="92499" y="19341"/>
                </a:cubicBezTo>
                <a:cubicBezTo>
                  <a:pt x="92608" y="19310"/>
                  <a:pt x="92701" y="19294"/>
                  <a:pt x="92794" y="19279"/>
                </a:cubicBezTo>
                <a:close/>
                <a:moveTo>
                  <a:pt x="89568" y="19387"/>
                </a:moveTo>
                <a:cubicBezTo>
                  <a:pt x="89537" y="19387"/>
                  <a:pt x="89506" y="19403"/>
                  <a:pt x="89475" y="19403"/>
                </a:cubicBezTo>
                <a:lnTo>
                  <a:pt x="89397" y="19403"/>
                </a:lnTo>
                <a:cubicBezTo>
                  <a:pt x="89428" y="19403"/>
                  <a:pt x="89475" y="19387"/>
                  <a:pt x="89506" y="19387"/>
                </a:cubicBezTo>
                <a:close/>
                <a:moveTo>
                  <a:pt x="102627" y="19031"/>
                </a:moveTo>
                <a:cubicBezTo>
                  <a:pt x="102829" y="19062"/>
                  <a:pt x="103030" y="19077"/>
                  <a:pt x="103232" y="19108"/>
                </a:cubicBezTo>
                <a:cubicBezTo>
                  <a:pt x="103015" y="19217"/>
                  <a:pt x="102782" y="19341"/>
                  <a:pt x="102565" y="19465"/>
                </a:cubicBezTo>
                <a:cubicBezTo>
                  <a:pt x="102348" y="19434"/>
                  <a:pt x="102146" y="19387"/>
                  <a:pt x="101929" y="19356"/>
                </a:cubicBezTo>
                <a:cubicBezTo>
                  <a:pt x="102162" y="19248"/>
                  <a:pt x="102394" y="19139"/>
                  <a:pt x="102627" y="19031"/>
                </a:cubicBezTo>
                <a:close/>
                <a:moveTo>
                  <a:pt x="93880" y="19325"/>
                </a:moveTo>
                <a:cubicBezTo>
                  <a:pt x="94004" y="19341"/>
                  <a:pt x="94128" y="19341"/>
                  <a:pt x="94267" y="19356"/>
                </a:cubicBezTo>
                <a:cubicBezTo>
                  <a:pt x="94128" y="19403"/>
                  <a:pt x="93988" y="19449"/>
                  <a:pt x="93849" y="19496"/>
                </a:cubicBezTo>
                <a:cubicBezTo>
                  <a:pt x="93724" y="19480"/>
                  <a:pt x="93585" y="19465"/>
                  <a:pt x="93461" y="19449"/>
                </a:cubicBezTo>
                <a:cubicBezTo>
                  <a:pt x="93600" y="19403"/>
                  <a:pt x="93740" y="19372"/>
                  <a:pt x="93880" y="19325"/>
                </a:cubicBezTo>
                <a:close/>
                <a:moveTo>
                  <a:pt x="98253" y="19217"/>
                </a:moveTo>
                <a:cubicBezTo>
                  <a:pt x="98439" y="19232"/>
                  <a:pt x="98610" y="19232"/>
                  <a:pt x="98781" y="19263"/>
                </a:cubicBezTo>
                <a:cubicBezTo>
                  <a:pt x="98594" y="19341"/>
                  <a:pt x="98393" y="19418"/>
                  <a:pt x="98207" y="19511"/>
                </a:cubicBezTo>
                <a:cubicBezTo>
                  <a:pt x="98021" y="19480"/>
                  <a:pt x="97850" y="19449"/>
                  <a:pt x="97664" y="19434"/>
                </a:cubicBezTo>
                <a:cubicBezTo>
                  <a:pt x="97866" y="19356"/>
                  <a:pt x="98052" y="19279"/>
                  <a:pt x="98253" y="19217"/>
                </a:cubicBezTo>
                <a:close/>
                <a:moveTo>
                  <a:pt x="90592" y="19449"/>
                </a:moveTo>
                <a:cubicBezTo>
                  <a:pt x="90685" y="19449"/>
                  <a:pt x="90762" y="19449"/>
                  <a:pt x="90855" y="19465"/>
                </a:cubicBezTo>
                <a:cubicBezTo>
                  <a:pt x="90762" y="19480"/>
                  <a:pt x="90654" y="19511"/>
                  <a:pt x="90561" y="19542"/>
                </a:cubicBezTo>
                <a:cubicBezTo>
                  <a:pt x="90467" y="19527"/>
                  <a:pt x="90390" y="19511"/>
                  <a:pt x="90297" y="19511"/>
                </a:cubicBezTo>
                <a:cubicBezTo>
                  <a:pt x="90390" y="19480"/>
                  <a:pt x="90499" y="19465"/>
                  <a:pt x="90592" y="19449"/>
                </a:cubicBezTo>
                <a:close/>
                <a:moveTo>
                  <a:pt x="108071" y="18938"/>
                </a:moveTo>
                <a:cubicBezTo>
                  <a:pt x="108303" y="18969"/>
                  <a:pt x="108521" y="19015"/>
                  <a:pt x="108753" y="19046"/>
                </a:cubicBezTo>
                <a:cubicBezTo>
                  <a:pt x="108505" y="19217"/>
                  <a:pt x="108241" y="19387"/>
                  <a:pt x="107978" y="19558"/>
                </a:cubicBezTo>
                <a:cubicBezTo>
                  <a:pt x="107745" y="19511"/>
                  <a:pt x="107512" y="19465"/>
                  <a:pt x="107280" y="19418"/>
                </a:cubicBezTo>
                <a:cubicBezTo>
                  <a:pt x="107544" y="19263"/>
                  <a:pt x="107807" y="19108"/>
                  <a:pt x="108071" y="18938"/>
                </a:cubicBezTo>
                <a:close/>
                <a:moveTo>
                  <a:pt x="94965" y="19403"/>
                </a:moveTo>
                <a:cubicBezTo>
                  <a:pt x="95120" y="19418"/>
                  <a:pt x="95275" y="19434"/>
                  <a:pt x="95446" y="19449"/>
                </a:cubicBezTo>
                <a:cubicBezTo>
                  <a:pt x="95275" y="19511"/>
                  <a:pt x="95089" y="19573"/>
                  <a:pt x="94919" y="19635"/>
                </a:cubicBezTo>
                <a:cubicBezTo>
                  <a:pt x="94764" y="19620"/>
                  <a:pt x="94609" y="19589"/>
                  <a:pt x="94453" y="19573"/>
                </a:cubicBezTo>
                <a:cubicBezTo>
                  <a:pt x="94624" y="19511"/>
                  <a:pt x="94795" y="19465"/>
                  <a:pt x="94965" y="19403"/>
                </a:cubicBezTo>
                <a:close/>
                <a:moveTo>
                  <a:pt x="103697" y="19155"/>
                </a:moveTo>
                <a:cubicBezTo>
                  <a:pt x="103914" y="19186"/>
                  <a:pt x="104131" y="19217"/>
                  <a:pt x="104349" y="19248"/>
                </a:cubicBezTo>
                <a:cubicBezTo>
                  <a:pt x="104116" y="19372"/>
                  <a:pt x="103868" y="19511"/>
                  <a:pt x="103635" y="19651"/>
                </a:cubicBezTo>
                <a:cubicBezTo>
                  <a:pt x="103418" y="19604"/>
                  <a:pt x="103201" y="19573"/>
                  <a:pt x="102984" y="19527"/>
                </a:cubicBezTo>
                <a:cubicBezTo>
                  <a:pt x="103216" y="19403"/>
                  <a:pt x="103465" y="19279"/>
                  <a:pt x="103697" y="19155"/>
                </a:cubicBezTo>
                <a:close/>
                <a:moveTo>
                  <a:pt x="99323" y="19310"/>
                </a:moveTo>
                <a:cubicBezTo>
                  <a:pt x="99525" y="19325"/>
                  <a:pt x="99727" y="19356"/>
                  <a:pt x="99928" y="19372"/>
                </a:cubicBezTo>
                <a:cubicBezTo>
                  <a:pt x="99711" y="19480"/>
                  <a:pt x="99494" y="19573"/>
                  <a:pt x="99277" y="19682"/>
                </a:cubicBezTo>
                <a:cubicBezTo>
                  <a:pt x="99091" y="19651"/>
                  <a:pt x="98889" y="19604"/>
                  <a:pt x="98703" y="19573"/>
                </a:cubicBezTo>
                <a:cubicBezTo>
                  <a:pt x="98905" y="19496"/>
                  <a:pt x="99122" y="19403"/>
                  <a:pt x="99323" y="19310"/>
                </a:cubicBezTo>
                <a:close/>
                <a:moveTo>
                  <a:pt x="91677" y="19527"/>
                </a:moveTo>
                <a:cubicBezTo>
                  <a:pt x="91801" y="19542"/>
                  <a:pt x="91941" y="19558"/>
                  <a:pt x="92065" y="19558"/>
                </a:cubicBezTo>
                <a:cubicBezTo>
                  <a:pt x="91925" y="19604"/>
                  <a:pt x="91786" y="19651"/>
                  <a:pt x="91646" y="19698"/>
                </a:cubicBezTo>
                <a:cubicBezTo>
                  <a:pt x="91507" y="19667"/>
                  <a:pt x="91383" y="19651"/>
                  <a:pt x="91243" y="19635"/>
                </a:cubicBezTo>
                <a:cubicBezTo>
                  <a:pt x="91398" y="19604"/>
                  <a:pt x="91538" y="19558"/>
                  <a:pt x="91677" y="19527"/>
                </a:cubicBezTo>
                <a:close/>
                <a:moveTo>
                  <a:pt x="109141" y="19108"/>
                </a:moveTo>
                <a:cubicBezTo>
                  <a:pt x="109374" y="19139"/>
                  <a:pt x="109606" y="19186"/>
                  <a:pt x="109839" y="19232"/>
                </a:cubicBezTo>
                <a:cubicBezTo>
                  <a:pt x="109575" y="19418"/>
                  <a:pt x="109312" y="19604"/>
                  <a:pt x="109048" y="19791"/>
                </a:cubicBezTo>
                <a:cubicBezTo>
                  <a:pt x="108815" y="19744"/>
                  <a:pt x="108583" y="19682"/>
                  <a:pt x="108334" y="19635"/>
                </a:cubicBezTo>
                <a:cubicBezTo>
                  <a:pt x="108598" y="19465"/>
                  <a:pt x="108877" y="19279"/>
                  <a:pt x="109141" y="19108"/>
                </a:cubicBezTo>
                <a:close/>
                <a:moveTo>
                  <a:pt x="96051" y="19511"/>
                </a:moveTo>
                <a:cubicBezTo>
                  <a:pt x="96237" y="19527"/>
                  <a:pt x="96408" y="19558"/>
                  <a:pt x="96594" y="19573"/>
                </a:cubicBezTo>
                <a:cubicBezTo>
                  <a:pt x="96392" y="19651"/>
                  <a:pt x="96206" y="19729"/>
                  <a:pt x="96004" y="19806"/>
                </a:cubicBezTo>
                <a:cubicBezTo>
                  <a:pt x="95818" y="19775"/>
                  <a:pt x="95648" y="19744"/>
                  <a:pt x="95462" y="19729"/>
                </a:cubicBezTo>
                <a:cubicBezTo>
                  <a:pt x="95663" y="19651"/>
                  <a:pt x="95865" y="19573"/>
                  <a:pt x="96051" y="19511"/>
                </a:cubicBezTo>
                <a:close/>
                <a:moveTo>
                  <a:pt x="92763" y="19635"/>
                </a:moveTo>
                <a:cubicBezTo>
                  <a:pt x="92918" y="19651"/>
                  <a:pt x="93089" y="19667"/>
                  <a:pt x="93244" y="19682"/>
                </a:cubicBezTo>
                <a:cubicBezTo>
                  <a:pt x="93073" y="19744"/>
                  <a:pt x="92902" y="19806"/>
                  <a:pt x="92732" y="19868"/>
                </a:cubicBezTo>
                <a:cubicBezTo>
                  <a:pt x="92561" y="19837"/>
                  <a:pt x="92406" y="19806"/>
                  <a:pt x="92236" y="19791"/>
                </a:cubicBezTo>
                <a:cubicBezTo>
                  <a:pt x="92422" y="19729"/>
                  <a:pt x="92592" y="19682"/>
                  <a:pt x="92763" y="19635"/>
                </a:cubicBezTo>
                <a:close/>
                <a:moveTo>
                  <a:pt x="100409" y="19434"/>
                </a:moveTo>
                <a:cubicBezTo>
                  <a:pt x="100626" y="19465"/>
                  <a:pt x="100828" y="19480"/>
                  <a:pt x="101045" y="19511"/>
                </a:cubicBezTo>
                <a:cubicBezTo>
                  <a:pt x="100812" y="19635"/>
                  <a:pt x="100580" y="19744"/>
                  <a:pt x="100347" y="19868"/>
                </a:cubicBezTo>
                <a:cubicBezTo>
                  <a:pt x="100145" y="19822"/>
                  <a:pt x="99944" y="19791"/>
                  <a:pt x="99727" y="19744"/>
                </a:cubicBezTo>
                <a:cubicBezTo>
                  <a:pt x="99959" y="19651"/>
                  <a:pt x="100192" y="19542"/>
                  <a:pt x="100409" y="19434"/>
                </a:cubicBezTo>
                <a:close/>
                <a:moveTo>
                  <a:pt x="104767" y="19294"/>
                </a:moveTo>
                <a:cubicBezTo>
                  <a:pt x="105000" y="19325"/>
                  <a:pt x="105233" y="19372"/>
                  <a:pt x="105450" y="19403"/>
                </a:cubicBezTo>
                <a:cubicBezTo>
                  <a:pt x="105202" y="19558"/>
                  <a:pt x="104953" y="19713"/>
                  <a:pt x="104705" y="19868"/>
                </a:cubicBezTo>
                <a:cubicBezTo>
                  <a:pt x="104473" y="19806"/>
                  <a:pt x="104255" y="19775"/>
                  <a:pt x="104023" y="19729"/>
                </a:cubicBezTo>
                <a:cubicBezTo>
                  <a:pt x="104271" y="19589"/>
                  <a:pt x="104519" y="19434"/>
                  <a:pt x="104767" y="19294"/>
                </a:cubicBezTo>
                <a:close/>
                <a:moveTo>
                  <a:pt x="97137" y="19635"/>
                </a:moveTo>
                <a:cubicBezTo>
                  <a:pt x="97338" y="19667"/>
                  <a:pt x="97524" y="19698"/>
                  <a:pt x="97726" y="19713"/>
                </a:cubicBezTo>
                <a:cubicBezTo>
                  <a:pt x="97509" y="19806"/>
                  <a:pt x="97292" y="19915"/>
                  <a:pt x="97090" y="20008"/>
                </a:cubicBezTo>
                <a:cubicBezTo>
                  <a:pt x="96888" y="19961"/>
                  <a:pt x="96687" y="19930"/>
                  <a:pt x="96470" y="19899"/>
                </a:cubicBezTo>
                <a:cubicBezTo>
                  <a:pt x="96702" y="19806"/>
                  <a:pt x="96919" y="19729"/>
                  <a:pt x="97137" y="19635"/>
                </a:cubicBezTo>
                <a:close/>
                <a:moveTo>
                  <a:pt x="93833" y="19760"/>
                </a:moveTo>
                <a:cubicBezTo>
                  <a:pt x="94019" y="19791"/>
                  <a:pt x="94205" y="19806"/>
                  <a:pt x="94391" y="19837"/>
                </a:cubicBezTo>
                <a:cubicBezTo>
                  <a:pt x="94190" y="19915"/>
                  <a:pt x="94004" y="19992"/>
                  <a:pt x="93802" y="20070"/>
                </a:cubicBezTo>
                <a:cubicBezTo>
                  <a:pt x="93616" y="20023"/>
                  <a:pt x="93430" y="19992"/>
                  <a:pt x="93259" y="19961"/>
                </a:cubicBezTo>
                <a:cubicBezTo>
                  <a:pt x="93445" y="19899"/>
                  <a:pt x="93647" y="19822"/>
                  <a:pt x="93833" y="19760"/>
                </a:cubicBezTo>
                <a:close/>
                <a:moveTo>
                  <a:pt x="101495" y="19589"/>
                </a:moveTo>
                <a:cubicBezTo>
                  <a:pt x="101712" y="19620"/>
                  <a:pt x="101929" y="19651"/>
                  <a:pt x="102146" y="19682"/>
                </a:cubicBezTo>
                <a:cubicBezTo>
                  <a:pt x="101914" y="19822"/>
                  <a:pt x="101665" y="19946"/>
                  <a:pt x="101417" y="20085"/>
                </a:cubicBezTo>
                <a:cubicBezTo>
                  <a:pt x="101200" y="20039"/>
                  <a:pt x="100983" y="19992"/>
                  <a:pt x="100766" y="19946"/>
                </a:cubicBezTo>
                <a:cubicBezTo>
                  <a:pt x="101014" y="19822"/>
                  <a:pt x="101247" y="19698"/>
                  <a:pt x="101495" y="19589"/>
                </a:cubicBezTo>
                <a:close/>
                <a:moveTo>
                  <a:pt x="105853" y="19465"/>
                </a:moveTo>
                <a:cubicBezTo>
                  <a:pt x="106086" y="19511"/>
                  <a:pt x="106318" y="19542"/>
                  <a:pt x="106551" y="19589"/>
                </a:cubicBezTo>
                <a:cubicBezTo>
                  <a:pt x="106287" y="19760"/>
                  <a:pt x="106039" y="19930"/>
                  <a:pt x="105775" y="20101"/>
                </a:cubicBezTo>
                <a:cubicBezTo>
                  <a:pt x="105543" y="20039"/>
                  <a:pt x="105310" y="19992"/>
                  <a:pt x="105077" y="19946"/>
                </a:cubicBezTo>
                <a:cubicBezTo>
                  <a:pt x="105326" y="19775"/>
                  <a:pt x="105589" y="19620"/>
                  <a:pt x="105853" y="19465"/>
                </a:cubicBezTo>
                <a:close/>
                <a:moveTo>
                  <a:pt x="98207" y="19791"/>
                </a:moveTo>
                <a:cubicBezTo>
                  <a:pt x="98424" y="19822"/>
                  <a:pt x="98626" y="19853"/>
                  <a:pt x="98843" y="19884"/>
                </a:cubicBezTo>
                <a:cubicBezTo>
                  <a:pt x="98610" y="19992"/>
                  <a:pt x="98377" y="20116"/>
                  <a:pt x="98160" y="20225"/>
                </a:cubicBezTo>
                <a:cubicBezTo>
                  <a:pt x="97943" y="20178"/>
                  <a:pt x="97726" y="20132"/>
                  <a:pt x="97509" y="20101"/>
                </a:cubicBezTo>
                <a:cubicBezTo>
                  <a:pt x="97741" y="19992"/>
                  <a:pt x="97974" y="19884"/>
                  <a:pt x="98207" y="19791"/>
                </a:cubicBezTo>
                <a:close/>
                <a:moveTo>
                  <a:pt x="94919" y="19915"/>
                </a:moveTo>
                <a:cubicBezTo>
                  <a:pt x="95120" y="19946"/>
                  <a:pt x="95322" y="19977"/>
                  <a:pt x="95524" y="20008"/>
                </a:cubicBezTo>
                <a:cubicBezTo>
                  <a:pt x="95337" y="20085"/>
                  <a:pt x="95136" y="20163"/>
                  <a:pt x="94950" y="20256"/>
                </a:cubicBezTo>
                <a:cubicBezTo>
                  <a:pt x="94919" y="20256"/>
                  <a:pt x="94888" y="20271"/>
                  <a:pt x="94872" y="20287"/>
                </a:cubicBezTo>
                <a:cubicBezTo>
                  <a:pt x="94671" y="20240"/>
                  <a:pt x="94469" y="20194"/>
                  <a:pt x="94283" y="20163"/>
                </a:cubicBezTo>
                <a:cubicBezTo>
                  <a:pt x="94500" y="20085"/>
                  <a:pt x="94702" y="19992"/>
                  <a:pt x="94919" y="19915"/>
                </a:cubicBezTo>
                <a:close/>
                <a:moveTo>
                  <a:pt x="102565" y="19744"/>
                </a:moveTo>
                <a:cubicBezTo>
                  <a:pt x="102798" y="19791"/>
                  <a:pt x="103030" y="19837"/>
                  <a:pt x="103247" y="19868"/>
                </a:cubicBezTo>
                <a:cubicBezTo>
                  <a:pt x="102999" y="20023"/>
                  <a:pt x="102751" y="20178"/>
                  <a:pt x="102487" y="20318"/>
                </a:cubicBezTo>
                <a:cubicBezTo>
                  <a:pt x="102270" y="20271"/>
                  <a:pt x="102038" y="20209"/>
                  <a:pt x="101805" y="20163"/>
                </a:cubicBezTo>
                <a:cubicBezTo>
                  <a:pt x="102069" y="20023"/>
                  <a:pt x="102317" y="19884"/>
                  <a:pt x="102565" y="19744"/>
                </a:cubicBezTo>
                <a:close/>
                <a:moveTo>
                  <a:pt x="106923" y="19651"/>
                </a:moveTo>
                <a:cubicBezTo>
                  <a:pt x="107171" y="19698"/>
                  <a:pt x="107404" y="19744"/>
                  <a:pt x="107637" y="19791"/>
                </a:cubicBezTo>
                <a:cubicBezTo>
                  <a:pt x="107373" y="19977"/>
                  <a:pt x="107109" y="20163"/>
                  <a:pt x="106846" y="20349"/>
                </a:cubicBezTo>
                <a:cubicBezTo>
                  <a:pt x="106597" y="20287"/>
                  <a:pt x="106365" y="20240"/>
                  <a:pt x="106117" y="20178"/>
                </a:cubicBezTo>
                <a:cubicBezTo>
                  <a:pt x="106380" y="20008"/>
                  <a:pt x="106659" y="19837"/>
                  <a:pt x="106923" y="19651"/>
                </a:cubicBezTo>
                <a:close/>
                <a:moveTo>
                  <a:pt x="99277" y="19961"/>
                </a:moveTo>
                <a:cubicBezTo>
                  <a:pt x="99510" y="19992"/>
                  <a:pt x="99727" y="20039"/>
                  <a:pt x="99944" y="20085"/>
                </a:cubicBezTo>
                <a:cubicBezTo>
                  <a:pt x="99711" y="20209"/>
                  <a:pt x="99463" y="20333"/>
                  <a:pt x="99215" y="20473"/>
                </a:cubicBezTo>
                <a:cubicBezTo>
                  <a:pt x="98998" y="20411"/>
                  <a:pt x="98781" y="20364"/>
                  <a:pt x="98563" y="20318"/>
                </a:cubicBezTo>
                <a:cubicBezTo>
                  <a:pt x="98796" y="20194"/>
                  <a:pt x="99044" y="20070"/>
                  <a:pt x="99277" y="19961"/>
                </a:cubicBezTo>
                <a:close/>
                <a:moveTo>
                  <a:pt x="96004" y="20085"/>
                </a:moveTo>
                <a:cubicBezTo>
                  <a:pt x="96222" y="20132"/>
                  <a:pt x="96423" y="20163"/>
                  <a:pt x="96640" y="20209"/>
                </a:cubicBezTo>
                <a:cubicBezTo>
                  <a:pt x="96532" y="20256"/>
                  <a:pt x="96408" y="20318"/>
                  <a:pt x="96299" y="20364"/>
                </a:cubicBezTo>
                <a:cubicBezTo>
                  <a:pt x="96175" y="20426"/>
                  <a:pt x="96051" y="20473"/>
                  <a:pt x="95927" y="20535"/>
                </a:cubicBezTo>
                <a:cubicBezTo>
                  <a:pt x="95725" y="20473"/>
                  <a:pt x="95508" y="20426"/>
                  <a:pt x="95306" y="20380"/>
                </a:cubicBezTo>
                <a:cubicBezTo>
                  <a:pt x="95539" y="20287"/>
                  <a:pt x="95772" y="20194"/>
                  <a:pt x="96004" y="20085"/>
                </a:cubicBezTo>
                <a:close/>
                <a:moveTo>
                  <a:pt x="103651" y="19946"/>
                </a:moveTo>
                <a:cubicBezTo>
                  <a:pt x="103883" y="19992"/>
                  <a:pt x="104116" y="20039"/>
                  <a:pt x="104349" y="20085"/>
                </a:cubicBezTo>
                <a:cubicBezTo>
                  <a:pt x="104085" y="20256"/>
                  <a:pt x="103821" y="20411"/>
                  <a:pt x="103558" y="20582"/>
                </a:cubicBezTo>
                <a:cubicBezTo>
                  <a:pt x="103325" y="20520"/>
                  <a:pt x="103092" y="20473"/>
                  <a:pt x="102860" y="20411"/>
                </a:cubicBezTo>
                <a:cubicBezTo>
                  <a:pt x="103123" y="20256"/>
                  <a:pt x="103387" y="20101"/>
                  <a:pt x="103651" y="19946"/>
                </a:cubicBezTo>
                <a:close/>
                <a:moveTo>
                  <a:pt x="107993" y="19868"/>
                </a:moveTo>
                <a:cubicBezTo>
                  <a:pt x="108241" y="19930"/>
                  <a:pt x="108490" y="19977"/>
                  <a:pt x="108722" y="20023"/>
                </a:cubicBezTo>
                <a:cubicBezTo>
                  <a:pt x="108459" y="20225"/>
                  <a:pt x="108179" y="20442"/>
                  <a:pt x="107900" y="20644"/>
                </a:cubicBezTo>
                <a:cubicBezTo>
                  <a:pt x="107652" y="20566"/>
                  <a:pt x="107419" y="20504"/>
                  <a:pt x="107171" y="20442"/>
                </a:cubicBezTo>
                <a:cubicBezTo>
                  <a:pt x="107435" y="20240"/>
                  <a:pt x="107714" y="20054"/>
                  <a:pt x="107993" y="19868"/>
                </a:cubicBezTo>
                <a:close/>
                <a:moveTo>
                  <a:pt x="100363" y="20163"/>
                </a:moveTo>
                <a:cubicBezTo>
                  <a:pt x="100595" y="20209"/>
                  <a:pt x="100828" y="20240"/>
                  <a:pt x="101045" y="20302"/>
                </a:cubicBezTo>
                <a:cubicBezTo>
                  <a:pt x="100812" y="20426"/>
                  <a:pt x="100580" y="20566"/>
                  <a:pt x="100332" y="20706"/>
                </a:cubicBezTo>
                <a:cubicBezTo>
                  <a:pt x="100316" y="20706"/>
                  <a:pt x="100301" y="20721"/>
                  <a:pt x="100285" y="20737"/>
                </a:cubicBezTo>
                <a:cubicBezTo>
                  <a:pt x="100052" y="20675"/>
                  <a:pt x="99835" y="20613"/>
                  <a:pt x="99603" y="20566"/>
                </a:cubicBezTo>
                <a:cubicBezTo>
                  <a:pt x="99851" y="20426"/>
                  <a:pt x="100099" y="20287"/>
                  <a:pt x="100363" y="20163"/>
                </a:cubicBezTo>
                <a:close/>
                <a:moveTo>
                  <a:pt x="97090" y="20287"/>
                </a:moveTo>
                <a:cubicBezTo>
                  <a:pt x="97307" y="20333"/>
                  <a:pt x="97524" y="20380"/>
                  <a:pt x="97741" y="20426"/>
                </a:cubicBezTo>
                <a:cubicBezTo>
                  <a:pt x="97710" y="20442"/>
                  <a:pt x="97679" y="20458"/>
                  <a:pt x="97648" y="20473"/>
                </a:cubicBezTo>
                <a:cubicBezTo>
                  <a:pt x="97431" y="20582"/>
                  <a:pt x="97214" y="20690"/>
                  <a:pt x="96997" y="20799"/>
                </a:cubicBezTo>
                <a:cubicBezTo>
                  <a:pt x="96780" y="20737"/>
                  <a:pt x="96563" y="20690"/>
                  <a:pt x="96346" y="20628"/>
                </a:cubicBezTo>
                <a:cubicBezTo>
                  <a:pt x="96361" y="20613"/>
                  <a:pt x="96377" y="20613"/>
                  <a:pt x="96408" y="20597"/>
                </a:cubicBezTo>
                <a:cubicBezTo>
                  <a:pt x="96640" y="20489"/>
                  <a:pt x="96857" y="20395"/>
                  <a:pt x="97090" y="20287"/>
                </a:cubicBezTo>
                <a:close/>
                <a:moveTo>
                  <a:pt x="104705" y="20163"/>
                </a:moveTo>
                <a:cubicBezTo>
                  <a:pt x="104953" y="20209"/>
                  <a:pt x="105186" y="20271"/>
                  <a:pt x="105434" y="20318"/>
                </a:cubicBezTo>
                <a:cubicBezTo>
                  <a:pt x="105171" y="20504"/>
                  <a:pt x="104891" y="20690"/>
                  <a:pt x="104628" y="20876"/>
                </a:cubicBezTo>
                <a:cubicBezTo>
                  <a:pt x="104380" y="20799"/>
                  <a:pt x="104147" y="20737"/>
                  <a:pt x="103899" y="20675"/>
                </a:cubicBezTo>
                <a:cubicBezTo>
                  <a:pt x="104178" y="20504"/>
                  <a:pt x="104442" y="20333"/>
                  <a:pt x="104705" y="20163"/>
                </a:cubicBezTo>
                <a:close/>
                <a:moveTo>
                  <a:pt x="109063" y="20116"/>
                </a:moveTo>
                <a:cubicBezTo>
                  <a:pt x="109312" y="20163"/>
                  <a:pt x="109560" y="20225"/>
                  <a:pt x="109808" y="20287"/>
                </a:cubicBezTo>
                <a:cubicBezTo>
                  <a:pt x="109529" y="20504"/>
                  <a:pt x="109250" y="20721"/>
                  <a:pt x="108970" y="20954"/>
                </a:cubicBezTo>
                <a:cubicBezTo>
                  <a:pt x="108722" y="20876"/>
                  <a:pt x="108474" y="20799"/>
                  <a:pt x="108226" y="20721"/>
                </a:cubicBezTo>
                <a:cubicBezTo>
                  <a:pt x="108505" y="20520"/>
                  <a:pt x="108784" y="20318"/>
                  <a:pt x="109063" y="20116"/>
                </a:cubicBezTo>
                <a:close/>
                <a:moveTo>
                  <a:pt x="101433" y="20380"/>
                </a:moveTo>
                <a:cubicBezTo>
                  <a:pt x="101665" y="20426"/>
                  <a:pt x="101914" y="20473"/>
                  <a:pt x="102146" y="20535"/>
                </a:cubicBezTo>
                <a:cubicBezTo>
                  <a:pt x="101991" y="20628"/>
                  <a:pt x="101836" y="20721"/>
                  <a:pt x="101681" y="20814"/>
                </a:cubicBezTo>
                <a:cubicBezTo>
                  <a:pt x="101572" y="20892"/>
                  <a:pt x="101464" y="20954"/>
                  <a:pt x="101340" y="21016"/>
                </a:cubicBezTo>
                <a:cubicBezTo>
                  <a:pt x="101107" y="20954"/>
                  <a:pt x="100874" y="20892"/>
                  <a:pt x="100642" y="20830"/>
                </a:cubicBezTo>
                <a:cubicBezTo>
                  <a:pt x="100905" y="20675"/>
                  <a:pt x="101169" y="20520"/>
                  <a:pt x="101433" y="20380"/>
                </a:cubicBezTo>
                <a:close/>
                <a:moveTo>
                  <a:pt x="98160" y="20520"/>
                </a:moveTo>
                <a:cubicBezTo>
                  <a:pt x="98377" y="20566"/>
                  <a:pt x="98610" y="20613"/>
                  <a:pt x="98843" y="20675"/>
                </a:cubicBezTo>
                <a:cubicBezTo>
                  <a:pt x="98579" y="20814"/>
                  <a:pt x="98315" y="20954"/>
                  <a:pt x="98052" y="21093"/>
                </a:cubicBezTo>
                <a:cubicBezTo>
                  <a:pt x="97835" y="21016"/>
                  <a:pt x="97602" y="20954"/>
                  <a:pt x="97369" y="20892"/>
                </a:cubicBezTo>
                <a:cubicBezTo>
                  <a:pt x="97509" y="20830"/>
                  <a:pt x="97633" y="20768"/>
                  <a:pt x="97757" y="20706"/>
                </a:cubicBezTo>
                <a:cubicBezTo>
                  <a:pt x="97897" y="20644"/>
                  <a:pt x="98021" y="20582"/>
                  <a:pt x="98160" y="20520"/>
                </a:cubicBezTo>
                <a:close/>
                <a:moveTo>
                  <a:pt x="105775" y="20395"/>
                </a:moveTo>
                <a:cubicBezTo>
                  <a:pt x="106024" y="20458"/>
                  <a:pt x="106272" y="20520"/>
                  <a:pt x="106520" y="20582"/>
                </a:cubicBezTo>
                <a:cubicBezTo>
                  <a:pt x="106256" y="20768"/>
                  <a:pt x="105993" y="20954"/>
                  <a:pt x="105729" y="21155"/>
                </a:cubicBezTo>
                <a:cubicBezTo>
                  <a:pt x="105713" y="21155"/>
                  <a:pt x="105698" y="21171"/>
                  <a:pt x="105682" y="21186"/>
                </a:cubicBezTo>
                <a:cubicBezTo>
                  <a:pt x="105434" y="21109"/>
                  <a:pt x="105202" y="21031"/>
                  <a:pt x="104953" y="20969"/>
                </a:cubicBezTo>
                <a:cubicBezTo>
                  <a:pt x="105233" y="20768"/>
                  <a:pt x="105496" y="20582"/>
                  <a:pt x="105775" y="20395"/>
                </a:cubicBezTo>
                <a:close/>
                <a:moveTo>
                  <a:pt x="102503" y="20628"/>
                </a:moveTo>
                <a:cubicBezTo>
                  <a:pt x="102751" y="20675"/>
                  <a:pt x="102984" y="20737"/>
                  <a:pt x="103232" y="20799"/>
                </a:cubicBezTo>
                <a:cubicBezTo>
                  <a:pt x="103170" y="20845"/>
                  <a:pt x="103092" y="20876"/>
                  <a:pt x="103030" y="20923"/>
                </a:cubicBezTo>
                <a:cubicBezTo>
                  <a:pt x="102829" y="21062"/>
                  <a:pt x="102611" y="21202"/>
                  <a:pt x="102410" y="21342"/>
                </a:cubicBezTo>
                <a:cubicBezTo>
                  <a:pt x="102162" y="21264"/>
                  <a:pt x="101929" y="21186"/>
                  <a:pt x="101681" y="21109"/>
                </a:cubicBezTo>
                <a:cubicBezTo>
                  <a:pt x="101727" y="21093"/>
                  <a:pt x="101774" y="21062"/>
                  <a:pt x="101820" y="21031"/>
                </a:cubicBezTo>
                <a:cubicBezTo>
                  <a:pt x="102053" y="20892"/>
                  <a:pt x="102270" y="20752"/>
                  <a:pt x="102503" y="20628"/>
                </a:cubicBezTo>
                <a:close/>
                <a:moveTo>
                  <a:pt x="99215" y="20768"/>
                </a:moveTo>
                <a:cubicBezTo>
                  <a:pt x="99448" y="20814"/>
                  <a:pt x="99696" y="20876"/>
                  <a:pt x="99928" y="20938"/>
                </a:cubicBezTo>
                <a:cubicBezTo>
                  <a:pt x="99649" y="21093"/>
                  <a:pt x="99385" y="21248"/>
                  <a:pt x="99106" y="21404"/>
                </a:cubicBezTo>
                <a:cubicBezTo>
                  <a:pt x="98874" y="21326"/>
                  <a:pt x="98641" y="21264"/>
                  <a:pt x="98408" y="21186"/>
                </a:cubicBezTo>
                <a:cubicBezTo>
                  <a:pt x="98641" y="21062"/>
                  <a:pt x="98874" y="20938"/>
                  <a:pt x="99106" y="20814"/>
                </a:cubicBezTo>
                <a:cubicBezTo>
                  <a:pt x="99153" y="20799"/>
                  <a:pt x="99184" y="20783"/>
                  <a:pt x="99215" y="20768"/>
                </a:cubicBezTo>
                <a:close/>
                <a:moveTo>
                  <a:pt x="106846" y="20675"/>
                </a:moveTo>
                <a:cubicBezTo>
                  <a:pt x="107094" y="20737"/>
                  <a:pt x="107357" y="20799"/>
                  <a:pt x="107606" y="20876"/>
                </a:cubicBezTo>
                <a:cubicBezTo>
                  <a:pt x="107419" y="21000"/>
                  <a:pt x="107249" y="21124"/>
                  <a:pt x="107078" y="21264"/>
                </a:cubicBezTo>
                <a:cubicBezTo>
                  <a:pt x="106970" y="21342"/>
                  <a:pt x="106861" y="21435"/>
                  <a:pt x="106737" y="21512"/>
                </a:cubicBezTo>
                <a:cubicBezTo>
                  <a:pt x="106489" y="21435"/>
                  <a:pt x="106241" y="21357"/>
                  <a:pt x="105993" y="21280"/>
                </a:cubicBezTo>
                <a:cubicBezTo>
                  <a:pt x="106287" y="21078"/>
                  <a:pt x="106566" y="20876"/>
                  <a:pt x="106846" y="20675"/>
                </a:cubicBezTo>
                <a:close/>
                <a:moveTo>
                  <a:pt x="103573" y="20892"/>
                </a:moveTo>
                <a:cubicBezTo>
                  <a:pt x="103821" y="20954"/>
                  <a:pt x="104069" y="21016"/>
                  <a:pt x="104302" y="21093"/>
                </a:cubicBezTo>
                <a:cubicBezTo>
                  <a:pt x="104023" y="21280"/>
                  <a:pt x="103744" y="21481"/>
                  <a:pt x="103465" y="21667"/>
                </a:cubicBezTo>
                <a:cubicBezTo>
                  <a:pt x="103216" y="21590"/>
                  <a:pt x="102968" y="21512"/>
                  <a:pt x="102720" y="21435"/>
                </a:cubicBezTo>
                <a:cubicBezTo>
                  <a:pt x="102875" y="21342"/>
                  <a:pt x="103030" y="21248"/>
                  <a:pt x="103170" y="21140"/>
                </a:cubicBezTo>
                <a:cubicBezTo>
                  <a:pt x="103309" y="21062"/>
                  <a:pt x="103433" y="20969"/>
                  <a:pt x="103573" y="20892"/>
                </a:cubicBezTo>
                <a:close/>
                <a:moveTo>
                  <a:pt x="100285" y="21031"/>
                </a:moveTo>
                <a:cubicBezTo>
                  <a:pt x="100518" y="21093"/>
                  <a:pt x="100766" y="21155"/>
                  <a:pt x="100998" y="21233"/>
                </a:cubicBezTo>
                <a:cubicBezTo>
                  <a:pt x="100719" y="21404"/>
                  <a:pt x="100440" y="21574"/>
                  <a:pt x="100161" y="21745"/>
                </a:cubicBezTo>
                <a:cubicBezTo>
                  <a:pt x="99928" y="21667"/>
                  <a:pt x="99680" y="21590"/>
                  <a:pt x="99448" y="21512"/>
                </a:cubicBezTo>
                <a:cubicBezTo>
                  <a:pt x="99727" y="21357"/>
                  <a:pt x="100006" y="21186"/>
                  <a:pt x="100285" y="21031"/>
                </a:cubicBezTo>
                <a:close/>
                <a:moveTo>
                  <a:pt x="107916" y="20954"/>
                </a:moveTo>
                <a:cubicBezTo>
                  <a:pt x="108164" y="21031"/>
                  <a:pt x="108428" y="21109"/>
                  <a:pt x="108676" y="21171"/>
                </a:cubicBezTo>
                <a:cubicBezTo>
                  <a:pt x="108583" y="21248"/>
                  <a:pt x="108505" y="21311"/>
                  <a:pt x="108428" y="21373"/>
                </a:cubicBezTo>
                <a:cubicBezTo>
                  <a:pt x="108210" y="21543"/>
                  <a:pt x="108009" y="21714"/>
                  <a:pt x="107807" y="21869"/>
                </a:cubicBezTo>
                <a:cubicBezTo>
                  <a:pt x="107544" y="21791"/>
                  <a:pt x="107295" y="21698"/>
                  <a:pt x="107047" y="21621"/>
                </a:cubicBezTo>
                <a:cubicBezTo>
                  <a:pt x="107109" y="21559"/>
                  <a:pt x="107171" y="21512"/>
                  <a:pt x="107233" y="21466"/>
                </a:cubicBezTo>
                <a:cubicBezTo>
                  <a:pt x="107466" y="21295"/>
                  <a:pt x="107683" y="21124"/>
                  <a:pt x="107916" y="20954"/>
                </a:cubicBezTo>
                <a:close/>
                <a:moveTo>
                  <a:pt x="104628" y="21186"/>
                </a:moveTo>
                <a:cubicBezTo>
                  <a:pt x="104876" y="21248"/>
                  <a:pt x="105140" y="21326"/>
                  <a:pt x="105388" y="21404"/>
                </a:cubicBezTo>
                <a:cubicBezTo>
                  <a:pt x="105093" y="21605"/>
                  <a:pt x="104798" y="21822"/>
                  <a:pt x="104504" y="22024"/>
                </a:cubicBezTo>
                <a:cubicBezTo>
                  <a:pt x="104255" y="21946"/>
                  <a:pt x="104023" y="21853"/>
                  <a:pt x="103775" y="21776"/>
                </a:cubicBezTo>
                <a:cubicBezTo>
                  <a:pt x="104023" y="21605"/>
                  <a:pt x="104271" y="21435"/>
                  <a:pt x="104519" y="21248"/>
                </a:cubicBezTo>
                <a:cubicBezTo>
                  <a:pt x="104566" y="21233"/>
                  <a:pt x="104597" y="21202"/>
                  <a:pt x="104628" y="21186"/>
                </a:cubicBezTo>
                <a:close/>
                <a:moveTo>
                  <a:pt x="101340" y="21326"/>
                </a:moveTo>
                <a:cubicBezTo>
                  <a:pt x="101588" y="21404"/>
                  <a:pt x="101836" y="21466"/>
                  <a:pt x="102084" y="21543"/>
                </a:cubicBezTo>
                <a:cubicBezTo>
                  <a:pt x="101789" y="21729"/>
                  <a:pt x="101495" y="21915"/>
                  <a:pt x="101216" y="22102"/>
                </a:cubicBezTo>
                <a:cubicBezTo>
                  <a:pt x="100967" y="22008"/>
                  <a:pt x="100719" y="21931"/>
                  <a:pt x="100487" y="21853"/>
                </a:cubicBezTo>
                <a:cubicBezTo>
                  <a:pt x="100766" y="21683"/>
                  <a:pt x="101061" y="21497"/>
                  <a:pt x="101340" y="21326"/>
                </a:cubicBezTo>
                <a:close/>
                <a:moveTo>
                  <a:pt x="108970" y="21264"/>
                </a:moveTo>
                <a:cubicBezTo>
                  <a:pt x="109234" y="21342"/>
                  <a:pt x="109482" y="21435"/>
                  <a:pt x="109746" y="21512"/>
                </a:cubicBezTo>
                <a:cubicBezTo>
                  <a:pt x="109451" y="21760"/>
                  <a:pt x="109157" y="22008"/>
                  <a:pt x="108846" y="22257"/>
                </a:cubicBezTo>
                <a:cubicBezTo>
                  <a:pt x="108598" y="22164"/>
                  <a:pt x="108334" y="22071"/>
                  <a:pt x="108086" y="21977"/>
                </a:cubicBezTo>
                <a:cubicBezTo>
                  <a:pt x="108257" y="21838"/>
                  <a:pt x="108412" y="21714"/>
                  <a:pt x="108583" y="21574"/>
                </a:cubicBezTo>
                <a:cubicBezTo>
                  <a:pt x="108707" y="21481"/>
                  <a:pt x="108846" y="21373"/>
                  <a:pt x="108970" y="21264"/>
                </a:cubicBezTo>
                <a:close/>
                <a:moveTo>
                  <a:pt x="105698" y="21497"/>
                </a:moveTo>
                <a:cubicBezTo>
                  <a:pt x="105946" y="21574"/>
                  <a:pt x="106194" y="21652"/>
                  <a:pt x="106458" y="21745"/>
                </a:cubicBezTo>
                <a:cubicBezTo>
                  <a:pt x="106148" y="21962"/>
                  <a:pt x="105853" y="22195"/>
                  <a:pt x="105558" y="22412"/>
                </a:cubicBezTo>
                <a:cubicBezTo>
                  <a:pt x="105310" y="22319"/>
                  <a:pt x="105062" y="22226"/>
                  <a:pt x="104814" y="22133"/>
                </a:cubicBezTo>
                <a:cubicBezTo>
                  <a:pt x="105109" y="21931"/>
                  <a:pt x="105403" y="21714"/>
                  <a:pt x="105698" y="21497"/>
                </a:cubicBezTo>
                <a:close/>
                <a:moveTo>
                  <a:pt x="102394" y="21636"/>
                </a:moveTo>
                <a:cubicBezTo>
                  <a:pt x="102658" y="21729"/>
                  <a:pt x="102906" y="21807"/>
                  <a:pt x="103154" y="21884"/>
                </a:cubicBezTo>
                <a:cubicBezTo>
                  <a:pt x="102844" y="22086"/>
                  <a:pt x="102549" y="22288"/>
                  <a:pt x="102255" y="22489"/>
                </a:cubicBezTo>
                <a:cubicBezTo>
                  <a:pt x="102007" y="22396"/>
                  <a:pt x="101758" y="22303"/>
                  <a:pt x="101510" y="22210"/>
                </a:cubicBezTo>
                <a:cubicBezTo>
                  <a:pt x="101805" y="22024"/>
                  <a:pt x="102100" y="21838"/>
                  <a:pt x="102394" y="21636"/>
                </a:cubicBezTo>
                <a:close/>
                <a:moveTo>
                  <a:pt x="106753" y="21838"/>
                </a:moveTo>
                <a:cubicBezTo>
                  <a:pt x="107001" y="21915"/>
                  <a:pt x="107264" y="22008"/>
                  <a:pt x="107512" y="22102"/>
                </a:cubicBezTo>
                <a:cubicBezTo>
                  <a:pt x="107202" y="22350"/>
                  <a:pt x="106908" y="22582"/>
                  <a:pt x="106597" y="22830"/>
                </a:cubicBezTo>
                <a:cubicBezTo>
                  <a:pt x="106349" y="22722"/>
                  <a:pt x="106101" y="22629"/>
                  <a:pt x="105837" y="22520"/>
                </a:cubicBezTo>
                <a:cubicBezTo>
                  <a:pt x="106148" y="22303"/>
                  <a:pt x="106442" y="22071"/>
                  <a:pt x="106753" y="21838"/>
                </a:cubicBezTo>
                <a:close/>
                <a:moveTo>
                  <a:pt x="103465" y="21993"/>
                </a:moveTo>
                <a:cubicBezTo>
                  <a:pt x="103713" y="22071"/>
                  <a:pt x="103961" y="22148"/>
                  <a:pt x="104209" y="22241"/>
                </a:cubicBezTo>
                <a:cubicBezTo>
                  <a:pt x="103899" y="22458"/>
                  <a:pt x="103604" y="22675"/>
                  <a:pt x="103294" y="22893"/>
                </a:cubicBezTo>
                <a:cubicBezTo>
                  <a:pt x="103046" y="22799"/>
                  <a:pt x="102798" y="22691"/>
                  <a:pt x="102549" y="22598"/>
                </a:cubicBezTo>
                <a:cubicBezTo>
                  <a:pt x="102844" y="22396"/>
                  <a:pt x="103154" y="22195"/>
                  <a:pt x="103465" y="21993"/>
                </a:cubicBezTo>
                <a:close/>
                <a:moveTo>
                  <a:pt x="107807" y="22195"/>
                </a:moveTo>
                <a:cubicBezTo>
                  <a:pt x="108055" y="22288"/>
                  <a:pt x="108319" y="22381"/>
                  <a:pt x="108583" y="22489"/>
                </a:cubicBezTo>
                <a:cubicBezTo>
                  <a:pt x="108257" y="22737"/>
                  <a:pt x="107947" y="23001"/>
                  <a:pt x="107637" y="23249"/>
                </a:cubicBezTo>
                <a:cubicBezTo>
                  <a:pt x="107388" y="23141"/>
                  <a:pt x="107125" y="23032"/>
                  <a:pt x="106877" y="22939"/>
                </a:cubicBezTo>
                <a:cubicBezTo>
                  <a:pt x="107187" y="22691"/>
                  <a:pt x="107497" y="22443"/>
                  <a:pt x="107807" y="22195"/>
                </a:cubicBezTo>
                <a:close/>
                <a:moveTo>
                  <a:pt x="104504" y="22350"/>
                </a:moveTo>
                <a:cubicBezTo>
                  <a:pt x="104767" y="22443"/>
                  <a:pt x="105015" y="22536"/>
                  <a:pt x="105264" y="22629"/>
                </a:cubicBezTo>
                <a:cubicBezTo>
                  <a:pt x="104953" y="22861"/>
                  <a:pt x="104643" y="23094"/>
                  <a:pt x="104318" y="23327"/>
                </a:cubicBezTo>
                <a:cubicBezTo>
                  <a:pt x="104069" y="23218"/>
                  <a:pt x="103821" y="23110"/>
                  <a:pt x="103573" y="23017"/>
                </a:cubicBezTo>
                <a:cubicBezTo>
                  <a:pt x="103883" y="22799"/>
                  <a:pt x="104193" y="22567"/>
                  <a:pt x="104504" y="22350"/>
                </a:cubicBezTo>
                <a:close/>
                <a:moveTo>
                  <a:pt x="105558" y="22737"/>
                </a:moveTo>
                <a:cubicBezTo>
                  <a:pt x="105806" y="22846"/>
                  <a:pt x="106070" y="22939"/>
                  <a:pt x="106318" y="23048"/>
                </a:cubicBezTo>
                <a:cubicBezTo>
                  <a:pt x="105993" y="23296"/>
                  <a:pt x="105682" y="23544"/>
                  <a:pt x="105357" y="23792"/>
                </a:cubicBezTo>
                <a:cubicBezTo>
                  <a:pt x="105109" y="23668"/>
                  <a:pt x="104860" y="23559"/>
                  <a:pt x="104597" y="23451"/>
                </a:cubicBezTo>
                <a:cubicBezTo>
                  <a:pt x="104922" y="23218"/>
                  <a:pt x="105233" y="22986"/>
                  <a:pt x="105558" y="22737"/>
                </a:cubicBezTo>
                <a:close/>
                <a:moveTo>
                  <a:pt x="106597" y="23156"/>
                </a:moveTo>
                <a:cubicBezTo>
                  <a:pt x="106846" y="23265"/>
                  <a:pt x="107109" y="23373"/>
                  <a:pt x="107373" y="23482"/>
                </a:cubicBezTo>
                <a:cubicBezTo>
                  <a:pt x="107032" y="23746"/>
                  <a:pt x="106706" y="24009"/>
                  <a:pt x="106380" y="24273"/>
                </a:cubicBezTo>
                <a:cubicBezTo>
                  <a:pt x="106132" y="24149"/>
                  <a:pt x="105868" y="24025"/>
                  <a:pt x="105620" y="23916"/>
                </a:cubicBezTo>
                <a:cubicBezTo>
                  <a:pt x="105946" y="23652"/>
                  <a:pt x="106272" y="23404"/>
                  <a:pt x="106597" y="23156"/>
                </a:cubicBezTo>
                <a:close/>
                <a:moveTo>
                  <a:pt x="0" y="0"/>
                </a:moveTo>
                <a:cubicBezTo>
                  <a:pt x="1101" y="2792"/>
                  <a:pt x="2373" y="5739"/>
                  <a:pt x="3831" y="8748"/>
                </a:cubicBezTo>
                <a:cubicBezTo>
                  <a:pt x="7926" y="17185"/>
                  <a:pt x="12625" y="24428"/>
                  <a:pt x="17821" y="30244"/>
                </a:cubicBezTo>
                <a:cubicBezTo>
                  <a:pt x="24319" y="37518"/>
                  <a:pt x="31609" y="42574"/>
                  <a:pt x="39472" y="45304"/>
                </a:cubicBezTo>
                <a:cubicBezTo>
                  <a:pt x="44102" y="46904"/>
                  <a:pt x="48936" y="47702"/>
                  <a:pt x="53967" y="47702"/>
                </a:cubicBezTo>
                <a:cubicBezTo>
                  <a:pt x="69615" y="47702"/>
                  <a:pt x="87164" y="39977"/>
                  <a:pt x="106365" y="24614"/>
                </a:cubicBezTo>
                <a:cubicBezTo>
                  <a:pt x="107637" y="25234"/>
                  <a:pt x="108877" y="25901"/>
                  <a:pt x="110072" y="26615"/>
                </a:cubicBezTo>
                <a:lnTo>
                  <a:pt x="110072" y="26243"/>
                </a:lnTo>
                <a:cubicBezTo>
                  <a:pt x="108939" y="25576"/>
                  <a:pt x="107792" y="24955"/>
                  <a:pt x="106644" y="24397"/>
                </a:cubicBezTo>
                <a:cubicBezTo>
                  <a:pt x="106970" y="24133"/>
                  <a:pt x="107295" y="23870"/>
                  <a:pt x="107637" y="23590"/>
                </a:cubicBezTo>
                <a:cubicBezTo>
                  <a:pt x="108459" y="23947"/>
                  <a:pt x="109281" y="24335"/>
                  <a:pt x="110072" y="24738"/>
                </a:cubicBezTo>
                <a:lnTo>
                  <a:pt x="110072" y="24381"/>
                </a:lnTo>
                <a:cubicBezTo>
                  <a:pt x="109358" y="24025"/>
                  <a:pt x="108629" y="23683"/>
                  <a:pt x="107900" y="23373"/>
                </a:cubicBezTo>
                <a:cubicBezTo>
                  <a:pt x="108226" y="23110"/>
                  <a:pt x="108536" y="22846"/>
                  <a:pt x="108862" y="22582"/>
                </a:cubicBezTo>
                <a:cubicBezTo>
                  <a:pt x="109265" y="22737"/>
                  <a:pt x="109668" y="22908"/>
                  <a:pt x="110072" y="23079"/>
                </a:cubicBezTo>
                <a:lnTo>
                  <a:pt x="110072" y="22737"/>
                </a:lnTo>
                <a:cubicBezTo>
                  <a:pt x="109761" y="22613"/>
                  <a:pt x="109451" y="22489"/>
                  <a:pt x="109125" y="22365"/>
                </a:cubicBezTo>
                <a:cubicBezTo>
                  <a:pt x="109389" y="22133"/>
                  <a:pt x="109668" y="21915"/>
                  <a:pt x="109932" y="21683"/>
                </a:cubicBezTo>
                <a:cubicBezTo>
                  <a:pt x="109963" y="21667"/>
                  <a:pt x="109994" y="21636"/>
                  <a:pt x="110041" y="21605"/>
                </a:cubicBezTo>
                <a:cubicBezTo>
                  <a:pt x="110056" y="21605"/>
                  <a:pt x="110056" y="21621"/>
                  <a:pt x="110072" y="21621"/>
                </a:cubicBezTo>
                <a:lnTo>
                  <a:pt x="110072" y="21233"/>
                </a:lnTo>
                <a:cubicBezTo>
                  <a:pt x="110056" y="21248"/>
                  <a:pt x="110041" y="21264"/>
                  <a:pt x="110025" y="21280"/>
                </a:cubicBezTo>
                <a:cubicBezTo>
                  <a:pt x="109777" y="21202"/>
                  <a:pt x="109529" y="21109"/>
                  <a:pt x="109265" y="21031"/>
                </a:cubicBezTo>
                <a:cubicBezTo>
                  <a:pt x="109544" y="20830"/>
                  <a:pt x="109808" y="20613"/>
                  <a:pt x="110072" y="20411"/>
                </a:cubicBezTo>
                <a:lnTo>
                  <a:pt x="110072" y="20039"/>
                </a:lnTo>
                <a:cubicBezTo>
                  <a:pt x="109854" y="19992"/>
                  <a:pt x="109622" y="19930"/>
                  <a:pt x="109389" y="19868"/>
                </a:cubicBezTo>
                <a:cubicBezTo>
                  <a:pt x="109622" y="19713"/>
                  <a:pt x="109854" y="19542"/>
                  <a:pt x="110072" y="19387"/>
                </a:cubicBezTo>
                <a:lnTo>
                  <a:pt x="110072" y="18969"/>
                </a:lnTo>
                <a:cubicBezTo>
                  <a:pt x="109885" y="18938"/>
                  <a:pt x="109699" y="18907"/>
                  <a:pt x="109513" y="18860"/>
                </a:cubicBezTo>
                <a:cubicBezTo>
                  <a:pt x="109699" y="18736"/>
                  <a:pt x="109885" y="18627"/>
                  <a:pt x="110072" y="18503"/>
                </a:cubicBezTo>
                <a:lnTo>
                  <a:pt x="110072" y="18054"/>
                </a:lnTo>
                <a:cubicBezTo>
                  <a:pt x="109932" y="18038"/>
                  <a:pt x="109777" y="18022"/>
                  <a:pt x="109637" y="18007"/>
                </a:cubicBezTo>
                <a:cubicBezTo>
                  <a:pt x="109777" y="17914"/>
                  <a:pt x="109932" y="17836"/>
                  <a:pt x="110072" y="17743"/>
                </a:cubicBezTo>
                <a:lnTo>
                  <a:pt x="110072" y="17294"/>
                </a:lnTo>
                <a:lnTo>
                  <a:pt x="109777" y="17294"/>
                </a:lnTo>
                <a:cubicBezTo>
                  <a:pt x="109870" y="17232"/>
                  <a:pt x="109979" y="17185"/>
                  <a:pt x="110072" y="17123"/>
                </a:cubicBezTo>
                <a:lnTo>
                  <a:pt x="110072" y="16689"/>
                </a:lnTo>
                <a:cubicBezTo>
                  <a:pt x="110041" y="16689"/>
                  <a:pt x="109994" y="16704"/>
                  <a:pt x="109963" y="16704"/>
                </a:cubicBezTo>
                <a:lnTo>
                  <a:pt x="109963" y="16704"/>
                </a:lnTo>
                <a:cubicBezTo>
                  <a:pt x="109994" y="16673"/>
                  <a:pt x="110041" y="16658"/>
                  <a:pt x="110072" y="16642"/>
                </a:cubicBezTo>
                <a:lnTo>
                  <a:pt x="110072" y="15696"/>
                </a:lnTo>
                <a:cubicBezTo>
                  <a:pt x="109823" y="15758"/>
                  <a:pt x="109575" y="15836"/>
                  <a:pt x="109327" y="15898"/>
                </a:cubicBezTo>
                <a:cubicBezTo>
                  <a:pt x="108598" y="16053"/>
                  <a:pt x="107869" y="16239"/>
                  <a:pt x="107140" y="16425"/>
                </a:cubicBezTo>
                <a:cubicBezTo>
                  <a:pt x="106396" y="16565"/>
                  <a:pt x="105667" y="16735"/>
                  <a:pt x="104922" y="16906"/>
                </a:cubicBezTo>
                <a:cubicBezTo>
                  <a:pt x="104178" y="17045"/>
                  <a:pt x="103449" y="17185"/>
                  <a:pt x="102705" y="17356"/>
                </a:cubicBezTo>
                <a:cubicBezTo>
                  <a:pt x="101976" y="17464"/>
                  <a:pt x="101262" y="17604"/>
                  <a:pt x="100533" y="17743"/>
                </a:cubicBezTo>
                <a:cubicBezTo>
                  <a:pt x="99789" y="17836"/>
                  <a:pt x="99044" y="17960"/>
                  <a:pt x="98300" y="18085"/>
                </a:cubicBezTo>
                <a:cubicBezTo>
                  <a:pt x="97571" y="18178"/>
                  <a:pt x="96842" y="18271"/>
                  <a:pt x="96113" y="18395"/>
                </a:cubicBezTo>
                <a:cubicBezTo>
                  <a:pt x="95384" y="18457"/>
                  <a:pt x="94655" y="18534"/>
                  <a:pt x="93926" y="18643"/>
                </a:cubicBezTo>
                <a:cubicBezTo>
                  <a:pt x="93182" y="18689"/>
                  <a:pt x="92453" y="18751"/>
                  <a:pt x="91708" y="18829"/>
                </a:cubicBezTo>
                <a:cubicBezTo>
                  <a:pt x="90979" y="18860"/>
                  <a:pt x="90235" y="18922"/>
                  <a:pt x="89506" y="18984"/>
                </a:cubicBezTo>
                <a:cubicBezTo>
                  <a:pt x="88777" y="19000"/>
                  <a:pt x="88064" y="19031"/>
                  <a:pt x="87335" y="19077"/>
                </a:cubicBezTo>
                <a:cubicBezTo>
                  <a:pt x="86606" y="19077"/>
                  <a:pt x="85877" y="19077"/>
                  <a:pt x="85132" y="19108"/>
                </a:cubicBezTo>
                <a:cubicBezTo>
                  <a:pt x="84709" y="19097"/>
                  <a:pt x="84284" y="19092"/>
                  <a:pt x="83857" y="19092"/>
                </a:cubicBezTo>
                <a:cubicBezTo>
                  <a:pt x="83079" y="19092"/>
                  <a:pt x="82294" y="19109"/>
                  <a:pt x="81503" y="19139"/>
                </a:cubicBezTo>
                <a:lnTo>
                  <a:pt x="80541" y="19139"/>
                </a:lnTo>
                <a:cubicBezTo>
                  <a:pt x="59883" y="19139"/>
                  <a:pt x="45552" y="13075"/>
                  <a:pt x="37937" y="1086"/>
                </a:cubicBezTo>
                <a:cubicBezTo>
                  <a:pt x="37704" y="729"/>
                  <a:pt x="37487" y="357"/>
                  <a:pt x="37270" y="0"/>
                </a:cubicBezTo>
                <a:lnTo>
                  <a:pt x="36960" y="0"/>
                </a:lnTo>
                <a:cubicBezTo>
                  <a:pt x="37208" y="419"/>
                  <a:pt x="37456" y="822"/>
                  <a:pt x="37720" y="1226"/>
                </a:cubicBezTo>
                <a:cubicBezTo>
                  <a:pt x="45164" y="12951"/>
                  <a:pt x="58983" y="19031"/>
                  <a:pt x="78789" y="19372"/>
                </a:cubicBezTo>
                <a:cubicBezTo>
                  <a:pt x="78348" y="19378"/>
                  <a:pt x="77910" y="19381"/>
                  <a:pt x="77474" y="19381"/>
                </a:cubicBezTo>
                <a:cubicBezTo>
                  <a:pt x="58920" y="19381"/>
                  <a:pt x="45733" y="13891"/>
                  <a:pt x="38247" y="3040"/>
                </a:cubicBezTo>
                <a:cubicBezTo>
                  <a:pt x="37564" y="2063"/>
                  <a:pt x="36944" y="1040"/>
                  <a:pt x="36370" y="0"/>
                </a:cubicBezTo>
                <a:lnTo>
                  <a:pt x="36075" y="0"/>
                </a:lnTo>
                <a:cubicBezTo>
                  <a:pt x="36680" y="1102"/>
                  <a:pt x="37332" y="2172"/>
                  <a:pt x="38030" y="3195"/>
                </a:cubicBezTo>
                <a:cubicBezTo>
                  <a:pt x="45583" y="14115"/>
                  <a:pt x="58862" y="19643"/>
                  <a:pt x="77544" y="19643"/>
                </a:cubicBezTo>
                <a:cubicBezTo>
                  <a:pt x="79002" y="19643"/>
                  <a:pt x="80492" y="19610"/>
                  <a:pt x="82015" y="19542"/>
                </a:cubicBezTo>
                <a:lnTo>
                  <a:pt x="82015" y="19542"/>
                </a:lnTo>
                <a:cubicBezTo>
                  <a:pt x="79580" y="19723"/>
                  <a:pt x="77228" y="19813"/>
                  <a:pt x="74959" y="19813"/>
                </a:cubicBezTo>
                <a:cubicBezTo>
                  <a:pt x="58126" y="19813"/>
                  <a:pt x="45893" y="14849"/>
                  <a:pt x="38526" y="4994"/>
                </a:cubicBezTo>
                <a:cubicBezTo>
                  <a:pt x="37347" y="3412"/>
                  <a:pt x="36308" y="1737"/>
                  <a:pt x="35424" y="0"/>
                </a:cubicBezTo>
                <a:lnTo>
                  <a:pt x="35129" y="0"/>
                </a:lnTo>
                <a:cubicBezTo>
                  <a:pt x="36060" y="1846"/>
                  <a:pt x="37130" y="3568"/>
                  <a:pt x="38309" y="5150"/>
                </a:cubicBezTo>
                <a:cubicBezTo>
                  <a:pt x="45733" y="15071"/>
                  <a:pt x="58042" y="20075"/>
                  <a:pt x="74966" y="20075"/>
                </a:cubicBezTo>
                <a:cubicBezTo>
                  <a:pt x="77910" y="20075"/>
                  <a:pt x="80995" y="19923"/>
                  <a:pt x="84217" y="19620"/>
                </a:cubicBezTo>
                <a:cubicBezTo>
                  <a:pt x="84574" y="19573"/>
                  <a:pt x="84915" y="19542"/>
                  <a:pt x="85272" y="19496"/>
                </a:cubicBezTo>
                <a:lnTo>
                  <a:pt x="85272" y="19496"/>
                </a:lnTo>
                <a:cubicBezTo>
                  <a:pt x="80804" y="20098"/>
                  <a:pt x="76594" y="20398"/>
                  <a:pt x="72646" y="20398"/>
                </a:cubicBezTo>
                <a:cubicBezTo>
                  <a:pt x="57363" y="20398"/>
                  <a:pt x="45997" y="15897"/>
                  <a:pt x="38774" y="6949"/>
                </a:cubicBezTo>
                <a:cubicBezTo>
                  <a:pt x="37037" y="4808"/>
                  <a:pt x="35595" y="2466"/>
                  <a:pt x="34416" y="0"/>
                </a:cubicBezTo>
                <a:lnTo>
                  <a:pt x="34121" y="0"/>
                </a:lnTo>
                <a:cubicBezTo>
                  <a:pt x="35362" y="2621"/>
                  <a:pt x="36851" y="4994"/>
                  <a:pt x="38573" y="7119"/>
                </a:cubicBezTo>
                <a:cubicBezTo>
                  <a:pt x="45847" y="16127"/>
                  <a:pt x="57289" y="20665"/>
                  <a:pt x="72667" y="20665"/>
                </a:cubicBezTo>
                <a:cubicBezTo>
                  <a:pt x="76698" y="20665"/>
                  <a:pt x="80999" y="20353"/>
                  <a:pt x="85566" y="19729"/>
                </a:cubicBezTo>
                <a:cubicBezTo>
                  <a:pt x="86156" y="19635"/>
                  <a:pt x="86730" y="19558"/>
                  <a:pt x="87304" y="19480"/>
                </a:cubicBezTo>
                <a:lnTo>
                  <a:pt x="87381" y="19480"/>
                </a:lnTo>
                <a:cubicBezTo>
                  <a:pt x="87210" y="19511"/>
                  <a:pt x="87040" y="19542"/>
                  <a:pt x="86885" y="19573"/>
                </a:cubicBezTo>
                <a:cubicBezTo>
                  <a:pt x="81053" y="20617"/>
                  <a:pt x="75641" y="21138"/>
                  <a:pt x="70656" y="21138"/>
                </a:cubicBezTo>
                <a:cubicBezTo>
                  <a:pt x="56682" y="21138"/>
                  <a:pt x="46067" y="17046"/>
                  <a:pt x="38991" y="8918"/>
                </a:cubicBezTo>
                <a:cubicBezTo>
                  <a:pt x="36665" y="6235"/>
                  <a:pt x="34804" y="3226"/>
                  <a:pt x="33346" y="0"/>
                </a:cubicBezTo>
                <a:lnTo>
                  <a:pt x="33051" y="0"/>
                </a:lnTo>
                <a:cubicBezTo>
                  <a:pt x="34602" y="3428"/>
                  <a:pt x="36510" y="6468"/>
                  <a:pt x="38790" y="9089"/>
                </a:cubicBezTo>
                <a:cubicBezTo>
                  <a:pt x="45930" y="17282"/>
                  <a:pt x="56617" y="21398"/>
                  <a:pt x="70675" y="21398"/>
                </a:cubicBezTo>
                <a:cubicBezTo>
                  <a:pt x="75671" y="21398"/>
                  <a:pt x="81092" y="20878"/>
                  <a:pt x="86931" y="19837"/>
                </a:cubicBezTo>
                <a:cubicBezTo>
                  <a:pt x="87412" y="19729"/>
                  <a:pt x="87893" y="19651"/>
                  <a:pt x="88389" y="19558"/>
                </a:cubicBezTo>
                <a:cubicBezTo>
                  <a:pt x="88482" y="19573"/>
                  <a:pt x="88575" y="19589"/>
                  <a:pt x="88653" y="19589"/>
                </a:cubicBezTo>
                <a:cubicBezTo>
                  <a:pt x="88513" y="19620"/>
                  <a:pt x="88374" y="19651"/>
                  <a:pt x="88219" y="19698"/>
                </a:cubicBezTo>
                <a:cubicBezTo>
                  <a:pt x="81197" y="21241"/>
                  <a:pt x="74759" y="22011"/>
                  <a:pt x="68916" y="22011"/>
                </a:cubicBezTo>
                <a:cubicBezTo>
                  <a:pt x="56084" y="22011"/>
                  <a:pt x="46126" y="18295"/>
                  <a:pt x="39177" y="10888"/>
                </a:cubicBezTo>
                <a:cubicBezTo>
                  <a:pt x="36200" y="7709"/>
                  <a:pt x="33935" y="4002"/>
                  <a:pt x="32214" y="0"/>
                </a:cubicBezTo>
                <a:lnTo>
                  <a:pt x="31919" y="0"/>
                </a:lnTo>
                <a:cubicBezTo>
                  <a:pt x="33749" y="4297"/>
                  <a:pt x="36122" y="8003"/>
                  <a:pt x="38991" y="11074"/>
                </a:cubicBezTo>
                <a:cubicBezTo>
                  <a:pt x="45986" y="18527"/>
                  <a:pt x="56007" y="22271"/>
                  <a:pt x="68909" y="22271"/>
                </a:cubicBezTo>
                <a:cubicBezTo>
                  <a:pt x="74775" y="22271"/>
                  <a:pt x="81237" y="21497"/>
                  <a:pt x="88281" y="19946"/>
                </a:cubicBezTo>
                <a:cubicBezTo>
                  <a:pt x="88684" y="19853"/>
                  <a:pt x="89087" y="19760"/>
                  <a:pt x="89475" y="19667"/>
                </a:cubicBezTo>
                <a:cubicBezTo>
                  <a:pt x="89614" y="19682"/>
                  <a:pt x="89739" y="19713"/>
                  <a:pt x="89878" y="19729"/>
                </a:cubicBezTo>
                <a:cubicBezTo>
                  <a:pt x="89770" y="19744"/>
                  <a:pt x="89677" y="19775"/>
                  <a:pt x="89568" y="19806"/>
                </a:cubicBezTo>
                <a:cubicBezTo>
                  <a:pt x="81403" y="21941"/>
                  <a:pt x="73991" y="23006"/>
                  <a:pt x="67353" y="23006"/>
                </a:cubicBezTo>
                <a:cubicBezTo>
                  <a:pt x="55517" y="23006"/>
                  <a:pt x="46139" y="19620"/>
                  <a:pt x="39332" y="12873"/>
                </a:cubicBezTo>
                <a:cubicBezTo>
                  <a:pt x="35672" y="9229"/>
                  <a:pt x="32974" y="4793"/>
                  <a:pt x="31004" y="0"/>
                </a:cubicBezTo>
                <a:lnTo>
                  <a:pt x="30709" y="0"/>
                </a:lnTo>
                <a:cubicBezTo>
                  <a:pt x="32834" y="5212"/>
                  <a:pt x="35657" y="9585"/>
                  <a:pt x="39146" y="13059"/>
                </a:cubicBezTo>
                <a:cubicBezTo>
                  <a:pt x="45995" y="19858"/>
                  <a:pt x="55430" y="23262"/>
                  <a:pt x="67328" y="23262"/>
                </a:cubicBezTo>
                <a:cubicBezTo>
                  <a:pt x="73996" y="23262"/>
                  <a:pt x="81437" y="22193"/>
                  <a:pt x="89630" y="20054"/>
                </a:cubicBezTo>
                <a:cubicBezTo>
                  <a:pt x="89940" y="19961"/>
                  <a:pt x="90250" y="19884"/>
                  <a:pt x="90561" y="19806"/>
                </a:cubicBezTo>
                <a:cubicBezTo>
                  <a:pt x="90731" y="19822"/>
                  <a:pt x="90886" y="19853"/>
                  <a:pt x="91041" y="19868"/>
                </a:cubicBezTo>
                <a:cubicBezTo>
                  <a:pt x="91010" y="19884"/>
                  <a:pt x="90964" y="19899"/>
                  <a:pt x="90917" y="19915"/>
                </a:cubicBezTo>
                <a:cubicBezTo>
                  <a:pt x="81661" y="22711"/>
                  <a:pt x="73326" y="24108"/>
                  <a:pt x="65945" y="24108"/>
                </a:cubicBezTo>
                <a:cubicBezTo>
                  <a:pt x="54985" y="24108"/>
                  <a:pt x="46126" y="21028"/>
                  <a:pt x="39472" y="14874"/>
                </a:cubicBezTo>
                <a:cubicBezTo>
                  <a:pt x="35052" y="10795"/>
                  <a:pt x="31919" y="5615"/>
                  <a:pt x="29717" y="0"/>
                </a:cubicBezTo>
                <a:lnTo>
                  <a:pt x="29406" y="0"/>
                </a:lnTo>
                <a:cubicBezTo>
                  <a:pt x="31826" y="6173"/>
                  <a:pt x="35129" y="11229"/>
                  <a:pt x="39286" y="15076"/>
                </a:cubicBezTo>
                <a:cubicBezTo>
                  <a:pt x="45991" y="21270"/>
                  <a:pt x="54908" y="24371"/>
                  <a:pt x="65931" y="24371"/>
                </a:cubicBezTo>
                <a:cubicBezTo>
                  <a:pt x="73344" y="24371"/>
                  <a:pt x="81709" y="22969"/>
                  <a:pt x="90995" y="20163"/>
                </a:cubicBezTo>
                <a:cubicBezTo>
                  <a:pt x="91212" y="20085"/>
                  <a:pt x="91429" y="20023"/>
                  <a:pt x="91646" y="19961"/>
                </a:cubicBezTo>
                <a:cubicBezTo>
                  <a:pt x="91832" y="19992"/>
                  <a:pt x="92003" y="20023"/>
                  <a:pt x="92189" y="20054"/>
                </a:cubicBezTo>
                <a:cubicBezTo>
                  <a:pt x="81927" y="23566"/>
                  <a:pt x="72747" y="25319"/>
                  <a:pt x="64690" y="25319"/>
                </a:cubicBezTo>
                <a:cubicBezTo>
                  <a:pt x="54494" y="25319"/>
                  <a:pt x="46096" y="22511"/>
                  <a:pt x="39581" y="16906"/>
                </a:cubicBezTo>
                <a:cubicBezTo>
                  <a:pt x="34369" y="12408"/>
                  <a:pt x="30787" y="6437"/>
                  <a:pt x="28336" y="0"/>
                </a:cubicBezTo>
                <a:lnTo>
                  <a:pt x="28026" y="0"/>
                </a:lnTo>
                <a:cubicBezTo>
                  <a:pt x="30740" y="7181"/>
                  <a:pt x="34556" y="12920"/>
                  <a:pt x="39410" y="17092"/>
                </a:cubicBezTo>
                <a:cubicBezTo>
                  <a:pt x="45968" y="22749"/>
                  <a:pt x="54417" y="25580"/>
                  <a:pt x="64675" y="25580"/>
                </a:cubicBezTo>
                <a:cubicBezTo>
                  <a:pt x="72782" y="25580"/>
                  <a:pt x="82019" y="23811"/>
                  <a:pt x="92344" y="20271"/>
                </a:cubicBezTo>
                <a:cubicBezTo>
                  <a:pt x="92468" y="20225"/>
                  <a:pt x="92592" y="20178"/>
                  <a:pt x="92716" y="20147"/>
                </a:cubicBezTo>
                <a:cubicBezTo>
                  <a:pt x="92918" y="20178"/>
                  <a:pt x="93120" y="20209"/>
                  <a:pt x="93321" y="20240"/>
                </a:cubicBezTo>
                <a:cubicBezTo>
                  <a:pt x="82148" y="24492"/>
                  <a:pt x="72198" y="26618"/>
                  <a:pt x="63525" y="26618"/>
                </a:cubicBezTo>
                <a:cubicBezTo>
                  <a:pt x="54008" y="26618"/>
                  <a:pt x="46028" y="24058"/>
                  <a:pt x="39658" y="18938"/>
                </a:cubicBezTo>
                <a:cubicBezTo>
                  <a:pt x="33609" y="14068"/>
                  <a:pt x="29561" y="7274"/>
                  <a:pt x="26863" y="0"/>
                </a:cubicBezTo>
                <a:lnTo>
                  <a:pt x="26553" y="0"/>
                </a:lnTo>
                <a:cubicBezTo>
                  <a:pt x="29577" y="8220"/>
                  <a:pt x="33935" y="14672"/>
                  <a:pt x="39503" y="19139"/>
                </a:cubicBezTo>
                <a:cubicBezTo>
                  <a:pt x="45922" y="24295"/>
                  <a:pt x="53955" y="26875"/>
                  <a:pt x="63533" y="26875"/>
                </a:cubicBezTo>
                <a:cubicBezTo>
                  <a:pt x="72307" y="26875"/>
                  <a:pt x="82378" y="24710"/>
                  <a:pt x="93693" y="20380"/>
                </a:cubicBezTo>
                <a:cubicBezTo>
                  <a:pt x="93724" y="20364"/>
                  <a:pt x="93756" y="20349"/>
                  <a:pt x="93802" y="20349"/>
                </a:cubicBezTo>
                <a:cubicBezTo>
                  <a:pt x="94004" y="20380"/>
                  <a:pt x="94221" y="20426"/>
                  <a:pt x="94422" y="20473"/>
                </a:cubicBezTo>
                <a:cubicBezTo>
                  <a:pt x="82402" y="25496"/>
                  <a:pt x="71730" y="28009"/>
                  <a:pt x="62474" y="28009"/>
                </a:cubicBezTo>
                <a:cubicBezTo>
                  <a:pt x="53552" y="28009"/>
                  <a:pt x="45947" y="25674"/>
                  <a:pt x="39720" y="21000"/>
                </a:cubicBezTo>
                <a:cubicBezTo>
                  <a:pt x="32772" y="15774"/>
                  <a:pt x="28228" y="8112"/>
                  <a:pt x="25265" y="0"/>
                </a:cubicBezTo>
                <a:lnTo>
                  <a:pt x="24971" y="0"/>
                </a:lnTo>
                <a:cubicBezTo>
                  <a:pt x="25234" y="745"/>
                  <a:pt x="25513" y="1474"/>
                  <a:pt x="25808" y="2187"/>
                </a:cubicBezTo>
                <a:cubicBezTo>
                  <a:pt x="29127" y="10454"/>
                  <a:pt x="33765" y="16844"/>
                  <a:pt x="39565" y="21202"/>
                </a:cubicBezTo>
                <a:cubicBezTo>
                  <a:pt x="45839" y="25913"/>
                  <a:pt x="53498" y="28268"/>
                  <a:pt x="62477" y="28268"/>
                </a:cubicBezTo>
                <a:cubicBezTo>
                  <a:pt x="71854" y="28268"/>
                  <a:pt x="82671" y="25700"/>
                  <a:pt x="94857" y="20566"/>
                </a:cubicBezTo>
                <a:cubicBezTo>
                  <a:pt x="95089" y="20613"/>
                  <a:pt x="95306" y="20659"/>
                  <a:pt x="95524" y="20721"/>
                </a:cubicBezTo>
                <a:cubicBezTo>
                  <a:pt x="82704" y="26558"/>
                  <a:pt x="71340" y="29478"/>
                  <a:pt x="61518" y="29478"/>
                </a:cubicBezTo>
                <a:cubicBezTo>
                  <a:pt x="53124" y="29478"/>
                  <a:pt x="45856" y="27345"/>
                  <a:pt x="39767" y="23079"/>
                </a:cubicBezTo>
                <a:cubicBezTo>
                  <a:pt x="31857" y="17542"/>
                  <a:pt x="26816" y="8934"/>
                  <a:pt x="23590" y="0"/>
                </a:cubicBezTo>
                <a:lnTo>
                  <a:pt x="23280" y="0"/>
                </a:lnTo>
                <a:cubicBezTo>
                  <a:pt x="23869" y="1613"/>
                  <a:pt x="24490" y="3180"/>
                  <a:pt x="25141" y="4669"/>
                </a:cubicBezTo>
                <a:cubicBezTo>
                  <a:pt x="28770" y="12842"/>
                  <a:pt x="33640" y="19093"/>
                  <a:pt x="39612" y="23280"/>
                </a:cubicBezTo>
                <a:cubicBezTo>
                  <a:pt x="45747" y="27584"/>
                  <a:pt x="53064" y="29734"/>
                  <a:pt x="61511" y="29734"/>
                </a:cubicBezTo>
                <a:cubicBezTo>
                  <a:pt x="71448" y="29734"/>
                  <a:pt x="82949" y="26758"/>
                  <a:pt x="95927" y="20814"/>
                </a:cubicBezTo>
                <a:cubicBezTo>
                  <a:pt x="96159" y="20876"/>
                  <a:pt x="96392" y="20923"/>
                  <a:pt x="96609" y="20985"/>
                </a:cubicBezTo>
                <a:cubicBezTo>
                  <a:pt x="83025" y="27672"/>
                  <a:pt x="70997" y="31019"/>
                  <a:pt x="60617" y="31019"/>
                </a:cubicBezTo>
                <a:cubicBezTo>
                  <a:pt x="52700" y="31019"/>
                  <a:pt x="45742" y="29072"/>
                  <a:pt x="39782" y="25172"/>
                </a:cubicBezTo>
                <a:cubicBezTo>
                  <a:pt x="30880" y="19341"/>
                  <a:pt x="25281" y="9740"/>
                  <a:pt x="21776" y="0"/>
                </a:cubicBezTo>
                <a:lnTo>
                  <a:pt x="21481" y="0"/>
                </a:lnTo>
                <a:cubicBezTo>
                  <a:pt x="22396" y="2528"/>
                  <a:pt x="23389" y="4932"/>
                  <a:pt x="24474" y="7181"/>
                </a:cubicBezTo>
                <a:cubicBezTo>
                  <a:pt x="28383" y="15231"/>
                  <a:pt x="33485" y="21373"/>
                  <a:pt x="39643" y="25390"/>
                </a:cubicBezTo>
                <a:cubicBezTo>
                  <a:pt x="45643" y="29314"/>
                  <a:pt x="52650" y="31275"/>
                  <a:pt x="60620" y="31275"/>
                </a:cubicBezTo>
                <a:cubicBezTo>
                  <a:pt x="71109" y="31275"/>
                  <a:pt x="83267" y="27879"/>
                  <a:pt x="96997" y="21093"/>
                </a:cubicBezTo>
                <a:cubicBezTo>
                  <a:pt x="97230" y="21155"/>
                  <a:pt x="97462" y="21217"/>
                  <a:pt x="97695" y="21280"/>
                </a:cubicBezTo>
                <a:cubicBezTo>
                  <a:pt x="83378" y="28839"/>
                  <a:pt x="70695" y="32626"/>
                  <a:pt x="59760" y="32626"/>
                </a:cubicBezTo>
                <a:cubicBezTo>
                  <a:pt x="52275" y="32626"/>
                  <a:pt x="45608" y="30852"/>
                  <a:pt x="39798" y="27297"/>
                </a:cubicBezTo>
                <a:cubicBezTo>
                  <a:pt x="29810" y="21186"/>
                  <a:pt x="23652" y="10516"/>
                  <a:pt x="19868" y="0"/>
                </a:cubicBezTo>
                <a:lnTo>
                  <a:pt x="19573" y="0"/>
                </a:lnTo>
                <a:cubicBezTo>
                  <a:pt x="20814" y="3490"/>
                  <a:pt x="22225" y="6732"/>
                  <a:pt x="23792" y="9694"/>
                </a:cubicBezTo>
                <a:cubicBezTo>
                  <a:pt x="27980" y="17650"/>
                  <a:pt x="33330" y="23652"/>
                  <a:pt x="39658" y="27514"/>
                </a:cubicBezTo>
                <a:cubicBezTo>
                  <a:pt x="45517" y="31095"/>
                  <a:pt x="52233" y="32883"/>
                  <a:pt x="59770" y="32883"/>
                </a:cubicBezTo>
                <a:cubicBezTo>
                  <a:pt x="70810" y="32883"/>
                  <a:pt x="83609" y="29047"/>
                  <a:pt x="98052" y="21388"/>
                </a:cubicBezTo>
                <a:cubicBezTo>
                  <a:pt x="98300" y="21450"/>
                  <a:pt x="98532" y="21528"/>
                  <a:pt x="98765" y="21605"/>
                </a:cubicBezTo>
                <a:cubicBezTo>
                  <a:pt x="83757" y="30063"/>
                  <a:pt x="70445" y="34300"/>
                  <a:pt x="58957" y="34300"/>
                </a:cubicBezTo>
                <a:cubicBezTo>
                  <a:pt x="51866" y="34300"/>
                  <a:pt x="45469" y="32685"/>
                  <a:pt x="39798" y="29453"/>
                </a:cubicBezTo>
                <a:cubicBezTo>
                  <a:pt x="28646" y="23094"/>
                  <a:pt x="21900" y="11245"/>
                  <a:pt x="17821" y="0"/>
                </a:cubicBezTo>
                <a:lnTo>
                  <a:pt x="17542" y="0"/>
                </a:lnTo>
                <a:cubicBezTo>
                  <a:pt x="19139" y="4467"/>
                  <a:pt x="21000" y="8562"/>
                  <a:pt x="23078" y="12222"/>
                </a:cubicBezTo>
                <a:cubicBezTo>
                  <a:pt x="27576" y="20085"/>
                  <a:pt x="33144" y="25948"/>
                  <a:pt x="39658" y="29670"/>
                </a:cubicBezTo>
                <a:cubicBezTo>
                  <a:pt x="45375" y="32934"/>
                  <a:pt x="51818" y="34563"/>
                  <a:pt x="58957" y="34563"/>
                </a:cubicBezTo>
                <a:cubicBezTo>
                  <a:pt x="70546" y="34563"/>
                  <a:pt x="83971" y="30269"/>
                  <a:pt x="99106" y="21698"/>
                </a:cubicBezTo>
                <a:cubicBezTo>
                  <a:pt x="99354" y="21776"/>
                  <a:pt x="99587" y="21853"/>
                  <a:pt x="99835" y="21931"/>
                </a:cubicBezTo>
                <a:cubicBezTo>
                  <a:pt x="84168" y="31321"/>
                  <a:pt x="70236" y="36029"/>
                  <a:pt x="58191" y="36029"/>
                </a:cubicBezTo>
                <a:cubicBezTo>
                  <a:pt x="51456" y="36029"/>
                  <a:pt x="45311" y="34557"/>
                  <a:pt x="39782" y="31609"/>
                </a:cubicBezTo>
                <a:cubicBezTo>
                  <a:pt x="27421" y="25033"/>
                  <a:pt x="20023" y="11927"/>
                  <a:pt x="15665" y="0"/>
                </a:cubicBezTo>
                <a:lnTo>
                  <a:pt x="15386" y="0"/>
                </a:lnTo>
                <a:cubicBezTo>
                  <a:pt x="17371" y="5491"/>
                  <a:pt x="19713" y="10438"/>
                  <a:pt x="22365" y="14750"/>
                </a:cubicBezTo>
                <a:cubicBezTo>
                  <a:pt x="27142" y="22520"/>
                  <a:pt x="32958" y="28274"/>
                  <a:pt x="39658" y="31842"/>
                </a:cubicBezTo>
                <a:cubicBezTo>
                  <a:pt x="45228" y="34807"/>
                  <a:pt x="51412" y="36287"/>
                  <a:pt x="58185" y="36287"/>
                </a:cubicBezTo>
                <a:cubicBezTo>
                  <a:pt x="70330" y="36287"/>
                  <a:pt x="84370" y="31528"/>
                  <a:pt x="100161" y="22039"/>
                </a:cubicBezTo>
                <a:cubicBezTo>
                  <a:pt x="100409" y="22133"/>
                  <a:pt x="100642" y="22210"/>
                  <a:pt x="100890" y="22303"/>
                </a:cubicBezTo>
                <a:cubicBezTo>
                  <a:pt x="84581" y="32634"/>
                  <a:pt x="70046" y="37818"/>
                  <a:pt x="57436" y="37818"/>
                </a:cubicBezTo>
                <a:cubicBezTo>
                  <a:pt x="51040" y="37818"/>
                  <a:pt x="45138" y="36484"/>
                  <a:pt x="39751" y="33811"/>
                </a:cubicBezTo>
                <a:cubicBezTo>
                  <a:pt x="26087" y="27018"/>
                  <a:pt x="18022" y="12532"/>
                  <a:pt x="13401" y="0"/>
                </a:cubicBezTo>
                <a:lnTo>
                  <a:pt x="13121" y="0"/>
                </a:lnTo>
                <a:cubicBezTo>
                  <a:pt x="15510" y="6545"/>
                  <a:pt x="18364" y="12346"/>
                  <a:pt x="21636" y="17294"/>
                </a:cubicBezTo>
                <a:cubicBezTo>
                  <a:pt x="26692" y="24986"/>
                  <a:pt x="32756" y="30616"/>
                  <a:pt x="39643" y="34044"/>
                </a:cubicBezTo>
                <a:cubicBezTo>
                  <a:pt x="45063" y="36736"/>
                  <a:pt x="51003" y="38080"/>
                  <a:pt x="57441" y="38080"/>
                </a:cubicBezTo>
                <a:cubicBezTo>
                  <a:pt x="70143" y="38080"/>
                  <a:pt x="84784" y="32848"/>
                  <a:pt x="101200" y="22412"/>
                </a:cubicBezTo>
                <a:cubicBezTo>
                  <a:pt x="101448" y="22505"/>
                  <a:pt x="101696" y="22598"/>
                  <a:pt x="101945" y="22691"/>
                </a:cubicBezTo>
                <a:cubicBezTo>
                  <a:pt x="85039" y="33986"/>
                  <a:pt x="69911" y="39653"/>
                  <a:pt x="56733" y="39653"/>
                </a:cubicBezTo>
                <a:cubicBezTo>
                  <a:pt x="50639" y="39653"/>
                  <a:pt x="44963" y="38441"/>
                  <a:pt x="39720" y="36014"/>
                </a:cubicBezTo>
                <a:cubicBezTo>
                  <a:pt x="24660" y="29034"/>
                  <a:pt x="15867" y="13028"/>
                  <a:pt x="10997" y="0"/>
                </a:cubicBezTo>
                <a:lnTo>
                  <a:pt x="10733" y="0"/>
                </a:lnTo>
                <a:cubicBezTo>
                  <a:pt x="13571" y="7631"/>
                  <a:pt x="16983" y="14300"/>
                  <a:pt x="20892" y="19868"/>
                </a:cubicBezTo>
                <a:cubicBezTo>
                  <a:pt x="26242" y="27452"/>
                  <a:pt x="32539" y="32974"/>
                  <a:pt x="39612" y="36246"/>
                </a:cubicBezTo>
                <a:cubicBezTo>
                  <a:pt x="44885" y="38692"/>
                  <a:pt x="50595" y="39912"/>
                  <a:pt x="56724" y="39912"/>
                </a:cubicBezTo>
                <a:cubicBezTo>
                  <a:pt x="69992" y="39912"/>
                  <a:pt x="85223" y="34193"/>
                  <a:pt x="102239" y="22799"/>
                </a:cubicBezTo>
                <a:cubicBezTo>
                  <a:pt x="102503" y="22908"/>
                  <a:pt x="102751" y="23001"/>
                  <a:pt x="102999" y="23110"/>
                </a:cubicBezTo>
                <a:cubicBezTo>
                  <a:pt x="85498" y="35374"/>
                  <a:pt x="69778" y="41535"/>
                  <a:pt x="56022" y="41535"/>
                </a:cubicBezTo>
                <a:cubicBezTo>
                  <a:pt x="50224" y="41535"/>
                  <a:pt x="44775" y="40441"/>
                  <a:pt x="39689" y="38247"/>
                </a:cubicBezTo>
                <a:cubicBezTo>
                  <a:pt x="23311" y="31190"/>
                  <a:pt x="13788" y="13804"/>
                  <a:pt x="8670" y="466"/>
                </a:cubicBezTo>
                <a:cubicBezTo>
                  <a:pt x="8608" y="311"/>
                  <a:pt x="8546" y="155"/>
                  <a:pt x="8500" y="0"/>
                </a:cubicBezTo>
                <a:lnTo>
                  <a:pt x="8220" y="0"/>
                </a:lnTo>
                <a:cubicBezTo>
                  <a:pt x="8282" y="186"/>
                  <a:pt x="8360" y="373"/>
                  <a:pt x="8422" y="559"/>
                </a:cubicBezTo>
                <a:cubicBezTo>
                  <a:pt x="11694" y="9073"/>
                  <a:pt x="15634" y="16425"/>
                  <a:pt x="20132" y="22443"/>
                </a:cubicBezTo>
                <a:cubicBezTo>
                  <a:pt x="25762" y="29949"/>
                  <a:pt x="32307" y="35347"/>
                  <a:pt x="39581" y="38480"/>
                </a:cubicBezTo>
                <a:cubicBezTo>
                  <a:pt x="44703" y="40691"/>
                  <a:pt x="50189" y="41795"/>
                  <a:pt x="56025" y="41795"/>
                </a:cubicBezTo>
                <a:cubicBezTo>
                  <a:pt x="69873" y="41795"/>
                  <a:pt x="85689" y="35581"/>
                  <a:pt x="103278" y="23218"/>
                </a:cubicBezTo>
                <a:cubicBezTo>
                  <a:pt x="103542" y="23327"/>
                  <a:pt x="103790" y="23435"/>
                  <a:pt x="104038" y="23544"/>
                </a:cubicBezTo>
                <a:cubicBezTo>
                  <a:pt x="85988" y="36802"/>
                  <a:pt x="69684" y="43463"/>
                  <a:pt x="55336" y="43463"/>
                </a:cubicBezTo>
                <a:cubicBezTo>
                  <a:pt x="49811" y="43463"/>
                  <a:pt x="44576" y="42475"/>
                  <a:pt x="39643" y="40496"/>
                </a:cubicBezTo>
                <a:cubicBezTo>
                  <a:pt x="22830" y="33749"/>
                  <a:pt x="12687" y="16487"/>
                  <a:pt x="7150" y="3180"/>
                </a:cubicBezTo>
                <a:cubicBezTo>
                  <a:pt x="6700" y="2110"/>
                  <a:pt x="6282" y="1055"/>
                  <a:pt x="5863" y="0"/>
                </a:cubicBezTo>
                <a:lnTo>
                  <a:pt x="5599" y="0"/>
                </a:lnTo>
                <a:cubicBezTo>
                  <a:pt x="6002" y="1086"/>
                  <a:pt x="6437" y="2172"/>
                  <a:pt x="6902" y="3273"/>
                </a:cubicBezTo>
                <a:cubicBezTo>
                  <a:pt x="10438" y="11772"/>
                  <a:pt x="14641" y="19077"/>
                  <a:pt x="19372" y="25017"/>
                </a:cubicBezTo>
                <a:cubicBezTo>
                  <a:pt x="25296" y="32462"/>
                  <a:pt x="32074" y="37735"/>
                  <a:pt x="39550" y="40744"/>
                </a:cubicBezTo>
                <a:cubicBezTo>
                  <a:pt x="44508" y="42730"/>
                  <a:pt x="49769" y="43722"/>
                  <a:pt x="55320" y="43722"/>
                </a:cubicBezTo>
                <a:cubicBezTo>
                  <a:pt x="69757" y="43722"/>
                  <a:pt x="86159" y="37016"/>
                  <a:pt x="104318" y="23652"/>
                </a:cubicBezTo>
                <a:cubicBezTo>
                  <a:pt x="104566" y="23777"/>
                  <a:pt x="104829" y="23885"/>
                  <a:pt x="105077" y="23994"/>
                </a:cubicBezTo>
                <a:cubicBezTo>
                  <a:pt x="86485" y="38262"/>
                  <a:pt x="69606" y="45431"/>
                  <a:pt x="54659" y="45431"/>
                </a:cubicBezTo>
                <a:cubicBezTo>
                  <a:pt x="49395" y="45431"/>
                  <a:pt x="44371" y="44542"/>
                  <a:pt x="39596" y="42760"/>
                </a:cubicBezTo>
                <a:cubicBezTo>
                  <a:pt x="22334" y="36339"/>
                  <a:pt x="11586" y="19170"/>
                  <a:pt x="5615" y="5910"/>
                </a:cubicBezTo>
                <a:cubicBezTo>
                  <a:pt x="4700" y="3893"/>
                  <a:pt x="3878" y="1924"/>
                  <a:pt x="3133" y="0"/>
                </a:cubicBezTo>
                <a:lnTo>
                  <a:pt x="2854" y="0"/>
                </a:lnTo>
                <a:cubicBezTo>
                  <a:pt x="3614" y="1955"/>
                  <a:pt x="4452" y="3971"/>
                  <a:pt x="5367" y="6003"/>
                </a:cubicBezTo>
                <a:cubicBezTo>
                  <a:pt x="9182" y="14471"/>
                  <a:pt x="13633" y="21745"/>
                  <a:pt x="18596" y="27623"/>
                </a:cubicBezTo>
                <a:cubicBezTo>
                  <a:pt x="24816" y="34974"/>
                  <a:pt x="31841" y="40155"/>
                  <a:pt x="39503" y="43008"/>
                </a:cubicBezTo>
                <a:cubicBezTo>
                  <a:pt x="44300" y="44796"/>
                  <a:pt x="49348" y="45688"/>
                  <a:pt x="54635" y="45688"/>
                </a:cubicBezTo>
                <a:cubicBezTo>
                  <a:pt x="69671" y="45688"/>
                  <a:pt x="86649" y="38473"/>
                  <a:pt x="105341" y="24118"/>
                </a:cubicBezTo>
                <a:cubicBezTo>
                  <a:pt x="105605" y="24242"/>
                  <a:pt x="105853" y="24366"/>
                  <a:pt x="106117" y="24490"/>
                </a:cubicBezTo>
                <a:cubicBezTo>
                  <a:pt x="86996" y="39761"/>
                  <a:pt x="69528" y="47436"/>
                  <a:pt x="53960" y="47436"/>
                </a:cubicBezTo>
                <a:cubicBezTo>
                  <a:pt x="48958" y="47436"/>
                  <a:pt x="44151" y="46644"/>
                  <a:pt x="39550" y="45056"/>
                </a:cubicBezTo>
                <a:cubicBezTo>
                  <a:pt x="21838" y="38929"/>
                  <a:pt x="10485" y="21869"/>
                  <a:pt x="4079" y="8639"/>
                </a:cubicBezTo>
                <a:cubicBezTo>
                  <a:pt x="2637" y="5661"/>
                  <a:pt x="1381" y="2746"/>
                  <a:pt x="2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7" name="Google Shape;767;p29"/>
          <p:cNvSpPr/>
          <p:nvPr/>
        </p:nvSpPr>
        <p:spPr>
          <a:xfrm>
            <a:off x="-276266" y="5268667"/>
            <a:ext cx="14311007" cy="1708171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8" name="Google Shape;768;p29"/>
          <p:cNvGrpSpPr/>
          <p:nvPr/>
        </p:nvGrpSpPr>
        <p:grpSpPr>
          <a:xfrm rot="10800000" flipH="1">
            <a:off x="347083" y="5677693"/>
            <a:ext cx="5801821" cy="1489087"/>
            <a:chOff x="1591550" y="293175"/>
            <a:chExt cx="2145750" cy="550725"/>
          </a:xfrm>
        </p:grpSpPr>
        <p:sp>
          <p:nvSpPr>
            <p:cNvPr id="769" name="Google Shape;769;p29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07992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1D6BE-5C2C-8D78-EFDC-756F8DE4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1C980-FE5C-9BA3-23A7-9A612D25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2D39F-B681-A858-0FD2-DC90CDF2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604F-B089-674C-B54C-9A4AD061F06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9B613-30F3-C940-D7CA-A4E3FEB6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F5339A-BEDD-0016-9847-1418D3F2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FBF7-C62E-D746-8728-298C58F70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96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7041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446800"/>
            <a:ext cx="10272000" cy="7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■"/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4"/>
          <p:cNvSpPr/>
          <p:nvPr/>
        </p:nvSpPr>
        <p:spPr>
          <a:xfrm>
            <a:off x="0" y="6160749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" name="Google Shape;19;p4"/>
          <p:cNvGrpSpPr/>
          <p:nvPr/>
        </p:nvGrpSpPr>
        <p:grpSpPr>
          <a:xfrm rot="10800000">
            <a:off x="102" y="6094445"/>
            <a:ext cx="3299583" cy="763567"/>
            <a:chOff x="1591550" y="293175"/>
            <a:chExt cx="5153450" cy="1192575"/>
          </a:xfrm>
        </p:grpSpPr>
        <p:sp>
          <p:nvSpPr>
            <p:cNvPr id="20" name="Google Shape;20;p4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4"/>
          <p:cNvSpPr/>
          <p:nvPr/>
        </p:nvSpPr>
        <p:spPr>
          <a:xfrm rot="10800000">
            <a:off x="9727956" y="11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" name="Google Shape;37;p4"/>
          <p:cNvGrpSpPr/>
          <p:nvPr/>
        </p:nvGrpSpPr>
        <p:grpSpPr>
          <a:xfrm>
            <a:off x="8892467" y="121"/>
            <a:ext cx="3299583" cy="763567"/>
            <a:chOff x="1591550" y="293175"/>
            <a:chExt cx="5153450" cy="1192575"/>
          </a:xfrm>
        </p:grpSpPr>
        <p:sp>
          <p:nvSpPr>
            <p:cNvPr id="38" name="Google Shape;38;p4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36384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009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2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272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073977" y="4671667"/>
            <a:ext cx="3182000" cy="5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5350904" y="1719067"/>
            <a:ext cx="3182000" cy="5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1073977" y="5164467"/>
            <a:ext cx="3182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5350904" y="2211867"/>
            <a:ext cx="3182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 rot="10800000">
            <a:off x="9727956" y="11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" name="Google Shape;61;p5"/>
          <p:cNvGrpSpPr/>
          <p:nvPr/>
        </p:nvGrpSpPr>
        <p:grpSpPr>
          <a:xfrm>
            <a:off x="8892467" y="121"/>
            <a:ext cx="3299583" cy="763567"/>
            <a:chOff x="1591550" y="293175"/>
            <a:chExt cx="5153450" cy="1192575"/>
          </a:xfrm>
        </p:grpSpPr>
        <p:sp>
          <p:nvSpPr>
            <p:cNvPr id="62" name="Google Shape;62;p5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5"/>
          <p:cNvSpPr/>
          <p:nvPr/>
        </p:nvSpPr>
        <p:spPr>
          <a:xfrm>
            <a:off x="0" y="6160749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" name="Google Shape;79;p5"/>
          <p:cNvGrpSpPr/>
          <p:nvPr/>
        </p:nvGrpSpPr>
        <p:grpSpPr>
          <a:xfrm rot="10800000">
            <a:off x="102" y="6094445"/>
            <a:ext cx="3299583" cy="763567"/>
            <a:chOff x="1591550" y="293175"/>
            <a:chExt cx="5153450" cy="1192575"/>
          </a:xfrm>
        </p:grpSpPr>
        <p:sp>
          <p:nvSpPr>
            <p:cNvPr id="80" name="Google Shape;80;p5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" name="Google Shape;96;p5"/>
          <p:cNvSpPr txBox="1">
            <a:spLocks noGrp="1"/>
          </p:cNvSpPr>
          <p:nvPr>
            <p:ph type="subTitle" idx="5"/>
          </p:nvPr>
        </p:nvSpPr>
        <p:spPr>
          <a:xfrm>
            <a:off x="7936023" y="4671667"/>
            <a:ext cx="3182000" cy="5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6"/>
          </p:nvPr>
        </p:nvSpPr>
        <p:spPr>
          <a:xfrm>
            <a:off x="7936023" y="5164467"/>
            <a:ext cx="3182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434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 rot="10800000">
            <a:off x="9242527" y="23"/>
            <a:ext cx="2949644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" name="Google Shape;101;p6"/>
          <p:cNvGrpSpPr/>
          <p:nvPr/>
        </p:nvGrpSpPr>
        <p:grpSpPr>
          <a:xfrm>
            <a:off x="8242303" y="105"/>
            <a:ext cx="3949604" cy="763567"/>
            <a:chOff x="1591550" y="293175"/>
            <a:chExt cx="5153450" cy="1192575"/>
          </a:xfrm>
        </p:grpSpPr>
        <p:sp>
          <p:nvSpPr>
            <p:cNvPr id="102" name="Google Shape;102;p6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" name="Google Shape;118;p6"/>
          <p:cNvSpPr/>
          <p:nvPr/>
        </p:nvSpPr>
        <p:spPr>
          <a:xfrm>
            <a:off x="0" y="6160739"/>
            <a:ext cx="3117960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9" name="Google Shape;119;p6"/>
          <p:cNvGrpSpPr/>
          <p:nvPr/>
        </p:nvGrpSpPr>
        <p:grpSpPr>
          <a:xfrm rot="10800000">
            <a:off x="72" y="6094465"/>
            <a:ext cx="4174981" cy="763567"/>
            <a:chOff x="1591550" y="293175"/>
            <a:chExt cx="5153450" cy="1192575"/>
          </a:xfrm>
        </p:grpSpPr>
        <p:sp>
          <p:nvSpPr>
            <p:cNvPr id="120" name="Google Shape;120;p6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307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>
            <a:spLocks noGrp="1"/>
          </p:cNvSpPr>
          <p:nvPr>
            <p:ph type="pic" idx="2"/>
          </p:nvPr>
        </p:nvSpPr>
        <p:spPr>
          <a:xfrm>
            <a:off x="7017333" y="0"/>
            <a:ext cx="5174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5263600" cy="16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960000" y="2504400"/>
            <a:ext cx="5263600" cy="32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●"/>
              <a:defRPr sz="1867"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0" name="Google Shape;140;p7"/>
          <p:cNvSpPr/>
          <p:nvPr/>
        </p:nvSpPr>
        <p:spPr>
          <a:xfrm>
            <a:off x="0" y="6160749"/>
            <a:ext cx="2464195" cy="697372"/>
          </a:xfrm>
          <a:custGeom>
            <a:avLst/>
            <a:gdLst/>
            <a:ahLst/>
            <a:cxnLst/>
            <a:rect l="l" t="t" r="r" b="b"/>
            <a:pathLst>
              <a:path w="153948" h="57334" extrusionOk="0">
                <a:moveTo>
                  <a:pt x="34666" y="0"/>
                </a:moveTo>
                <a:cubicBezTo>
                  <a:pt x="21596" y="0"/>
                  <a:pt x="8814" y="5610"/>
                  <a:pt x="0" y="15877"/>
                </a:cubicBezTo>
                <a:lnTo>
                  <a:pt x="0" y="57334"/>
                </a:lnTo>
                <a:lnTo>
                  <a:pt x="153948" y="57334"/>
                </a:lnTo>
                <a:cubicBezTo>
                  <a:pt x="151249" y="55705"/>
                  <a:pt x="149140" y="53084"/>
                  <a:pt x="148256" y="49781"/>
                </a:cubicBezTo>
                <a:cubicBezTo>
                  <a:pt x="146085" y="41684"/>
                  <a:pt x="140873" y="34411"/>
                  <a:pt x="133088" y="29851"/>
                </a:cubicBezTo>
                <a:cubicBezTo>
                  <a:pt x="127844" y="26774"/>
                  <a:pt x="122098" y="25310"/>
                  <a:pt x="116428" y="25310"/>
                </a:cubicBezTo>
                <a:cubicBezTo>
                  <a:pt x="108950" y="25310"/>
                  <a:pt x="101602" y="27857"/>
                  <a:pt x="95710" y="32611"/>
                </a:cubicBezTo>
                <a:cubicBezTo>
                  <a:pt x="93368" y="34494"/>
                  <a:pt x="91099" y="35283"/>
                  <a:pt x="88939" y="35283"/>
                </a:cubicBezTo>
                <a:cubicBezTo>
                  <a:pt x="84017" y="35283"/>
                  <a:pt x="79664" y="31186"/>
                  <a:pt x="76323" y="26594"/>
                </a:cubicBezTo>
                <a:cubicBezTo>
                  <a:pt x="70693" y="18808"/>
                  <a:pt x="66366" y="11348"/>
                  <a:pt x="57758" y="6292"/>
                </a:cubicBezTo>
                <a:cubicBezTo>
                  <a:pt x="50489" y="2029"/>
                  <a:pt x="42526" y="0"/>
                  <a:pt x="3466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1" name="Google Shape;141;p7"/>
          <p:cNvGrpSpPr/>
          <p:nvPr/>
        </p:nvGrpSpPr>
        <p:grpSpPr>
          <a:xfrm rot="10800000">
            <a:off x="102" y="6094445"/>
            <a:ext cx="3299583" cy="763567"/>
            <a:chOff x="1591550" y="293175"/>
            <a:chExt cx="5153450" cy="1192575"/>
          </a:xfrm>
        </p:grpSpPr>
        <p:sp>
          <p:nvSpPr>
            <p:cNvPr id="142" name="Google Shape;142;p7"/>
            <p:cNvSpPr/>
            <p:nvPr/>
          </p:nvSpPr>
          <p:spPr>
            <a:xfrm>
              <a:off x="1905225" y="293175"/>
              <a:ext cx="1661100" cy="368225"/>
            </a:xfrm>
            <a:custGeom>
              <a:avLst/>
              <a:gdLst/>
              <a:ahLst/>
              <a:cxnLst/>
              <a:rect l="l" t="t" r="r" b="b"/>
              <a:pathLst>
                <a:path w="66444" h="14729" extrusionOk="0">
                  <a:moveTo>
                    <a:pt x="0" y="0"/>
                  </a:moveTo>
                  <a:cubicBezTo>
                    <a:pt x="2063" y="1474"/>
                    <a:pt x="4327" y="2994"/>
                    <a:pt x="6747" y="4483"/>
                  </a:cubicBezTo>
                  <a:cubicBezTo>
                    <a:pt x="13277" y="8453"/>
                    <a:pt x="19635" y="11307"/>
                    <a:pt x="25684" y="12982"/>
                  </a:cubicBezTo>
                  <a:cubicBezTo>
                    <a:pt x="29907" y="14144"/>
                    <a:pt x="33975" y="14729"/>
                    <a:pt x="37855" y="14729"/>
                  </a:cubicBezTo>
                  <a:cubicBezTo>
                    <a:pt x="40915" y="14729"/>
                    <a:pt x="43858" y="14365"/>
                    <a:pt x="46669" y="13633"/>
                  </a:cubicBezTo>
                  <a:cubicBezTo>
                    <a:pt x="54206" y="11679"/>
                    <a:pt x="60813" y="7119"/>
                    <a:pt x="66443" y="0"/>
                  </a:cubicBezTo>
                  <a:lnTo>
                    <a:pt x="66180" y="0"/>
                  </a:lnTo>
                  <a:cubicBezTo>
                    <a:pt x="60612" y="7011"/>
                    <a:pt x="54067" y="11493"/>
                    <a:pt x="46622" y="13432"/>
                  </a:cubicBezTo>
                  <a:cubicBezTo>
                    <a:pt x="43820" y="14158"/>
                    <a:pt x="40889" y="14521"/>
                    <a:pt x="37840" y="14521"/>
                  </a:cubicBezTo>
                  <a:cubicBezTo>
                    <a:pt x="33986" y="14521"/>
                    <a:pt x="29946" y="13941"/>
                    <a:pt x="25746" y="12780"/>
                  </a:cubicBezTo>
                  <a:cubicBezTo>
                    <a:pt x="19713" y="11121"/>
                    <a:pt x="13370" y="8267"/>
                    <a:pt x="6871" y="4297"/>
                  </a:cubicBezTo>
                  <a:cubicBezTo>
                    <a:pt x="4545" y="2885"/>
                    <a:pt x="2358" y="1427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814500" y="293175"/>
              <a:ext cx="1796025" cy="412000"/>
            </a:xfrm>
            <a:custGeom>
              <a:avLst/>
              <a:gdLst/>
              <a:ahLst/>
              <a:cxnLst/>
              <a:rect l="l" t="t" r="r" b="b"/>
              <a:pathLst>
                <a:path w="71841" h="16480" extrusionOk="0">
                  <a:moveTo>
                    <a:pt x="0" y="0"/>
                  </a:moveTo>
                  <a:cubicBezTo>
                    <a:pt x="3040" y="2218"/>
                    <a:pt x="6716" y="4715"/>
                    <a:pt x="10841" y="7057"/>
                  </a:cubicBezTo>
                  <a:cubicBezTo>
                    <a:pt x="17541" y="10873"/>
                    <a:pt x="24040" y="13556"/>
                    <a:pt x="30197" y="15060"/>
                  </a:cubicBezTo>
                  <a:cubicBezTo>
                    <a:pt x="34083" y="16006"/>
                    <a:pt x="37828" y="16479"/>
                    <a:pt x="41408" y="16479"/>
                  </a:cubicBezTo>
                  <a:cubicBezTo>
                    <a:pt x="44930" y="16479"/>
                    <a:pt x="48293" y="16022"/>
                    <a:pt x="51476" y="15107"/>
                  </a:cubicBezTo>
                  <a:cubicBezTo>
                    <a:pt x="59355" y="12842"/>
                    <a:pt x="66148" y="7771"/>
                    <a:pt x="71840" y="0"/>
                  </a:cubicBezTo>
                  <a:lnTo>
                    <a:pt x="71577" y="0"/>
                  </a:lnTo>
                  <a:cubicBezTo>
                    <a:pt x="65947" y="7678"/>
                    <a:pt x="59216" y="12656"/>
                    <a:pt x="51414" y="14905"/>
                  </a:cubicBezTo>
                  <a:cubicBezTo>
                    <a:pt x="48254" y="15820"/>
                    <a:pt x="44910" y="16278"/>
                    <a:pt x="41408" y="16278"/>
                  </a:cubicBezTo>
                  <a:cubicBezTo>
                    <a:pt x="37847" y="16278"/>
                    <a:pt x="34122" y="15805"/>
                    <a:pt x="30259" y="14859"/>
                  </a:cubicBezTo>
                  <a:cubicBezTo>
                    <a:pt x="24117" y="13354"/>
                    <a:pt x="17619" y="10671"/>
                    <a:pt x="10950" y="6887"/>
                  </a:cubicBezTo>
                  <a:cubicBezTo>
                    <a:pt x="6933" y="4591"/>
                    <a:pt x="3335" y="2172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075050" y="293175"/>
              <a:ext cx="1399375" cy="284275"/>
            </a:xfrm>
            <a:custGeom>
              <a:avLst/>
              <a:gdLst/>
              <a:ahLst/>
              <a:cxnLst/>
              <a:rect l="l" t="t" r="r" b="b"/>
              <a:pathLst>
                <a:path w="55975" h="11371" extrusionOk="0">
                  <a:moveTo>
                    <a:pt x="1" y="0"/>
                  </a:moveTo>
                  <a:cubicBezTo>
                    <a:pt x="5848" y="3971"/>
                    <a:pt x="11602" y="6949"/>
                    <a:pt x="17108" y="8856"/>
                  </a:cubicBezTo>
                  <a:cubicBezTo>
                    <a:pt x="21961" y="10529"/>
                    <a:pt x="26628" y="11370"/>
                    <a:pt x="31059" y="11370"/>
                  </a:cubicBezTo>
                  <a:cubicBezTo>
                    <a:pt x="33284" y="11370"/>
                    <a:pt x="35450" y="11158"/>
                    <a:pt x="37549" y="10733"/>
                  </a:cubicBezTo>
                  <a:cubicBezTo>
                    <a:pt x="44373" y="9368"/>
                    <a:pt x="50531" y="5770"/>
                    <a:pt x="55974" y="0"/>
                  </a:cubicBezTo>
                  <a:lnTo>
                    <a:pt x="55680" y="0"/>
                  </a:lnTo>
                  <a:cubicBezTo>
                    <a:pt x="50298" y="5661"/>
                    <a:pt x="44234" y="9182"/>
                    <a:pt x="37503" y="10531"/>
                  </a:cubicBezTo>
                  <a:cubicBezTo>
                    <a:pt x="35427" y="10950"/>
                    <a:pt x="33285" y="11158"/>
                    <a:pt x="31083" y="11158"/>
                  </a:cubicBezTo>
                  <a:cubicBezTo>
                    <a:pt x="26670" y="11158"/>
                    <a:pt x="22017" y="10321"/>
                    <a:pt x="17185" y="8655"/>
                  </a:cubicBezTo>
                  <a:cubicBezTo>
                    <a:pt x="11772" y="6794"/>
                    <a:pt x="6111" y="3878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2154150" y="293175"/>
              <a:ext cx="1271425" cy="244075"/>
            </a:xfrm>
            <a:custGeom>
              <a:avLst/>
              <a:gdLst/>
              <a:ahLst/>
              <a:cxnLst/>
              <a:rect l="l" t="t" r="r" b="b"/>
              <a:pathLst>
                <a:path w="50857" h="9763" extrusionOk="0">
                  <a:moveTo>
                    <a:pt x="0" y="0"/>
                  </a:moveTo>
                  <a:cubicBezTo>
                    <a:pt x="4436" y="2901"/>
                    <a:pt x="8810" y="5196"/>
                    <a:pt x="13060" y="6809"/>
                  </a:cubicBezTo>
                  <a:cubicBezTo>
                    <a:pt x="18206" y="8778"/>
                    <a:pt x="23174" y="9763"/>
                    <a:pt x="27884" y="9763"/>
                  </a:cubicBezTo>
                  <a:cubicBezTo>
                    <a:pt x="29703" y="9763"/>
                    <a:pt x="31484" y="9616"/>
                    <a:pt x="33222" y="9322"/>
                  </a:cubicBezTo>
                  <a:cubicBezTo>
                    <a:pt x="39658" y="8220"/>
                    <a:pt x="45552" y="5088"/>
                    <a:pt x="50856" y="0"/>
                  </a:cubicBezTo>
                  <a:lnTo>
                    <a:pt x="50546" y="0"/>
                  </a:lnTo>
                  <a:cubicBezTo>
                    <a:pt x="45319" y="4979"/>
                    <a:pt x="39519" y="8034"/>
                    <a:pt x="33191" y="9104"/>
                  </a:cubicBezTo>
                  <a:cubicBezTo>
                    <a:pt x="31447" y="9405"/>
                    <a:pt x="29660" y="9555"/>
                    <a:pt x="27834" y="9555"/>
                  </a:cubicBezTo>
                  <a:cubicBezTo>
                    <a:pt x="23166" y="9555"/>
                    <a:pt x="18243" y="8574"/>
                    <a:pt x="13137" y="6623"/>
                  </a:cubicBezTo>
                  <a:cubicBezTo>
                    <a:pt x="8996" y="5041"/>
                    <a:pt x="4715" y="282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2230150" y="293175"/>
              <a:ext cx="1144250" cy="205125"/>
            </a:xfrm>
            <a:custGeom>
              <a:avLst/>
              <a:gdLst/>
              <a:ahLst/>
              <a:cxnLst/>
              <a:rect l="l" t="t" r="r" b="b"/>
              <a:pathLst>
                <a:path w="45770" h="8205" extrusionOk="0">
                  <a:moveTo>
                    <a:pt x="0" y="0"/>
                  </a:moveTo>
                  <a:cubicBezTo>
                    <a:pt x="3087" y="1924"/>
                    <a:pt x="6142" y="3537"/>
                    <a:pt x="9135" y="4793"/>
                  </a:cubicBezTo>
                  <a:cubicBezTo>
                    <a:pt x="14546" y="7060"/>
                    <a:pt x="19781" y="8205"/>
                    <a:pt x="24746" y="8205"/>
                  </a:cubicBezTo>
                  <a:cubicBezTo>
                    <a:pt x="26199" y="8205"/>
                    <a:pt x="27630" y="8107"/>
                    <a:pt x="29034" y="7910"/>
                  </a:cubicBezTo>
                  <a:cubicBezTo>
                    <a:pt x="35067" y="7073"/>
                    <a:pt x="40651" y="4421"/>
                    <a:pt x="45769" y="0"/>
                  </a:cubicBezTo>
                  <a:lnTo>
                    <a:pt x="45459" y="0"/>
                  </a:lnTo>
                  <a:cubicBezTo>
                    <a:pt x="40418" y="4297"/>
                    <a:pt x="34928" y="6887"/>
                    <a:pt x="29003" y="7709"/>
                  </a:cubicBezTo>
                  <a:cubicBezTo>
                    <a:pt x="27604" y="7905"/>
                    <a:pt x="26181" y="8004"/>
                    <a:pt x="24734" y="8004"/>
                  </a:cubicBezTo>
                  <a:cubicBezTo>
                    <a:pt x="19799" y="8004"/>
                    <a:pt x="14599" y="6862"/>
                    <a:pt x="9213" y="4607"/>
                  </a:cubicBezTo>
                  <a:cubicBezTo>
                    <a:pt x="6313" y="3381"/>
                    <a:pt x="3366" y="1846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591550" y="293175"/>
              <a:ext cx="2145750" cy="550725"/>
            </a:xfrm>
            <a:custGeom>
              <a:avLst/>
              <a:gdLst/>
              <a:ahLst/>
              <a:cxnLst/>
              <a:rect l="l" t="t" r="r" b="b"/>
              <a:pathLst>
                <a:path w="85830" h="22029" extrusionOk="0">
                  <a:moveTo>
                    <a:pt x="85582" y="0"/>
                  </a:moveTo>
                  <a:cubicBezTo>
                    <a:pt x="79905" y="9678"/>
                    <a:pt x="72662" y="16177"/>
                    <a:pt x="63899" y="19418"/>
                  </a:cubicBezTo>
                  <a:cubicBezTo>
                    <a:pt x="59585" y="21013"/>
                    <a:pt x="54886" y="21820"/>
                    <a:pt x="49865" y="21820"/>
                  </a:cubicBezTo>
                  <a:cubicBezTo>
                    <a:pt x="47270" y="21820"/>
                    <a:pt x="44588" y="21604"/>
                    <a:pt x="41829" y="21171"/>
                  </a:cubicBezTo>
                  <a:cubicBezTo>
                    <a:pt x="35346" y="20178"/>
                    <a:pt x="28429" y="17976"/>
                    <a:pt x="21248" y="14672"/>
                  </a:cubicBezTo>
                  <a:cubicBezTo>
                    <a:pt x="9042" y="9042"/>
                    <a:pt x="217" y="2001"/>
                    <a:pt x="124" y="1939"/>
                  </a:cubicBezTo>
                  <a:lnTo>
                    <a:pt x="0" y="2094"/>
                  </a:lnTo>
                  <a:cubicBezTo>
                    <a:pt x="93" y="2172"/>
                    <a:pt x="8918" y="9213"/>
                    <a:pt x="21155" y="14859"/>
                  </a:cubicBezTo>
                  <a:cubicBezTo>
                    <a:pt x="28352" y="18178"/>
                    <a:pt x="35284" y="20380"/>
                    <a:pt x="41798" y="21388"/>
                  </a:cubicBezTo>
                  <a:cubicBezTo>
                    <a:pt x="44560" y="21815"/>
                    <a:pt x="47245" y="22029"/>
                    <a:pt x="49845" y="22029"/>
                  </a:cubicBezTo>
                  <a:cubicBezTo>
                    <a:pt x="54896" y="22029"/>
                    <a:pt x="59626" y="21222"/>
                    <a:pt x="63977" y="19604"/>
                  </a:cubicBezTo>
                  <a:cubicBezTo>
                    <a:pt x="72802" y="16332"/>
                    <a:pt x="80107" y="9771"/>
                    <a:pt x="85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1720275" y="293175"/>
              <a:ext cx="1933275" cy="457125"/>
            </a:xfrm>
            <a:custGeom>
              <a:avLst/>
              <a:gdLst/>
              <a:ahLst/>
              <a:cxnLst/>
              <a:rect l="l" t="t" r="r" b="b"/>
              <a:pathLst>
                <a:path w="77331" h="18285" extrusionOk="0">
                  <a:moveTo>
                    <a:pt x="0" y="0"/>
                  </a:moveTo>
                  <a:cubicBezTo>
                    <a:pt x="3567" y="2684"/>
                    <a:pt x="8841" y="6344"/>
                    <a:pt x="15076" y="9647"/>
                  </a:cubicBezTo>
                  <a:cubicBezTo>
                    <a:pt x="21931" y="13292"/>
                    <a:pt x="28584" y="15820"/>
                    <a:pt x="34850" y="17154"/>
                  </a:cubicBezTo>
                  <a:cubicBezTo>
                    <a:pt x="38382" y="17908"/>
                    <a:pt x="41794" y="18285"/>
                    <a:pt x="45068" y="18285"/>
                  </a:cubicBezTo>
                  <a:cubicBezTo>
                    <a:pt x="49071" y="18285"/>
                    <a:pt x="52867" y="17722"/>
                    <a:pt x="56424" y="16596"/>
                  </a:cubicBezTo>
                  <a:cubicBezTo>
                    <a:pt x="64629" y="14006"/>
                    <a:pt x="71608" y="8438"/>
                    <a:pt x="77331" y="0"/>
                  </a:cubicBezTo>
                  <a:lnTo>
                    <a:pt x="77083" y="0"/>
                  </a:lnTo>
                  <a:cubicBezTo>
                    <a:pt x="71406" y="8345"/>
                    <a:pt x="64489" y="13835"/>
                    <a:pt x="56362" y="16394"/>
                  </a:cubicBezTo>
                  <a:cubicBezTo>
                    <a:pt x="52819" y="17512"/>
                    <a:pt x="49042" y="18071"/>
                    <a:pt x="45057" y="18071"/>
                  </a:cubicBezTo>
                  <a:cubicBezTo>
                    <a:pt x="41803" y="18071"/>
                    <a:pt x="38411" y="17698"/>
                    <a:pt x="34897" y="16952"/>
                  </a:cubicBezTo>
                  <a:cubicBezTo>
                    <a:pt x="28662" y="15619"/>
                    <a:pt x="22024" y="13106"/>
                    <a:pt x="15184" y="9477"/>
                  </a:cubicBezTo>
                  <a:cubicBezTo>
                    <a:pt x="9089" y="6235"/>
                    <a:pt x="3909" y="2668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1622950" y="293175"/>
              <a:ext cx="2072875" cy="503350"/>
            </a:xfrm>
            <a:custGeom>
              <a:avLst/>
              <a:gdLst/>
              <a:ahLst/>
              <a:cxnLst/>
              <a:rect l="l" t="t" r="r" b="b"/>
              <a:pathLst>
                <a:path w="82915" h="20134" extrusionOk="0">
                  <a:moveTo>
                    <a:pt x="0" y="0"/>
                  </a:moveTo>
                  <a:cubicBezTo>
                    <a:pt x="2746" y="2156"/>
                    <a:pt x="10051" y="7600"/>
                    <a:pt x="19434" y="12253"/>
                  </a:cubicBezTo>
                  <a:cubicBezTo>
                    <a:pt x="26460" y="15727"/>
                    <a:pt x="33253" y="18085"/>
                    <a:pt x="39643" y="19263"/>
                  </a:cubicBezTo>
                  <a:cubicBezTo>
                    <a:pt x="42794" y="19845"/>
                    <a:pt x="45846" y="20134"/>
                    <a:pt x="48787" y="20134"/>
                  </a:cubicBezTo>
                  <a:cubicBezTo>
                    <a:pt x="53303" y="20134"/>
                    <a:pt x="57558" y="19452"/>
                    <a:pt x="61511" y="18100"/>
                  </a:cubicBezTo>
                  <a:cubicBezTo>
                    <a:pt x="70042" y="15169"/>
                    <a:pt x="77191" y="9104"/>
                    <a:pt x="82914" y="0"/>
                  </a:cubicBezTo>
                  <a:lnTo>
                    <a:pt x="82666" y="0"/>
                  </a:lnTo>
                  <a:cubicBezTo>
                    <a:pt x="76974" y="9011"/>
                    <a:pt x="69886" y="14998"/>
                    <a:pt x="61449" y="17898"/>
                  </a:cubicBezTo>
                  <a:cubicBezTo>
                    <a:pt x="57517" y="19250"/>
                    <a:pt x="53285" y="19925"/>
                    <a:pt x="48796" y="19925"/>
                  </a:cubicBezTo>
                  <a:cubicBezTo>
                    <a:pt x="45865" y="19925"/>
                    <a:pt x="42826" y="19637"/>
                    <a:pt x="39689" y="19062"/>
                  </a:cubicBezTo>
                  <a:cubicBezTo>
                    <a:pt x="33315" y="17883"/>
                    <a:pt x="26537" y="15541"/>
                    <a:pt x="19542" y="12067"/>
                  </a:cubicBezTo>
                  <a:cubicBezTo>
                    <a:pt x="10376" y="7538"/>
                    <a:pt x="3226" y="224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786175" y="293175"/>
              <a:ext cx="72900" cy="900"/>
            </a:xfrm>
            <a:custGeom>
              <a:avLst/>
              <a:gdLst/>
              <a:ahLst/>
              <a:cxnLst/>
              <a:rect l="l" t="t" r="r" b="b"/>
              <a:pathLst>
                <a:path w="2916" h="36" extrusionOk="0">
                  <a:moveTo>
                    <a:pt x="0" y="0"/>
                  </a:moveTo>
                  <a:cubicBezTo>
                    <a:pt x="489" y="24"/>
                    <a:pt x="973" y="35"/>
                    <a:pt x="1458" y="35"/>
                  </a:cubicBezTo>
                  <a:cubicBezTo>
                    <a:pt x="1943" y="35"/>
                    <a:pt x="2427" y="24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2525600" y="293175"/>
              <a:ext cx="600250" cy="63275"/>
            </a:xfrm>
            <a:custGeom>
              <a:avLst/>
              <a:gdLst/>
              <a:ahLst/>
              <a:cxnLst/>
              <a:rect l="l" t="t" r="r" b="b"/>
              <a:pathLst>
                <a:path w="24010" h="2531" extrusionOk="0">
                  <a:moveTo>
                    <a:pt x="1" y="0"/>
                  </a:moveTo>
                  <a:cubicBezTo>
                    <a:pt x="4186" y="1677"/>
                    <a:pt x="8297" y="2530"/>
                    <a:pt x="12292" y="2530"/>
                  </a:cubicBezTo>
                  <a:cubicBezTo>
                    <a:pt x="12398" y="2530"/>
                    <a:pt x="12504" y="2530"/>
                    <a:pt x="12610" y="2528"/>
                  </a:cubicBezTo>
                  <a:cubicBezTo>
                    <a:pt x="16518" y="2497"/>
                    <a:pt x="20318" y="1644"/>
                    <a:pt x="24009" y="0"/>
                  </a:cubicBezTo>
                  <a:lnTo>
                    <a:pt x="23513" y="0"/>
                  </a:lnTo>
                  <a:cubicBezTo>
                    <a:pt x="19977" y="1505"/>
                    <a:pt x="16348" y="2296"/>
                    <a:pt x="12610" y="2327"/>
                  </a:cubicBezTo>
                  <a:cubicBezTo>
                    <a:pt x="12501" y="2328"/>
                    <a:pt x="12392" y="2329"/>
                    <a:pt x="12284" y="2329"/>
                  </a:cubicBezTo>
                  <a:cubicBezTo>
                    <a:pt x="8477" y="2329"/>
                    <a:pt x="4555" y="1538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992075" y="293175"/>
              <a:ext cx="1528875" cy="325600"/>
            </a:xfrm>
            <a:custGeom>
              <a:avLst/>
              <a:gdLst/>
              <a:ahLst/>
              <a:cxnLst/>
              <a:rect l="l" t="t" r="r" b="b"/>
              <a:pathLst>
                <a:path w="61155" h="13024" extrusionOk="0">
                  <a:moveTo>
                    <a:pt x="0" y="0"/>
                  </a:moveTo>
                  <a:cubicBezTo>
                    <a:pt x="916" y="636"/>
                    <a:pt x="1846" y="1272"/>
                    <a:pt x="2808" y="1893"/>
                  </a:cubicBezTo>
                  <a:cubicBezTo>
                    <a:pt x="9167" y="6034"/>
                    <a:pt x="15401" y="9073"/>
                    <a:pt x="21326" y="10904"/>
                  </a:cubicBezTo>
                  <a:cubicBezTo>
                    <a:pt x="25865" y="12318"/>
                    <a:pt x="30235" y="13024"/>
                    <a:pt x="34393" y="13024"/>
                  </a:cubicBezTo>
                  <a:cubicBezTo>
                    <a:pt x="37028" y="13024"/>
                    <a:pt x="39577" y="12741"/>
                    <a:pt x="42031" y="12175"/>
                  </a:cubicBezTo>
                  <a:cubicBezTo>
                    <a:pt x="49212" y="10516"/>
                    <a:pt x="55602" y="6437"/>
                    <a:pt x="61155" y="0"/>
                  </a:cubicBezTo>
                  <a:lnTo>
                    <a:pt x="60891" y="0"/>
                  </a:lnTo>
                  <a:cubicBezTo>
                    <a:pt x="55385" y="6328"/>
                    <a:pt x="49073" y="10330"/>
                    <a:pt x="41985" y="11974"/>
                  </a:cubicBezTo>
                  <a:cubicBezTo>
                    <a:pt x="39545" y="12533"/>
                    <a:pt x="37012" y="12812"/>
                    <a:pt x="34394" y="12812"/>
                  </a:cubicBezTo>
                  <a:cubicBezTo>
                    <a:pt x="30257" y="12812"/>
                    <a:pt x="25910" y="12114"/>
                    <a:pt x="21388" y="10717"/>
                  </a:cubicBezTo>
                  <a:cubicBezTo>
                    <a:pt x="15479" y="8887"/>
                    <a:pt x="9275" y="5863"/>
                    <a:pt x="2932" y="1722"/>
                  </a:cubicBezTo>
                  <a:cubicBezTo>
                    <a:pt x="2048" y="1148"/>
                    <a:pt x="1195" y="574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3993200" y="293175"/>
              <a:ext cx="2751800" cy="1192575"/>
            </a:xfrm>
            <a:custGeom>
              <a:avLst/>
              <a:gdLst/>
              <a:ahLst/>
              <a:cxnLst/>
              <a:rect l="l" t="t" r="r" b="b"/>
              <a:pathLst>
                <a:path w="110072" h="47703" extrusionOk="0">
                  <a:moveTo>
                    <a:pt x="109622" y="16565"/>
                  </a:moveTo>
                  <a:cubicBezTo>
                    <a:pt x="109498" y="16611"/>
                    <a:pt x="109389" y="16658"/>
                    <a:pt x="109265" y="16720"/>
                  </a:cubicBezTo>
                  <a:cubicBezTo>
                    <a:pt x="109172" y="16720"/>
                    <a:pt x="109063" y="16720"/>
                    <a:pt x="108955" y="16735"/>
                  </a:cubicBezTo>
                  <a:cubicBezTo>
                    <a:pt x="109079" y="16673"/>
                    <a:pt x="109203" y="16642"/>
                    <a:pt x="109312" y="16596"/>
                  </a:cubicBezTo>
                  <a:cubicBezTo>
                    <a:pt x="109420" y="16580"/>
                    <a:pt x="109513" y="16565"/>
                    <a:pt x="109622" y="16565"/>
                  </a:cubicBezTo>
                  <a:close/>
                  <a:moveTo>
                    <a:pt x="108381" y="16689"/>
                  </a:moveTo>
                  <a:cubicBezTo>
                    <a:pt x="108319" y="16704"/>
                    <a:pt x="108257" y="16735"/>
                    <a:pt x="108179" y="16766"/>
                  </a:cubicBezTo>
                  <a:cubicBezTo>
                    <a:pt x="108133" y="16766"/>
                    <a:pt x="108071" y="16766"/>
                    <a:pt x="108024" y="16782"/>
                  </a:cubicBezTo>
                  <a:cubicBezTo>
                    <a:pt x="108086" y="16751"/>
                    <a:pt x="108164" y="16720"/>
                    <a:pt x="108226" y="16704"/>
                  </a:cubicBezTo>
                  <a:cubicBezTo>
                    <a:pt x="108272" y="16689"/>
                    <a:pt x="108334" y="16689"/>
                    <a:pt x="108381" y="16689"/>
                  </a:cubicBezTo>
                  <a:close/>
                  <a:moveTo>
                    <a:pt x="108614" y="17030"/>
                  </a:moveTo>
                  <a:cubicBezTo>
                    <a:pt x="108459" y="17092"/>
                    <a:pt x="108303" y="17169"/>
                    <a:pt x="108148" y="17247"/>
                  </a:cubicBezTo>
                  <a:lnTo>
                    <a:pt x="107730" y="17247"/>
                  </a:lnTo>
                  <a:cubicBezTo>
                    <a:pt x="107885" y="17185"/>
                    <a:pt x="108040" y="17107"/>
                    <a:pt x="108210" y="17045"/>
                  </a:cubicBezTo>
                  <a:cubicBezTo>
                    <a:pt x="108350" y="17045"/>
                    <a:pt x="108474" y="17030"/>
                    <a:pt x="108614" y="17030"/>
                  </a:cubicBezTo>
                  <a:close/>
                  <a:moveTo>
                    <a:pt x="107435" y="17092"/>
                  </a:moveTo>
                  <a:cubicBezTo>
                    <a:pt x="107311" y="17138"/>
                    <a:pt x="107187" y="17200"/>
                    <a:pt x="107078" y="17247"/>
                  </a:cubicBezTo>
                  <a:cubicBezTo>
                    <a:pt x="106970" y="17247"/>
                    <a:pt x="106861" y="17247"/>
                    <a:pt x="106753" y="17263"/>
                  </a:cubicBezTo>
                  <a:cubicBezTo>
                    <a:pt x="106877" y="17200"/>
                    <a:pt x="107001" y="17154"/>
                    <a:pt x="107125" y="17107"/>
                  </a:cubicBezTo>
                  <a:cubicBezTo>
                    <a:pt x="107218" y="17107"/>
                    <a:pt x="107326" y="17092"/>
                    <a:pt x="107435" y="17092"/>
                  </a:cubicBezTo>
                  <a:close/>
                  <a:moveTo>
                    <a:pt x="109777" y="16983"/>
                  </a:moveTo>
                  <a:cubicBezTo>
                    <a:pt x="109591" y="17076"/>
                    <a:pt x="109420" y="17169"/>
                    <a:pt x="109234" y="17263"/>
                  </a:cubicBezTo>
                  <a:lnTo>
                    <a:pt x="108738" y="17263"/>
                  </a:lnTo>
                  <a:cubicBezTo>
                    <a:pt x="108924" y="17169"/>
                    <a:pt x="109110" y="17092"/>
                    <a:pt x="109281" y="16999"/>
                  </a:cubicBezTo>
                  <a:cubicBezTo>
                    <a:pt x="109451" y="16999"/>
                    <a:pt x="109622" y="16983"/>
                    <a:pt x="109777" y="16983"/>
                  </a:cubicBezTo>
                  <a:close/>
                  <a:moveTo>
                    <a:pt x="106194" y="17185"/>
                  </a:moveTo>
                  <a:lnTo>
                    <a:pt x="106194" y="17185"/>
                  </a:lnTo>
                  <a:cubicBezTo>
                    <a:pt x="106132" y="17216"/>
                    <a:pt x="106055" y="17247"/>
                    <a:pt x="105977" y="17278"/>
                  </a:cubicBezTo>
                  <a:lnTo>
                    <a:pt x="105806" y="17278"/>
                  </a:lnTo>
                  <a:cubicBezTo>
                    <a:pt x="105884" y="17263"/>
                    <a:pt x="105946" y="17232"/>
                    <a:pt x="106024" y="17200"/>
                  </a:cubicBezTo>
                  <a:cubicBezTo>
                    <a:pt x="106086" y="17200"/>
                    <a:pt x="106132" y="17200"/>
                    <a:pt x="106194" y="17185"/>
                  </a:cubicBezTo>
                  <a:close/>
                  <a:moveTo>
                    <a:pt x="103992" y="17650"/>
                  </a:moveTo>
                  <a:cubicBezTo>
                    <a:pt x="103914" y="17681"/>
                    <a:pt x="103852" y="17712"/>
                    <a:pt x="103775" y="17743"/>
                  </a:cubicBezTo>
                  <a:lnTo>
                    <a:pt x="103573" y="17743"/>
                  </a:lnTo>
                  <a:cubicBezTo>
                    <a:pt x="103651" y="17728"/>
                    <a:pt x="103728" y="17697"/>
                    <a:pt x="103806" y="17666"/>
                  </a:cubicBezTo>
                  <a:cubicBezTo>
                    <a:pt x="103868" y="17666"/>
                    <a:pt x="103930" y="17666"/>
                    <a:pt x="103992" y="17650"/>
                  </a:cubicBezTo>
                  <a:close/>
                  <a:moveTo>
                    <a:pt x="105217" y="17588"/>
                  </a:moveTo>
                  <a:cubicBezTo>
                    <a:pt x="105109" y="17635"/>
                    <a:pt x="104984" y="17697"/>
                    <a:pt x="104860" y="17743"/>
                  </a:cubicBezTo>
                  <a:lnTo>
                    <a:pt x="104519" y="17743"/>
                  </a:lnTo>
                  <a:cubicBezTo>
                    <a:pt x="104643" y="17697"/>
                    <a:pt x="104767" y="17650"/>
                    <a:pt x="104891" y="17604"/>
                  </a:cubicBezTo>
                  <a:cubicBezTo>
                    <a:pt x="105000" y="17604"/>
                    <a:pt x="105109" y="17588"/>
                    <a:pt x="105217" y="17588"/>
                  </a:cubicBezTo>
                  <a:close/>
                  <a:moveTo>
                    <a:pt x="106411" y="17542"/>
                  </a:moveTo>
                  <a:cubicBezTo>
                    <a:pt x="106256" y="17619"/>
                    <a:pt x="106101" y="17697"/>
                    <a:pt x="105946" y="17759"/>
                  </a:cubicBezTo>
                  <a:cubicBezTo>
                    <a:pt x="105806" y="17759"/>
                    <a:pt x="105667" y="17759"/>
                    <a:pt x="105527" y="17743"/>
                  </a:cubicBezTo>
                  <a:cubicBezTo>
                    <a:pt x="105682" y="17681"/>
                    <a:pt x="105837" y="17619"/>
                    <a:pt x="105993" y="17557"/>
                  </a:cubicBezTo>
                  <a:cubicBezTo>
                    <a:pt x="106132" y="17557"/>
                    <a:pt x="106272" y="17542"/>
                    <a:pt x="106411" y="17542"/>
                  </a:cubicBezTo>
                  <a:close/>
                  <a:moveTo>
                    <a:pt x="107575" y="17526"/>
                  </a:moveTo>
                  <a:cubicBezTo>
                    <a:pt x="107388" y="17619"/>
                    <a:pt x="107202" y="17712"/>
                    <a:pt x="107032" y="17805"/>
                  </a:cubicBezTo>
                  <a:cubicBezTo>
                    <a:pt x="106861" y="17805"/>
                    <a:pt x="106690" y="17790"/>
                    <a:pt x="106535" y="17790"/>
                  </a:cubicBezTo>
                  <a:cubicBezTo>
                    <a:pt x="106722" y="17697"/>
                    <a:pt x="106908" y="17619"/>
                    <a:pt x="107094" y="17526"/>
                  </a:cubicBezTo>
                  <a:close/>
                  <a:moveTo>
                    <a:pt x="108164" y="17526"/>
                  </a:moveTo>
                  <a:cubicBezTo>
                    <a:pt x="108350" y="17542"/>
                    <a:pt x="108536" y="17542"/>
                    <a:pt x="108722" y="17542"/>
                  </a:cubicBezTo>
                  <a:cubicBezTo>
                    <a:pt x="108505" y="17650"/>
                    <a:pt x="108303" y="17759"/>
                    <a:pt x="108102" y="17867"/>
                  </a:cubicBezTo>
                  <a:cubicBezTo>
                    <a:pt x="107916" y="17852"/>
                    <a:pt x="107730" y="17852"/>
                    <a:pt x="107544" y="17836"/>
                  </a:cubicBezTo>
                  <a:cubicBezTo>
                    <a:pt x="107761" y="17728"/>
                    <a:pt x="107962" y="17635"/>
                    <a:pt x="108164" y="17526"/>
                  </a:cubicBezTo>
                  <a:close/>
                  <a:moveTo>
                    <a:pt x="109250" y="17557"/>
                  </a:moveTo>
                  <a:cubicBezTo>
                    <a:pt x="109451" y="17557"/>
                    <a:pt x="109653" y="17573"/>
                    <a:pt x="109839" y="17573"/>
                  </a:cubicBezTo>
                  <a:cubicBezTo>
                    <a:pt x="109622" y="17712"/>
                    <a:pt x="109405" y="17836"/>
                    <a:pt x="109188" y="17960"/>
                  </a:cubicBezTo>
                  <a:cubicBezTo>
                    <a:pt x="108986" y="17945"/>
                    <a:pt x="108784" y="17929"/>
                    <a:pt x="108583" y="17914"/>
                  </a:cubicBezTo>
                  <a:cubicBezTo>
                    <a:pt x="108800" y="17790"/>
                    <a:pt x="109032" y="17681"/>
                    <a:pt x="109250" y="17557"/>
                  </a:cubicBezTo>
                  <a:close/>
                  <a:moveTo>
                    <a:pt x="100533" y="18147"/>
                  </a:moveTo>
                  <a:cubicBezTo>
                    <a:pt x="100518" y="18147"/>
                    <a:pt x="100502" y="18162"/>
                    <a:pt x="100487" y="18162"/>
                  </a:cubicBezTo>
                  <a:lnTo>
                    <a:pt x="100471" y="18162"/>
                  </a:lnTo>
                  <a:cubicBezTo>
                    <a:pt x="100487" y="18162"/>
                    <a:pt x="100502" y="18147"/>
                    <a:pt x="100518" y="18147"/>
                  </a:cubicBezTo>
                  <a:close/>
                  <a:moveTo>
                    <a:pt x="101820" y="18069"/>
                  </a:moveTo>
                  <a:cubicBezTo>
                    <a:pt x="101743" y="18100"/>
                    <a:pt x="101665" y="18131"/>
                    <a:pt x="101572" y="18162"/>
                  </a:cubicBezTo>
                  <a:lnTo>
                    <a:pt x="101355" y="18162"/>
                  </a:lnTo>
                  <a:cubicBezTo>
                    <a:pt x="101448" y="18131"/>
                    <a:pt x="101526" y="18116"/>
                    <a:pt x="101619" y="18085"/>
                  </a:cubicBezTo>
                  <a:cubicBezTo>
                    <a:pt x="101681" y="18085"/>
                    <a:pt x="101758" y="18069"/>
                    <a:pt x="101820" y="18069"/>
                  </a:cubicBezTo>
                  <a:close/>
                  <a:moveTo>
                    <a:pt x="103046" y="18022"/>
                  </a:moveTo>
                  <a:cubicBezTo>
                    <a:pt x="102922" y="18085"/>
                    <a:pt x="102782" y="18131"/>
                    <a:pt x="102658" y="18193"/>
                  </a:cubicBezTo>
                  <a:cubicBezTo>
                    <a:pt x="102534" y="18178"/>
                    <a:pt x="102425" y="18178"/>
                    <a:pt x="102301" y="18178"/>
                  </a:cubicBezTo>
                  <a:cubicBezTo>
                    <a:pt x="102441" y="18131"/>
                    <a:pt x="102565" y="18085"/>
                    <a:pt x="102705" y="18038"/>
                  </a:cubicBezTo>
                  <a:cubicBezTo>
                    <a:pt x="102813" y="18038"/>
                    <a:pt x="102937" y="18038"/>
                    <a:pt x="103046" y="18022"/>
                  </a:cubicBezTo>
                  <a:close/>
                  <a:moveTo>
                    <a:pt x="104224" y="18022"/>
                  </a:moveTo>
                  <a:cubicBezTo>
                    <a:pt x="104069" y="18085"/>
                    <a:pt x="103899" y="18162"/>
                    <a:pt x="103744" y="18240"/>
                  </a:cubicBezTo>
                  <a:cubicBezTo>
                    <a:pt x="103589" y="18224"/>
                    <a:pt x="103433" y="18224"/>
                    <a:pt x="103294" y="18209"/>
                  </a:cubicBezTo>
                  <a:cubicBezTo>
                    <a:pt x="103449" y="18147"/>
                    <a:pt x="103620" y="18085"/>
                    <a:pt x="103790" y="18022"/>
                  </a:cubicBezTo>
                  <a:close/>
                  <a:moveTo>
                    <a:pt x="104860" y="18022"/>
                  </a:moveTo>
                  <a:cubicBezTo>
                    <a:pt x="105031" y="18022"/>
                    <a:pt x="105202" y="18022"/>
                    <a:pt x="105372" y="18038"/>
                  </a:cubicBezTo>
                  <a:cubicBezTo>
                    <a:pt x="105186" y="18116"/>
                    <a:pt x="105000" y="18209"/>
                    <a:pt x="104814" y="18302"/>
                  </a:cubicBezTo>
                  <a:cubicBezTo>
                    <a:pt x="104659" y="18286"/>
                    <a:pt x="104488" y="18271"/>
                    <a:pt x="104318" y="18271"/>
                  </a:cubicBezTo>
                  <a:cubicBezTo>
                    <a:pt x="104488" y="18178"/>
                    <a:pt x="104674" y="18100"/>
                    <a:pt x="104860" y="18022"/>
                  </a:cubicBezTo>
                  <a:close/>
                  <a:moveTo>
                    <a:pt x="105946" y="18054"/>
                  </a:moveTo>
                  <a:cubicBezTo>
                    <a:pt x="106148" y="18054"/>
                    <a:pt x="106334" y="18054"/>
                    <a:pt x="106520" y="18069"/>
                  </a:cubicBezTo>
                  <a:cubicBezTo>
                    <a:pt x="106303" y="18178"/>
                    <a:pt x="106101" y="18286"/>
                    <a:pt x="105900" y="18395"/>
                  </a:cubicBezTo>
                  <a:cubicBezTo>
                    <a:pt x="105713" y="18379"/>
                    <a:pt x="105527" y="18364"/>
                    <a:pt x="105341" y="18348"/>
                  </a:cubicBezTo>
                  <a:cubicBezTo>
                    <a:pt x="105543" y="18240"/>
                    <a:pt x="105744" y="18147"/>
                    <a:pt x="105946" y="18054"/>
                  </a:cubicBezTo>
                  <a:close/>
                  <a:moveTo>
                    <a:pt x="107047" y="18100"/>
                  </a:moveTo>
                  <a:cubicBezTo>
                    <a:pt x="107249" y="18100"/>
                    <a:pt x="107435" y="18116"/>
                    <a:pt x="107637" y="18131"/>
                  </a:cubicBezTo>
                  <a:cubicBezTo>
                    <a:pt x="107419" y="18255"/>
                    <a:pt x="107202" y="18379"/>
                    <a:pt x="106970" y="18503"/>
                  </a:cubicBezTo>
                  <a:cubicBezTo>
                    <a:pt x="106768" y="18488"/>
                    <a:pt x="106566" y="18457"/>
                    <a:pt x="106365" y="18441"/>
                  </a:cubicBezTo>
                  <a:cubicBezTo>
                    <a:pt x="106597" y="18317"/>
                    <a:pt x="106815" y="18209"/>
                    <a:pt x="107047" y="18100"/>
                  </a:cubicBezTo>
                  <a:close/>
                  <a:moveTo>
                    <a:pt x="98331" y="18503"/>
                  </a:moveTo>
                  <a:cubicBezTo>
                    <a:pt x="98315" y="18503"/>
                    <a:pt x="98300" y="18503"/>
                    <a:pt x="98284" y="18519"/>
                  </a:cubicBezTo>
                  <a:lnTo>
                    <a:pt x="98253" y="18519"/>
                  </a:lnTo>
                  <a:cubicBezTo>
                    <a:pt x="98269" y="18503"/>
                    <a:pt x="98284" y="18503"/>
                    <a:pt x="98300" y="18503"/>
                  </a:cubicBezTo>
                  <a:close/>
                  <a:moveTo>
                    <a:pt x="99618" y="18457"/>
                  </a:moveTo>
                  <a:cubicBezTo>
                    <a:pt x="99541" y="18472"/>
                    <a:pt x="99448" y="18503"/>
                    <a:pt x="99370" y="18534"/>
                  </a:cubicBezTo>
                  <a:lnTo>
                    <a:pt x="99137" y="18534"/>
                  </a:lnTo>
                  <a:cubicBezTo>
                    <a:pt x="99230" y="18503"/>
                    <a:pt x="99308" y="18488"/>
                    <a:pt x="99401" y="18457"/>
                  </a:cubicBezTo>
                  <a:close/>
                  <a:moveTo>
                    <a:pt x="100843" y="18441"/>
                  </a:moveTo>
                  <a:cubicBezTo>
                    <a:pt x="100719" y="18488"/>
                    <a:pt x="100580" y="18534"/>
                    <a:pt x="100456" y="18581"/>
                  </a:cubicBezTo>
                  <a:cubicBezTo>
                    <a:pt x="100332" y="18581"/>
                    <a:pt x="100223" y="18565"/>
                    <a:pt x="100099" y="18565"/>
                  </a:cubicBezTo>
                  <a:cubicBezTo>
                    <a:pt x="100223" y="18519"/>
                    <a:pt x="100363" y="18472"/>
                    <a:pt x="100487" y="18441"/>
                  </a:cubicBezTo>
                  <a:close/>
                  <a:moveTo>
                    <a:pt x="108133" y="18162"/>
                  </a:moveTo>
                  <a:cubicBezTo>
                    <a:pt x="108334" y="18178"/>
                    <a:pt x="108552" y="18193"/>
                    <a:pt x="108753" y="18224"/>
                  </a:cubicBezTo>
                  <a:cubicBezTo>
                    <a:pt x="108521" y="18364"/>
                    <a:pt x="108288" y="18503"/>
                    <a:pt x="108055" y="18643"/>
                  </a:cubicBezTo>
                  <a:cubicBezTo>
                    <a:pt x="107838" y="18612"/>
                    <a:pt x="107621" y="18581"/>
                    <a:pt x="107404" y="18565"/>
                  </a:cubicBezTo>
                  <a:cubicBezTo>
                    <a:pt x="107652" y="18426"/>
                    <a:pt x="107885" y="18302"/>
                    <a:pt x="108133" y="18162"/>
                  </a:cubicBezTo>
                  <a:close/>
                  <a:moveTo>
                    <a:pt x="102022" y="18441"/>
                  </a:moveTo>
                  <a:cubicBezTo>
                    <a:pt x="101867" y="18519"/>
                    <a:pt x="101696" y="18581"/>
                    <a:pt x="101541" y="18658"/>
                  </a:cubicBezTo>
                  <a:cubicBezTo>
                    <a:pt x="101386" y="18643"/>
                    <a:pt x="101231" y="18627"/>
                    <a:pt x="101092" y="18627"/>
                  </a:cubicBezTo>
                  <a:cubicBezTo>
                    <a:pt x="101247" y="18565"/>
                    <a:pt x="101417" y="18503"/>
                    <a:pt x="101588" y="18441"/>
                  </a:cubicBezTo>
                  <a:close/>
                  <a:moveTo>
                    <a:pt x="102674" y="18472"/>
                  </a:moveTo>
                  <a:cubicBezTo>
                    <a:pt x="102844" y="18472"/>
                    <a:pt x="103015" y="18472"/>
                    <a:pt x="103185" y="18488"/>
                  </a:cubicBezTo>
                  <a:cubicBezTo>
                    <a:pt x="102999" y="18581"/>
                    <a:pt x="102798" y="18658"/>
                    <a:pt x="102611" y="18751"/>
                  </a:cubicBezTo>
                  <a:cubicBezTo>
                    <a:pt x="102441" y="18736"/>
                    <a:pt x="102270" y="18720"/>
                    <a:pt x="102084" y="18705"/>
                  </a:cubicBezTo>
                  <a:cubicBezTo>
                    <a:pt x="102286" y="18627"/>
                    <a:pt x="102472" y="18550"/>
                    <a:pt x="102674" y="18472"/>
                  </a:cubicBezTo>
                  <a:close/>
                  <a:moveTo>
                    <a:pt x="109203" y="18255"/>
                  </a:moveTo>
                  <a:cubicBezTo>
                    <a:pt x="109420" y="18286"/>
                    <a:pt x="109637" y="18302"/>
                    <a:pt x="109854" y="18333"/>
                  </a:cubicBezTo>
                  <a:cubicBezTo>
                    <a:pt x="109622" y="18488"/>
                    <a:pt x="109374" y="18643"/>
                    <a:pt x="109125" y="18798"/>
                  </a:cubicBezTo>
                  <a:cubicBezTo>
                    <a:pt x="108908" y="18767"/>
                    <a:pt x="108676" y="18736"/>
                    <a:pt x="108459" y="18705"/>
                  </a:cubicBezTo>
                  <a:cubicBezTo>
                    <a:pt x="108707" y="18550"/>
                    <a:pt x="108955" y="18410"/>
                    <a:pt x="109203" y="18255"/>
                  </a:cubicBezTo>
                  <a:close/>
                  <a:moveTo>
                    <a:pt x="96144" y="18798"/>
                  </a:moveTo>
                  <a:cubicBezTo>
                    <a:pt x="96113" y="18798"/>
                    <a:pt x="96097" y="18813"/>
                    <a:pt x="96082" y="18813"/>
                  </a:cubicBezTo>
                  <a:lnTo>
                    <a:pt x="96035" y="18813"/>
                  </a:lnTo>
                  <a:cubicBezTo>
                    <a:pt x="96066" y="18813"/>
                    <a:pt x="96082" y="18798"/>
                    <a:pt x="96113" y="18798"/>
                  </a:cubicBezTo>
                  <a:close/>
                  <a:moveTo>
                    <a:pt x="97431" y="18782"/>
                  </a:moveTo>
                  <a:cubicBezTo>
                    <a:pt x="97338" y="18798"/>
                    <a:pt x="97245" y="18829"/>
                    <a:pt x="97168" y="18860"/>
                  </a:cubicBezTo>
                  <a:cubicBezTo>
                    <a:pt x="97090" y="18860"/>
                    <a:pt x="97013" y="18860"/>
                    <a:pt x="96919" y="18845"/>
                  </a:cubicBezTo>
                  <a:cubicBezTo>
                    <a:pt x="97013" y="18829"/>
                    <a:pt x="97106" y="18798"/>
                    <a:pt x="97199" y="18782"/>
                  </a:cubicBezTo>
                  <a:close/>
                  <a:moveTo>
                    <a:pt x="103744" y="18519"/>
                  </a:moveTo>
                  <a:cubicBezTo>
                    <a:pt x="103945" y="18519"/>
                    <a:pt x="104131" y="18534"/>
                    <a:pt x="104318" y="18550"/>
                  </a:cubicBezTo>
                  <a:cubicBezTo>
                    <a:pt x="104116" y="18658"/>
                    <a:pt x="103899" y="18767"/>
                    <a:pt x="103697" y="18860"/>
                  </a:cubicBezTo>
                  <a:cubicBezTo>
                    <a:pt x="103496" y="18845"/>
                    <a:pt x="103309" y="18829"/>
                    <a:pt x="103123" y="18798"/>
                  </a:cubicBezTo>
                  <a:cubicBezTo>
                    <a:pt x="103325" y="18705"/>
                    <a:pt x="103542" y="18612"/>
                    <a:pt x="103744" y="18519"/>
                  </a:cubicBezTo>
                  <a:close/>
                  <a:moveTo>
                    <a:pt x="98641" y="18782"/>
                  </a:moveTo>
                  <a:cubicBezTo>
                    <a:pt x="98517" y="18845"/>
                    <a:pt x="98377" y="18891"/>
                    <a:pt x="98253" y="18938"/>
                  </a:cubicBezTo>
                  <a:cubicBezTo>
                    <a:pt x="98129" y="18922"/>
                    <a:pt x="98005" y="18922"/>
                    <a:pt x="97866" y="18907"/>
                  </a:cubicBezTo>
                  <a:cubicBezTo>
                    <a:pt x="98005" y="18860"/>
                    <a:pt x="98145" y="18829"/>
                    <a:pt x="98284" y="18782"/>
                  </a:cubicBezTo>
                  <a:close/>
                  <a:moveTo>
                    <a:pt x="104829" y="18581"/>
                  </a:moveTo>
                  <a:cubicBezTo>
                    <a:pt x="105031" y="18596"/>
                    <a:pt x="105233" y="18612"/>
                    <a:pt x="105434" y="18643"/>
                  </a:cubicBezTo>
                  <a:cubicBezTo>
                    <a:pt x="105217" y="18751"/>
                    <a:pt x="105000" y="18876"/>
                    <a:pt x="104767" y="19000"/>
                  </a:cubicBezTo>
                  <a:cubicBezTo>
                    <a:pt x="104566" y="18984"/>
                    <a:pt x="104364" y="18953"/>
                    <a:pt x="104147" y="18922"/>
                  </a:cubicBezTo>
                  <a:cubicBezTo>
                    <a:pt x="104380" y="18813"/>
                    <a:pt x="104597" y="18705"/>
                    <a:pt x="104829" y="18581"/>
                  </a:cubicBezTo>
                  <a:close/>
                  <a:moveTo>
                    <a:pt x="99370" y="18813"/>
                  </a:moveTo>
                  <a:cubicBezTo>
                    <a:pt x="99525" y="18813"/>
                    <a:pt x="99680" y="18829"/>
                    <a:pt x="99835" y="18829"/>
                  </a:cubicBezTo>
                  <a:cubicBezTo>
                    <a:pt x="99665" y="18891"/>
                    <a:pt x="99494" y="18969"/>
                    <a:pt x="99323" y="19031"/>
                  </a:cubicBezTo>
                  <a:cubicBezTo>
                    <a:pt x="99184" y="19015"/>
                    <a:pt x="99029" y="19000"/>
                    <a:pt x="98874" y="18984"/>
                  </a:cubicBezTo>
                  <a:cubicBezTo>
                    <a:pt x="99044" y="18922"/>
                    <a:pt x="99199" y="18876"/>
                    <a:pt x="99370" y="18813"/>
                  </a:cubicBezTo>
                  <a:close/>
                  <a:moveTo>
                    <a:pt x="93957" y="19046"/>
                  </a:moveTo>
                  <a:cubicBezTo>
                    <a:pt x="93926" y="19046"/>
                    <a:pt x="93911" y="19062"/>
                    <a:pt x="93895" y="19062"/>
                  </a:cubicBezTo>
                  <a:lnTo>
                    <a:pt x="93818" y="19062"/>
                  </a:lnTo>
                  <a:cubicBezTo>
                    <a:pt x="93849" y="19046"/>
                    <a:pt x="93880" y="19046"/>
                    <a:pt x="93895" y="19046"/>
                  </a:cubicBezTo>
                  <a:close/>
                  <a:moveTo>
                    <a:pt x="94996" y="19046"/>
                  </a:moveTo>
                  <a:cubicBezTo>
                    <a:pt x="95074" y="19046"/>
                    <a:pt x="95167" y="19062"/>
                    <a:pt x="95244" y="19062"/>
                  </a:cubicBezTo>
                  <a:cubicBezTo>
                    <a:pt x="95151" y="19077"/>
                    <a:pt x="95058" y="19108"/>
                    <a:pt x="94965" y="19139"/>
                  </a:cubicBezTo>
                  <a:cubicBezTo>
                    <a:pt x="94888" y="19124"/>
                    <a:pt x="94795" y="19124"/>
                    <a:pt x="94717" y="19124"/>
                  </a:cubicBezTo>
                  <a:cubicBezTo>
                    <a:pt x="94810" y="19093"/>
                    <a:pt x="94903" y="19077"/>
                    <a:pt x="94996" y="19046"/>
                  </a:cubicBezTo>
                  <a:close/>
                  <a:moveTo>
                    <a:pt x="100456" y="18860"/>
                  </a:moveTo>
                  <a:cubicBezTo>
                    <a:pt x="100626" y="18876"/>
                    <a:pt x="100812" y="18891"/>
                    <a:pt x="100983" y="18891"/>
                  </a:cubicBezTo>
                  <a:cubicBezTo>
                    <a:pt x="100797" y="18984"/>
                    <a:pt x="100595" y="19062"/>
                    <a:pt x="100409" y="19155"/>
                  </a:cubicBezTo>
                  <a:cubicBezTo>
                    <a:pt x="100239" y="19139"/>
                    <a:pt x="100068" y="19108"/>
                    <a:pt x="99882" y="19093"/>
                  </a:cubicBezTo>
                  <a:cubicBezTo>
                    <a:pt x="100083" y="19015"/>
                    <a:pt x="100270" y="18938"/>
                    <a:pt x="100456" y="18860"/>
                  </a:cubicBezTo>
                  <a:close/>
                  <a:moveTo>
                    <a:pt x="105900" y="18689"/>
                  </a:moveTo>
                  <a:cubicBezTo>
                    <a:pt x="106117" y="18705"/>
                    <a:pt x="106334" y="18720"/>
                    <a:pt x="106551" y="18751"/>
                  </a:cubicBezTo>
                  <a:cubicBezTo>
                    <a:pt x="106318" y="18891"/>
                    <a:pt x="106086" y="19031"/>
                    <a:pt x="105837" y="19170"/>
                  </a:cubicBezTo>
                  <a:cubicBezTo>
                    <a:pt x="105620" y="19139"/>
                    <a:pt x="105419" y="19108"/>
                    <a:pt x="105202" y="19062"/>
                  </a:cubicBezTo>
                  <a:cubicBezTo>
                    <a:pt x="105434" y="18938"/>
                    <a:pt x="105667" y="18813"/>
                    <a:pt x="105900" y="18689"/>
                  </a:cubicBezTo>
                  <a:close/>
                  <a:moveTo>
                    <a:pt x="96097" y="19077"/>
                  </a:moveTo>
                  <a:cubicBezTo>
                    <a:pt x="96222" y="19093"/>
                    <a:pt x="96346" y="19093"/>
                    <a:pt x="96470" y="19093"/>
                  </a:cubicBezTo>
                  <a:cubicBezTo>
                    <a:pt x="96330" y="19139"/>
                    <a:pt x="96191" y="19186"/>
                    <a:pt x="96051" y="19232"/>
                  </a:cubicBezTo>
                  <a:cubicBezTo>
                    <a:pt x="95927" y="19232"/>
                    <a:pt x="95787" y="19217"/>
                    <a:pt x="95663" y="19201"/>
                  </a:cubicBezTo>
                  <a:cubicBezTo>
                    <a:pt x="95803" y="19155"/>
                    <a:pt x="95958" y="19124"/>
                    <a:pt x="96097" y="19077"/>
                  </a:cubicBezTo>
                  <a:close/>
                  <a:moveTo>
                    <a:pt x="91755" y="19248"/>
                  </a:moveTo>
                  <a:cubicBezTo>
                    <a:pt x="91739" y="19248"/>
                    <a:pt x="91708" y="19263"/>
                    <a:pt x="91677" y="19263"/>
                  </a:cubicBezTo>
                  <a:lnTo>
                    <a:pt x="91615" y="19263"/>
                  </a:lnTo>
                  <a:cubicBezTo>
                    <a:pt x="91646" y="19248"/>
                    <a:pt x="91677" y="19248"/>
                    <a:pt x="91708" y="19248"/>
                  </a:cubicBezTo>
                  <a:close/>
                  <a:moveTo>
                    <a:pt x="101541" y="18938"/>
                  </a:moveTo>
                  <a:cubicBezTo>
                    <a:pt x="101743" y="18953"/>
                    <a:pt x="101929" y="18969"/>
                    <a:pt x="102115" y="18984"/>
                  </a:cubicBezTo>
                  <a:cubicBezTo>
                    <a:pt x="101914" y="19093"/>
                    <a:pt x="101696" y="19186"/>
                    <a:pt x="101479" y="19294"/>
                  </a:cubicBezTo>
                  <a:cubicBezTo>
                    <a:pt x="101293" y="19263"/>
                    <a:pt x="101092" y="19248"/>
                    <a:pt x="100905" y="19217"/>
                  </a:cubicBezTo>
                  <a:cubicBezTo>
                    <a:pt x="101123" y="19124"/>
                    <a:pt x="101340" y="19031"/>
                    <a:pt x="101541" y="18938"/>
                  </a:cubicBezTo>
                  <a:close/>
                  <a:moveTo>
                    <a:pt x="97168" y="19139"/>
                  </a:moveTo>
                  <a:cubicBezTo>
                    <a:pt x="97323" y="19139"/>
                    <a:pt x="97478" y="19155"/>
                    <a:pt x="97633" y="19170"/>
                  </a:cubicBezTo>
                  <a:cubicBezTo>
                    <a:pt x="97462" y="19232"/>
                    <a:pt x="97292" y="19294"/>
                    <a:pt x="97121" y="19356"/>
                  </a:cubicBezTo>
                  <a:cubicBezTo>
                    <a:pt x="96966" y="19341"/>
                    <a:pt x="96811" y="19325"/>
                    <a:pt x="96656" y="19310"/>
                  </a:cubicBezTo>
                  <a:cubicBezTo>
                    <a:pt x="96826" y="19248"/>
                    <a:pt x="96997" y="19186"/>
                    <a:pt x="97168" y="19139"/>
                  </a:cubicBezTo>
                  <a:close/>
                  <a:moveTo>
                    <a:pt x="106985" y="18798"/>
                  </a:moveTo>
                  <a:cubicBezTo>
                    <a:pt x="107218" y="18829"/>
                    <a:pt x="107435" y="18860"/>
                    <a:pt x="107668" y="18891"/>
                  </a:cubicBezTo>
                  <a:cubicBezTo>
                    <a:pt x="107404" y="19046"/>
                    <a:pt x="107156" y="19201"/>
                    <a:pt x="106908" y="19356"/>
                  </a:cubicBezTo>
                  <a:cubicBezTo>
                    <a:pt x="106690" y="19310"/>
                    <a:pt x="106458" y="19279"/>
                    <a:pt x="106241" y="19232"/>
                  </a:cubicBezTo>
                  <a:cubicBezTo>
                    <a:pt x="106489" y="19093"/>
                    <a:pt x="106737" y="18938"/>
                    <a:pt x="106985" y="18798"/>
                  </a:cubicBezTo>
                  <a:close/>
                  <a:moveTo>
                    <a:pt x="92794" y="19279"/>
                  </a:moveTo>
                  <a:cubicBezTo>
                    <a:pt x="92871" y="19279"/>
                    <a:pt x="92965" y="19279"/>
                    <a:pt x="93042" y="19294"/>
                  </a:cubicBezTo>
                  <a:cubicBezTo>
                    <a:pt x="92949" y="19310"/>
                    <a:pt x="92856" y="19341"/>
                    <a:pt x="92763" y="19372"/>
                  </a:cubicBezTo>
                  <a:cubicBezTo>
                    <a:pt x="92685" y="19356"/>
                    <a:pt x="92592" y="19341"/>
                    <a:pt x="92499" y="19341"/>
                  </a:cubicBezTo>
                  <a:cubicBezTo>
                    <a:pt x="92608" y="19310"/>
                    <a:pt x="92701" y="19294"/>
                    <a:pt x="92794" y="19279"/>
                  </a:cubicBezTo>
                  <a:close/>
                  <a:moveTo>
                    <a:pt x="89568" y="19387"/>
                  </a:moveTo>
                  <a:cubicBezTo>
                    <a:pt x="89537" y="19387"/>
                    <a:pt x="89506" y="19403"/>
                    <a:pt x="89475" y="19403"/>
                  </a:cubicBezTo>
                  <a:lnTo>
                    <a:pt x="89397" y="19403"/>
                  </a:lnTo>
                  <a:cubicBezTo>
                    <a:pt x="89428" y="19403"/>
                    <a:pt x="89475" y="19387"/>
                    <a:pt x="89506" y="19387"/>
                  </a:cubicBezTo>
                  <a:close/>
                  <a:moveTo>
                    <a:pt x="102627" y="19031"/>
                  </a:moveTo>
                  <a:cubicBezTo>
                    <a:pt x="102829" y="19062"/>
                    <a:pt x="103030" y="19077"/>
                    <a:pt x="103232" y="19108"/>
                  </a:cubicBezTo>
                  <a:cubicBezTo>
                    <a:pt x="103015" y="19217"/>
                    <a:pt x="102782" y="19341"/>
                    <a:pt x="102565" y="19465"/>
                  </a:cubicBezTo>
                  <a:cubicBezTo>
                    <a:pt x="102348" y="19434"/>
                    <a:pt x="102146" y="19387"/>
                    <a:pt x="101929" y="19356"/>
                  </a:cubicBezTo>
                  <a:cubicBezTo>
                    <a:pt x="102162" y="19248"/>
                    <a:pt x="102394" y="19139"/>
                    <a:pt x="102627" y="19031"/>
                  </a:cubicBezTo>
                  <a:close/>
                  <a:moveTo>
                    <a:pt x="93880" y="19325"/>
                  </a:moveTo>
                  <a:cubicBezTo>
                    <a:pt x="94004" y="19341"/>
                    <a:pt x="94128" y="19341"/>
                    <a:pt x="94267" y="19356"/>
                  </a:cubicBezTo>
                  <a:cubicBezTo>
                    <a:pt x="94128" y="19403"/>
                    <a:pt x="93988" y="19449"/>
                    <a:pt x="93849" y="19496"/>
                  </a:cubicBezTo>
                  <a:cubicBezTo>
                    <a:pt x="93724" y="19480"/>
                    <a:pt x="93585" y="19465"/>
                    <a:pt x="93461" y="19449"/>
                  </a:cubicBezTo>
                  <a:cubicBezTo>
                    <a:pt x="93600" y="19403"/>
                    <a:pt x="93740" y="19372"/>
                    <a:pt x="93880" y="19325"/>
                  </a:cubicBezTo>
                  <a:close/>
                  <a:moveTo>
                    <a:pt x="98253" y="19217"/>
                  </a:moveTo>
                  <a:cubicBezTo>
                    <a:pt x="98439" y="19232"/>
                    <a:pt x="98610" y="19232"/>
                    <a:pt x="98781" y="19263"/>
                  </a:cubicBezTo>
                  <a:cubicBezTo>
                    <a:pt x="98594" y="19341"/>
                    <a:pt x="98393" y="19418"/>
                    <a:pt x="98207" y="19511"/>
                  </a:cubicBezTo>
                  <a:cubicBezTo>
                    <a:pt x="98021" y="19480"/>
                    <a:pt x="97850" y="19449"/>
                    <a:pt x="97664" y="19434"/>
                  </a:cubicBezTo>
                  <a:cubicBezTo>
                    <a:pt x="97866" y="19356"/>
                    <a:pt x="98052" y="19279"/>
                    <a:pt x="98253" y="19217"/>
                  </a:cubicBezTo>
                  <a:close/>
                  <a:moveTo>
                    <a:pt x="90592" y="19449"/>
                  </a:moveTo>
                  <a:cubicBezTo>
                    <a:pt x="90685" y="19449"/>
                    <a:pt x="90762" y="19449"/>
                    <a:pt x="90855" y="19465"/>
                  </a:cubicBezTo>
                  <a:cubicBezTo>
                    <a:pt x="90762" y="19480"/>
                    <a:pt x="90654" y="19511"/>
                    <a:pt x="90561" y="19542"/>
                  </a:cubicBezTo>
                  <a:cubicBezTo>
                    <a:pt x="90467" y="19527"/>
                    <a:pt x="90390" y="19511"/>
                    <a:pt x="90297" y="19511"/>
                  </a:cubicBezTo>
                  <a:cubicBezTo>
                    <a:pt x="90390" y="19480"/>
                    <a:pt x="90499" y="19465"/>
                    <a:pt x="90592" y="19449"/>
                  </a:cubicBezTo>
                  <a:close/>
                  <a:moveTo>
                    <a:pt x="108071" y="18938"/>
                  </a:moveTo>
                  <a:cubicBezTo>
                    <a:pt x="108303" y="18969"/>
                    <a:pt x="108521" y="19015"/>
                    <a:pt x="108753" y="19046"/>
                  </a:cubicBezTo>
                  <a:cubicBezTo>
                    <a:pt x="108505" y="19217"/>
                    <a:pt x="108241" y="19387"/>
                    <a:pt x="107978" y="19558"/>
                  </a:cubicBezTo>
                  <a:cubicBezTo>
                    <a:pt x="107745" y="19511"/>
                    <a:pt x="107512" y="19465"/>
                    <a:pt x="107280" y="19418"/>
                  </a:cubicBezTo>
                  <a:cubicBezTo>
                    <a:pt x="107544" y="19263"/>
                    <a:pt x="107807" y="19108"/>
                    <a:pt x="108071" y="18938"/>
                  </a:cubicBezTo>
                  <a:close/>
                  <a:moveTo>
                    <a:pt x="94965" y="19403"/>
                  </a:moveTo>
                  <a:cubicBezTo>
                    <a:pt x="95120" y="19418"/>
                    <a:pt x="95275" y="19434"/>
                    <a:pt x="95446" y="19449"/>
                  </a:cubicBezTo>
                  <a:cubicBezTo>
                    <a:pt x="95275" y="19511"/>
                    <a:pt x="95089" y="19573"/>
                    <a:pt x="94919" y="19635"/>
                  </a:cubicBezTo>
                  <a:cubicBezTo>
                    <a:pt x="94764" y="19620"/>
                    <a:pt x="94609" y="19589"/>
                    <a:pt x="94453" y="19573"/>
                  </a:cubicBezTo>
                  <a:cubicBezTo>
                    <a:pt x="94624" y="19511"/>
                    <a:pt x="94795" y="19465"/>
                    <a:pt x="94965" y="19403"/>
                  </a:cubicBezTo>
                  <a:close/>
                  <a:moveTo>
                    <a:pt x="103697" y="19155"/>
                  </a:moveTo>
                  <a:cubicBezTo>
                    <a:pt x="103914" y="19186"/>
                    <a:pt x="104131" y="19217"/>
                    <a:pt x="104349" y="19248"/>
                  </a:cubicBezTo>
                  <a:cubicBezTo>
                    <a:pt x="104116" y="19372"/>
                    <a:pt x="103868" y="19511"/>
                    <a:pt x="103635" y="19651"/>
                  </a:cubicBezTo>
                  <a:cubicBezTo>
                    <a:pt x="103418" y="19604"/>
                    <a:pt x="103201" y="19573"/>
                    <a:pt x="102984" y="19527"/>
                  </a:cubicBezTo>
                  <a:cubicBezTo>
                    <a:pt x="103216" y="19403"/>
                    <a:pt x="103465" y="19279"/>
                    <a:pt x="103697" y="19155"/>
                  </a:cubicBezTo>
                  <a:close/>
                  <a:moveTo>
                    <a:pt x="99323" y="19310"/>
                  </a:moveTo>
                  <a:cubicBezTo>
                    <a:pt x="99525" y="19325"/>
                    <a:pt x="99727" y="19356"/>
                    <a:pt x="99928" y="19372"/>
                  </a:cubicBezTo>
                  <a:cubicBezTo>
                    <a:pt x="99711" y="19480"/>
                    <a:pt x="99494" y="19573"/>
                    <a:pt x="99277" y="19682"/>
                  </a:cubicBezTo>
                  <a:cubicBezTo>
                    <a:pt x="99091" y="19651"/>
                    <a:pt x="98889" y="19604"/>
                    <a:pt x="98703" y="19573"/>
                  </a:cubicBezTo>
                  <a:cubicBezTo>
                    <a:pt x="98905" y="19496"/>
                    <a:pt x="99122" y="19403"/>
                    <a:pt x="99323" y="19310"/>
                  </a:cubicBezTo>
                  <a:close/>
                  <a:moveTo>
                    <a:pt x="91677" y="19527"/>
                  </a:moveTo>
                  <a:cubicBezTo>
                    <a:pt x="91801" y="19542"/>
                    <a:pt x="91941" y="19558"/>
                    <a:pt x="92065" y="19558"/>
                  </a:cubicBezTo>
                  <a:cubicBezTo>
                    <a:pt x="91925" y="19604"/>
                    <a:pt x="91786" y="19651"/>
                    <a:pt x="91646" y="19698"/>
                  </a:cubicBezTo>
                  <a:cubicBezTo>
                    <a:pt x="91507" y="19667"/>
                    <a:pt x="91383" y="19651"/>
                    <a:pt x="91243" y="19635"/>
                  </a:cubicBezTo>
                  <a:cubicBezTo>
                    <a:pt x="91398" y="19604"/>
                    <a:pt x="91538" y="19558"/>
                    <a:pt x="91677" y="19527"/>
                  </a:cubicBezTo>
                  <a:close/>
                  <a:moveTo>
                    <a:pt x="109141" y="19108"/>
                  </a:moveTo>
                  <a:cubicBezTo>
                    <a:pt x="109374" y="19139"/>
                    <a:pt x="109606" y="19186"/>
                    <a:pt x="109839" y="19232"/>
                  </a:cubicBezTo>
                  <a:cubicBezTo>
                    <a:pt x="109575" y="19418"/>
                    <a:pt x="109312" y="19604"/>
                    <a:pt x="109048" y="19791"/>
                  </a:cubicBezTo>
                  <a:cubicBezTo>
                    <a:pt x="108815" y="19744"/>
                    <a:pt x="108583" y="19682"/>
                    <a:pt x="108334" y="19635"/>
                  </a:cubicBezTo>
                  <a:cubicBezTo>
                    <a:pt x="108598" y="19465"/>
                    <a:pt x="108877" y="19279"/>
                    <a:pt x="109141" y="19108"/>
                  </a:cubicBezTo>
                  <a:close/>
                  <a:moveTo>
                    <a:pt x="96051" y="19511"/>
                  </a:moveTo>
                  <a:cubicBezTo>
                    <a:pt x="96237" y="19527"/>
                    <a:pt x="96408" y="19558"/>
                    <a:pt x="96594" y="19573"/>
                  </a:cubicBezTo>
                  <a:cubicBezTo>
                    <a:pt x="96392" y="19651"/>
                    <a:pt x="96206" y="19729"/>
                    <a:pt x="96004" y="19806"/>
                  </a:cubicBezTo>
                  <a:cubicBezTo>
                    <a:pt x="95818" y="19775"/>
                    <a:pt x="95648" y="19744"/>
                    <a:pt x="95462" y="19729"/>
                  </a:cubicBezTo>
                  <a:cubicBezTo>
                    <a:pt x="95663" y="19651"/>
                    <a:pt x="95865" y="19573"/>
                    <a:pt x="96051" y="19511"/>
                  </a:cubicBezTo>
                  <a:close/>
                  <a:moveTo>
                    <a:pt x="92763" y="19635"/>
                  </a:moveTo>
                  <a:cubicBezTo>
                    <a:pt x="92918" y="19651"/>
                    <a:pt x="93089" y="19667"/>
                    <a:pt x="93244" y="19682"/>
                  </a:cubicBezTo>
                  <a:cubicBezTo>
                    <a:pt x="93073" y="19744"/>
                    <a:pt x="92902" y="19806"/>
                    <a:pt x="92732" y="19868"/>
                  </a:cubicBezTo>
                  <a:cubicBezTo>
                    <a:pt x="92561" y="19837"/>
                    <a:pt x="92406" y="19806"/>
                    <a:pt x="92236" y="19791"/>
                  </a:cubicBezTo>
                  <a:cubicBezTo>
                    <a:pt x="92422" y="19729"/>
                    <a:pt x="92592" y="19682"/>
                    <a:pt x="92763" y="19635"/>
                  </a:cubicBezTo>
                  <a:close/>
                  <a:moveTo>
                    <a:pt x="100409" y="19434"/>
                  </a:moveTo>
                  <a:cubicBezTo>
                    <a:pt x="100626" y="19465"/>
                    <a:pt x="100828" y="19480"/>
                    <a:pt x="101045" y="19511"/>
                  </a:cubicBezTo>
                  <a:cubicBezTo>
                    <a:pt x="100812" y="19635"/>
                    <a:pt x="100580" y="19744"/>
                    <a:pt x="100347" y="19868"/>
                  </a:cubicBezTo>
                  <a:cubicBezTo>
                    <a:pt x="100145" y="19822"/>
                    <a:pt x="99944" y="19791"/>
                    <a:pt x="99727" y="19744"/>
                  </a:cubicBezTo>
                  <a:cubicBezTo>
                    <a:pt x="99959" y="19651"/>
                    <a:pt x="100192" y="19542"/>
                    <a:pt x="100409" y="19434"/>
                  </a:cubicBezTo>
                  <a:close/>
                  <a:moveTo>
                    <a:pt x="104767" y="19294"/>
                  </a:moveTo>
                  <a:cubicBezTo>
                    <a:pt x="105000" y="19325"/>
                    <a:pt x="105233" y="19372"/>
                    <a:pt x="105450" y="19403"/>
                  </a:cubicBezTo>
                  <a:cubicBezTo>
                    <a:pt x="105202" y="19558"/>
                    <a:pt x="104953" y="19713"/>
                    <a:pt x="104705" y="19868"/>
                  </a:cubicBezTo>
                  <a:cubicBezTo>
                    <a:pt x="104473" y="19806"/>
                    <a:pt x="104255" y="19775"/>
                    <a:pt x="104023" y="19729"/>
                  </a:cubicBezTo>
                  <a:cubicBezTo>
                    <a:pt x="104271" y="19589"/>
                    <a:pt x="104519" y="19434"/>
                    <a:pt x="104767" y="19294"/>
                  </a:cubicBezTo>
                  <a:close/>
                  <a:moveTo>
                    <a:pt x="97137" y="19635"/>
                  </a:moveTo>
                  <a:cubicBezTo>
                    <a:pt x="97338" y="19667"/>
                    <a:pt x="97524" y="19698"/>
                    <a:pt x="97726" y="19713"/>
                  </a:cubicBezTo>
                  <a:cubicBezTo>
                    <a:pt x="97509" y="19806"/>
                    <a:pt x="97292" y="19915"/>
                    <a:pt x="97090" y="20008"/>
                  </a:cubicBezTo>
                  <a:cubicBezTo>
                    <a:pt x="96888" y="19961"/>
                    <a:pt x="96687" y="19930"/>
                    <a:pt x="96470" y="19899"/>
                  </a:cubicBezTo>
                  <a:cubicBezTo>
                    <a:pt x="96702" y="19806"/>
                    <a:pt x="96919" y="19729"/>
                    <a:pt x="97137" y="19635"/>
                  </a:cubicBezTo>
                  <a:close/>
                  <a:moveTo>
                    <a:pt x="93833" y="19760"/>
                  </a:moveTo>
                  <a:cubicBezTo>
                    <a:pt x="94019" y="19791"/>
                    <a:pt x="94205" y="19806"/>
                    <a:pt x="94391" y="19837"/>
                  </a:cubicBezTo>
                  <a:cubicBezTo>
                    <a:pt x="94190" y="19915"/>
                    <a:pt x="94004" y="19992"/>
                    <a:pt x="93802" y="20070"/>
                  </a:cubicBezTo>
                  <a:cubicBezTo>
                    <a:pt x="93616" y="20023"/>
                    <a:pt x="93430" y="19992"/>
                    <a:pt x="93259" y="19961"/>
                  </a:cubicBezTo>
                  <a:cubicBezTo>
                    <a:pt x="93445" y="19899"/>
                    <a:pt x="93647" y="19822"/>
                    <a:pt x="93833" y="19760"/>
                  </a:cubicBezTo>
                  <a:close/>
                  <a:moveTo>
                    <a:pt x="101495" y="19589"/>
                  </a:moveTo>
                  <a:cubicBezTo>
                    <a:pt x="101712" y="19620"/>
                    <a:pt x="101929" y="19651"/>
                    <a:pt x="102146" y="19682"/>
                  </a:cubicBezTo>
                  <a:cubicBezTo>
                    <a:pt x="101914" y="19822"/>
                    <a:pt x="101665" y="19946"/>
                    <a:pt x="101417" y="20085"/>
                  </a:cubicBezTo>
                  <a:cubicBezTo>
                    <a:pt x="101200" y="20039"/>
                    <a:pt x="100983" y="19992"/>
                    <a:pt x="100766" y="19946"/>
                  </a:cubicBezTo>
                  <a:cubicBezTo>
                    <a:pt x="101014" y="19822"/>
                    <a:pt x="101247" y="19698"/>
                    <a:pt x="101495" y="19589"/>
                  </a:cubicBezTo>
                  <a:close/>
                  <a:moveTo>
                    <a:pt x="105853" y="19465"/>
                  </a:moveTo>
                  <a:cubicBezTo>
                    <a:pt x="106086" y="19511"/>
                    <a:pt x="106318" y="19542"/>
                    <a:pt x="106551" y="19589"/>
                  </a:cubicBezTo>
                  <a:cubicBezTo>
                    <a:pt x="106287" y="19760"/>
                    <a:pt x="106039" y="19930"/>
                    <a:pt x="105775" y="20101"/>
                  </a:cubicBezTo>
                  <a:cubicBezTo>
                    <a:pt x="105543" y="20039"/>
                    <a:pt x="105310" y="19992"/>
                    <a:pt x="105077" y="19946"/>
                  </a:cubicBezTo>
                  <a:cubicBezTo>
                    <a:pt x="105326" y="19775"/>
                    <a:pt x="105589" y="19620"/>
                    <a:pt x="105853" y="19465"/>
                  </a:cubicBezTo>
                  <a:close/>
                  <a:moveTo>
                    <a:pt x="98207" y="19791"/>
                  </a:moveTo>
                  <a:cubicBezTo>
                    <a:pt x="98424" y="19822"/>
                    <a:pt x="98626" y="19853"/>
                    <a:pt x="98843" y="19884"/>
                  </a:cubicBezTo>
                  <a:cubicBezTo>
                    <a:pt x="98610" y="19992"/>
                    <a:pt x="98377" y="20116"/>
                    <a:pt x="98160" y="20225"/>
                  </a:cubicBezTo>
                  <a:cubicBezTo>
                    <a:pt x="97943" y="20178"/>
                    <a:pt x="97726" y="20132"/>
                    <a:pt x="97509" y="20101"/>
                  </a:cubicBezTo>
                  <a:cubicBezTo>
                    <a:pt x="97741" y="19992"/>
                    <a:pt x="97974" y="19884"/>
                    <a:pt x="98207" y="19791"/>
                  </a:cubicBezTo>
                  <a:close/>
                  <a:moveTo>
                    <a:pt x="94919" y="19915"/>
                  </a:moveTo>
                  <a:cubicBezTo>
                    <a:pt x="95120" y="19946"/>
                    <a:pt x="95322" y="19977"/>
                    <a:pt x="95524" y="20008"/>
                  </a:cubicBezTo>
                  <a:cubicBezTo>
                    <a:pt x="95337" y="20085"/>
                    <a:pt x="95136" y="20163"/>
                    <a:pt x="94950" y="20256"/>
                  </a:cubicBezTo>
                  <a:cubicBezTo>
                    <a:pt x="94919" y="20256"/>
                    <a:pt x="94888" y="20271"/>
                    <a:pt x="94872" y="20287"/>
                  </a:cubicBezTo>
                  <a:cubicBezTo>
                    <a:pt x="94671" y="20240"/>
                    <a:pt x="94469" y="20194"/>
                    <a:pt x="94283" y="20163"/>
                  </a:cubicBezTo>
                  <a:cubicBezTo>
                    <a:pt x="94500" y="20085"/>
                    <a:pt x="94702" y="19992"/>
                    <a:pt x="94919" y="19915"/>
                  </a:cubicBezTo>
                  <a:close/>
                  <a:moveTo>
                    <a:pt x="102565" y="19744"/>
                  </a:moveTo>
                  <a:cubicBezTo>
                    <a:pt x="102798" y="19791"/>
                    <a:pt x="103030" y="19837"/>
                    <a:pt x="103247" y="19868"/>
                  </a:cubicBezTo>
                  <a:cubicBezTo>
                    <a:pt x="102999" y="20023"/>
                    <a:pt x="102751" y="20178"/>
                    <a:pt x="102487" y="20318"/>
                  </a:cubicBezTo>
                  <a:cubicBezTo>
                    <a:pt x="102270" y="20271"/>
                    <a:pt x="102038" y="20209"/>
                    <a:pt x="101805" y="20163"/>
                  </a:cubicBezTo>
                  <a:cubicBezTo>
                    <a:pt x="102069" y="20023"/>
                    <a:pt x="102317" y="19884"/>
                    <a:pt x="102565" y="19744"/>
                  </a:cubicBezTo>
                  <a:close/>
                  <a:moveTo>
                    <a:pt x="106923" y="19651"/>
                  </a:moveTo>
                  <a:cubicBezTo>
                    <a:pt x="107171" y="19698"/>
                    <a:pt x="107404" y="19744"/>
                    <a:pt x="107637" y="19791"/>
                  </a:cubicBezTo>
                  <a:cubicBezTo>
                    <a:pt x="107373" y="19977"/>
                    <a:pt x="107109" y="20163"/>
                    <a:pt x="106846" y="20349"/>
                  </a:cubicBezTo>
                  <a:cubicBezTo>
                    <a:pt x="106597" y="20287"/>
                    <a:pt x="106365" y="20240"/>
                    <a:pt x="106117" y="20178"/>
                  </a:cubicBezTo>
                  <a:cubicBezTo>
                    <a:pt x="106380" y="20008"/>
                    <a:pt x="106659" y="19837"/>
                    <a:pt x="106923" y="19651"/>
                  </a:cubicBezTo>
                  <a:close/>
                  <a:moveTo>
                    <a:pt x="99277" y="19961"/>
                  </a:moveTo>
                  <a:cubicBezTo>
                    <a:pt x="99510" y="19992"/>
                    <a:pt x="99727" y="20039"/>
                    <a:pt x="99944" y="20085"/>
                  </a:cubicBezTo>
                  <a:cubicBezTo>
                    <a:pt x="99711" y="20209"/>
                    <a:pt x="99463" y="20333"/>
                    <a:pt x="99215" y="20473"/>
                  </a:cubicBezTo>
                  <a:cubicBezTo>
                    <a:pt x="98998" y="20411"/>
                    <a:pt x="98781" y="20364"/>
                    <a:pt x="98563" y="20318"/>
                  </a:cubicBezTo>
                  <a:cubicBezTo>
                    <a:pt x="98796" y="20194"/>
                    <a:pt x="99044" y="20070"/>
                    <a:pt x="99277" y="19961"/>
                  </a:cubicBezTo>
                  <a:close/>
                  <a:moveTo>
                    <a:pt x="96004" y="20085"/>
                  </a:moveTo>
                  <a:cubicBezTo>
                    <a:pt x="96222" y="20132"/>
                    <a:pt x="96423" y="20163"/>
                    <a:pt x="96640" y="20209"/>
                  </a:cubicBezTo>
                  <a:cubicBezTo>
                    <a:pt x="96532" y="20256"/>
                    <a:pt x="96408" y="20318"/>
                    <a:pt x="96299" y="20364"/>
                  </a:cubicBezTo>
                  <a:cubicBezTo>
                    <a:pt x="96175" y="20426"/>
                    <a:pt x="96051" y="20473"/>
                    <a:pt x="95927" y="20535"/>
                  </a:cubicBezTo>
                  <a:cubicBezTo>
                    <a:pt x="95725" y="20473"/>
                    <a:pt x="95508" y="20426"/>
                    <a:pt x="95306" y="20380"/>
                  </a:cubicBezTo>
                  <a:cubicBezTo>
                    <a:pt x="95539" y="20287"/>
                    <a:pt x="95772" y="20194"/>
                    <a:pt x="96004" y="20085"/>
                  </a:cubicBezTo>
                  <a:close/>
                  <a:moveTo>
                    <a:pt x="103651" y="19946"/>
                  </a:moveTo>
                  <a:cubicBezTo>
                    <a:pt x="103883" y="19992"/>
                    <a:pt x="104116" y="20039"/>
                    <a:pt x="104349" y="20085"/>
                  </a:cubicBezTo>
                  <a:cubicBezTo>
                    <a:pt x="104085" y="20256"/>
                    <a:pt x="103821" y="20411"/>
                    <a:pt x="103558" y="20582"/>
                  </a:cubicBezTo>
                  <a:cubicBezTo>
                    <a:pt x="103325" y="20520"/>
                    <a:pt x="103092" y="20473"/>
                    <a:pt x="102860" y="20411"/>
                  </a:cubicBezTo>
                  <a:cubicBezTo>
                    <a:pt x="103123" y="20256"/>
                    <a:pt x="103387" y="20101"/>
                    <a:pt x="103651" y="19946"/>
                  </a:cubicBezTo>
                  <a:close/>
                  <a:moveTo>
                    <a:pt x="107993" y="19868"/>
                  </a:moveTo>
                  <a:cubicBezTo>
                    <a:pt x="108241" y="19930"/>
                    <a:pt x="108490" y="19977"/>
                    <a:pt x="108722" y="20023"/>
                  </a:cubicBezTo>
                  <a:cubicBezTo>
                    <a:pt x="108459" y="20225"/>
                    <a:pt x="108179" y="20442"/>
                    <a:pt x="107900" y="20644"/>
                  </a:cubicBezTo>
                  <a:cubicBezTo>
                    <a:pt x="107652" y="20566"/>
                    <a:pt x="107419" y="20504"/>
                    <a:pt x="107171" y="20442"/>
                  </a:cubicBezTo>
                  <a:cubicBezTo>
                    <a:pt x="107435" y="20240"/>
                    <a:pt x="107714" y="20054"/>
                    <a:pt x="107993" y="19868"/>
                  </a:cubicBezTo>
                  <a:close/>
                  <a:moveTo>
                    <a:pt x="100363" y="20163"/>
                  </a:moveTo>
                  <a:cubicBezTo>
                    <a:pt x="100595" y="20209"/>
                    <a:pt x="100828" y="20240"/>
                    <a:pt x="101045" y="20302"/>
                  </a:cubicBezTo>
                  <a:cubicBezTo>
                    <a:pt x="100812" y="20426"/>
                    <a:pt x="100580" y="20566"/>
                    <a:pt x="100332" y="20706"/>
                  </a:cubicBezTo>
                  <a:cubicBezTo>
                    <a:pt x="100316" y="20706"/>
                    <a:pt x="100301" y="20721"/>
                    <a:pt x="100285" y="20737"/>
                  </a:cubicBezTo>
                  <a:cubicBezTo>
                    <a:pt x="100052" y="20675"/>
                    <a:pt x="99835" y="20613"/>
                    <a:pt x="99603" y="20566"/>
                  </a:cubicBezTo>
                  <a:cubicBezTo>
                    <a:pt x="99851" y="20426"/>
                    <a:pt x="100099" y="20287"/>
                    <a:pt x="100363" y="20163"/>
                  </a:cubicBezTo>
                  <a:close/>
                  <a:moveTo>
                    <a:pt x="97090" y="20287"/>
                  </a:moveTo>
                  <a:cubicBezTo>
                    <a:pt x="97307" y="20333"/>
                    <a:pt x="97524" y="20380"/>
                    <a:pt x="97741" y="20426"/>
                  </a:cubicBezTo>
                  <a:cubicBezTo>
                    <a:pt x="97710" y="20442"/>
                    <a:pt x="97679" y="20458"/>
                    <a:pt x="97648" y="20473"/>
                  </a:cubicBezTo>
                  <a:cubicBezTo>
                    <a:pt x="97431" y="20582"/>
                    <a:pt x="97214" y="20690"/>
                    <a:pt x="96997" y="20799"/>
                  </a:cubicBezTo>
                  <a:cubicBezTo>
                    <a:pt x="96780" y="20737"/>
                    <a:pt x="96563" y="20690"/>
                    <a:pt x="96346" y="20628"/>
                  </a:cubicBezTo>
                  <a:cubicBezTo>
                    <a:pt x="96361" y="20613"/>
                    <a:pt x="96377" y="20613"/>
                    <a:pt x="96408" y="20597"/>
                  </a:cubicBezTo>
                  <a:cubicBezTo>
                    <a:pt x="96640" y="20489"/>
                    <a:pt x="96857" y="20395"/>
                    <a:pt x="97090" y="20287"/>
                  </a:cubicBezTo>
                  <a:close/>
                  <a:moveTo>
                    <a:pt x="104705" y="20163"/>
                  </a:moveTo>
                  <a:cubicBezTo>
                    <a:pt x="104953" y="20209"/>
                    <a:pt x="105186" y="20271"/>
                    <a:pt x="105434" y="20318"/>
                  </a:cubicBezTo>
                  <a:cubicBezTo>
                    <a:pt x="105171" y="20504"/>
                    <a:pt x="104891" y="20690"/>
                    <a:pt x="104628" y="20876"/>
                  </a:cubicBezTo>
                  <a:cubicBezTo>
                    <a:pt x="104380" y="20799"/>
                    <a:pt x="104147" y="20737"/>
                    <a:pt x="103899" y="20675"/>
                  </a:cubicBezTo>
                  <a:cubicBezTo>
                    <a:pt x="104178" y="20504"/>
                    <a:pt x="104442" y="20333"/>
                    <a:pt x="104705" y="20163"/>
                  </a:cubicBezTo>
                  <a:close/>
                  <a:moveTo>
                    <a:pt x="109063" y="20116"/>
                  </a:moveTo>
                  <a:cubicBezTo>
                    <a:pt x="109312" y="20163"/>
                    <a:pt x="109560" y="20225"/>
                    <a:pt x="109808" y="20287"/>
                  </a:cubicBezTo>
                  <a:cubicBezTo>
                    <a:pt x="109529" y="20504"/>
                    <a:pt x="109250" y="20721"/>
                    <a:pt x="108970" y="20954"/>
                  </a:cubicBezTo>
                  <a:cubicBezTo>
                    <a:pt x="108722" y="20876"/>
                    <a:pt x="108474" y="20799"/>
                    <a:pt x="108226" y="20721"/>
                  </a:cubicBezTo>
                  <a:cubicBezTo>
                    <a:pt x="108505" y="20520"/>
                    <a:pt x="108784" y="20318"/>
                    <a:pt x="109063" y="20116"/>
                  </a:cubicBezTo>
                  <a:close/>
                  <a:moveTo>
                    <a:pt x="101433" y="20380"/>
                  </a:moveTo>
                  <a:cubicBezTo>
                    <a:pt x="101665" y="20426"/>
                    <a:pt x="101914" y="20473"/>
                    <a:pt x="102146" y="20535"/>
                  </a:cubicBezTo>
                  <a:cubicBezTo>
                    <a:pt x="101991" y="20628"/>
                    <a:pt x="101836" y="20721"/>
                    <a:pt x="101681" y="20814"/>
                  </a:cubicBezTo>
                  <a:cubicBezTo>
                    <a:pt x="101572" y="20892"/>
                    <a:pt x="101464" y="20954"/>
                    <a:pt x="101340" y="21016"/>
                  </a:cubicBezTo>
                  <a:cubicBezTo>
                    <a:pt x="101107" y="20954"/>
                    <a:pt x="100874" y="20892"/>
                    <a:pt x="100642" y="20830"/>
                  </a:cubicBezTo>
                  <a:cubicBezTo>
                    <a:pt x="100905" y="20675"/>
                    <a:pt x="101169" y="20520"/>
                    <a:pt x="101433" y="20380"/>
                  </a:cubicBezTo>
                  <a:close/>
                  <a:moveTo>
                    <a:pt x="98160" y="20520"/>
                  </a:moveTo>
                  <a:cubicBezTo>
                    <a:pt x="98377" y="20566"/>
                    <a:pt x="98610" y="20613"/>
                    <a:pt x="98843" y="20675"/>
                  </a:cubicBezTo>
                  <a:cubicBezTo>
                    <a:pt x="98579" y="20814"/>
                    <a:pt x="98315" y="20954"/>
                    <a:pt x="98052" y="21093"/>
                  </a:cubicBezTo>
                  <a:cubicBezTo>
                    <a:pt x="97835" y="21016"/>
                    <a:pt x="97602" y="20954"/>
                    <a:pt x="97369" y="20892"/>
                  </a:cubicBezTo>
                  <a:cubicBezTo>
                    <a:pt x="97509" y="20830"/>
                    <a:pt x="97633" y="20768"/>
                    <a:pt x="97757" y="20706"/>
                  </a:cubicBezTo>
                  <a:cubicBezTo>
                    <a:pt x="97897" y="20644"/>
                    <a:pt x="98021" y="20582"/>
                    <a:pt x="98160" y="20520"/>
                  </a:cubicBezTo>
                  <a:close/>
                  <a:moveTo>
                    <a:pt x="105775" y="20395"/>
                  </a:moveTo>
                  <a:cubicBezTo>
                    <a:pt x="106024" y="20458"/>
                    <a:pt x="106272" y="20520"/>
                    <a:pt x="106520" y="20582"/>
                  </a:cubicBezTo>
                  <a:cubicBezTo>
                    <a:pt x="106256" y="20768"/>
                    <a:pt x="105993" y="20954"/>
                    <a:pt x="105729" y="21155"/>
                  </a:cubicBezTo>
                  <a:cubicBezTo>
                    <a:pt x="105713" y="21155"/>
                    <a:pt x="105698" y="21171"/>
                    <a:pt x="105682" y="21186"/>
                  </a:cubicBezTo>
                  <a:cubicBezTo>
                    <a:pt x="105434" y="21109"/>
                    <a:pt x="105202" y="21031"/>
                    <a:pt x="104953" y="20969"/>
                  </a:cubicBezTo>
                  <a:cubicBezTo>
                    <a:pt x="105233" y="20768"/>
                    <a:pt x="105496" y="20582"/>
                    <a:pt x="105775" y="20395"/>
                  </a:cubicBezTo>
                  <a:close/>
                  <a:moveTo>
                    <a:pt x="102503" y="20628"/>
                  </a:moveTo>
                  <a:cubicBezTo>
                    <a:pt x="102751" y="20675"/>
                    <a:pt x="102984" y="20737"/>
                    <a:pt x="103232" y="20799"/>
                  </a:cubicBezTo>
                  <a:cubicBezTo>
                    <a:pt x="103170" y="20845"/>
                    <a:pt x="103092" y="20876"/>
                    <a:pt x="103030" y="20923"/>
                  </a:cubicBezTo>
                  <a:cubicBezTo>
                    <a:pt x="102829" y="21062"/>
                    <a:pt x="102611" y="21202"/>
                    <a:pt x="102410" y="21342"/>
                  </a:cubicBezTo>
                  <a:cubicBezTo>
                    <a:pt x="102162" y="21264"/>
                    <a:pt x="101929" y="21186"/>
                    <a:pt x="101681" y="21109"/>
                  </a:cubicBezTo>
                  <a:cubicBezTo>
                    <a:pt x="101727" y="21093"/>
                    <a:pt x="101774" y="21062"/>
                    <a:pt x="101820" y="21031"/>
                  </a:cubicBezTo>
                  <a:cubicBezTo>
                    <a:pt x="102053" y="20892"/>
                    <a:pt x="102270" y="20752"/>
                    <a:pt x="102503" y="20628"/>
                  </a:cubicBezTo>
                  <a:close/>
                  <a:moveTo>
                    <a:pt x="99215" y="20768"/>
                  </a:moveTo>
                  <a:cubicBezTo>
                    <a:pt x="99448" y="20814"/>
                    <a:pt x="99696" y="20876"/>
                    <a:pt x="99928" y="20938"/>
                  </a:cubicBezTo>
                  <a:cubicBezTo>
                    <a:pt x="99649" y="21093"/>
                    <a:pt x="99385" y="21248"/>
                    <a:pt x="99106" y="21404"/>
                  </a:cubicBezTo>
                  <a:cubicBezTo>
                    <a:pt x="98874" y="21326"/>
                    <a:pt x="98641" y="21264"/>
                    <a:pt x="98408" y="21186"/>
                  </a:cubicBezTo>
                  <a:cubicBezTo>
                    <a:pt x="98641" y="21062"/>
                    <a:pt x="98874" y="20938"/>
                    <a:pt x="99106" y="20814"/>
                  </a:cubicBezTo>
                  <a:cubicBezTo>
                    <a:pt x="99153" y="20799"/>
                    <a:pt x="99184" y="20783"/>
                    <a:pt x="99215" y="20768"/>
                  </a:cubicBezTo>
                  <a:close/>
                  <a:moveTo>
                    <a:pt x="106846" y="20675"/>
                  </a:moveTo>
                  <a:cubicBezTo>
                    <a:pt x="107094" y="20737"/>
                    <a:pt x="107357" y="20799"/>
                    <a:pt x="107606" y="20876"/>
                  </a:cubicBezTo>
                  <a:cubicBezTo>
                    <a:pt x="107419" y="21000"/>
                    <a:pt x="107249" y="21124"/>
                    <a:pt x="107078" y="21264"/>
                  </a:cubicBezTo>
                  <a:cubicBezTo>
                    <a:pt x="106970" y="21342"/>
                    <a:pt x="106861" y="21435"/>
                    <a:pt x="106737" y="21512"/>
                  </a:cubicBezTo>
                  <a:cubicBezTo>
                    <a:pt x="106489" y="21435"/>
                    <a:pt x="106241" y="21357"/>
                    <a:pt x="105993" y="21280"/>
                  </a:cubicBezTo>
                  <a:cubicBezTo>
                    <a:pt x="106287" y="21078"/>
                    <a:pt x="106566" y="20876"/>
                    <a:pt x="106846" y="20675"/>
                  </a:cubicBezTo>
                  <a:close/>
                  <a:moveTo>
                    <a:pt x="103573" y="20892"/>
                  </a:moveTo>
                  <a:cubicBezTo>
                    <a:pt x="103821" y="20954"/>
                    <a:pt x="104069" y="21016"/>
                    <a:pt x="104302" y="21093"/>
                  </a:cubicBezTo>
                  <a:cubicBezTo>
                    <a:pt x="104023" y="21280"/>
                    <a:pt x="103744" y="21481"/>
                    <a:pt x="103465" y="21667"/>
                  </a:cubicBezTo>
                  <a:cubicBezTo>
                    <a:pt x="103216" y="21590"/>
                    <a:pt x="102968" y="21512"/>
                    <a:pt x="102720" y="21435"/>
                  </a:cubicBezTo>
                  <a:cubicBezTo>
                    <a:pt x="102875" y="21342"/>
                    <a:pt x="103030" y="21248"/>
                    <a:pt x="103170" y="21140"/>
                  </a:cubicBezTo>
                  <a:cubicBezTo>
                    <a:pt x="103309" y="21062"/>
                    <a:pt x="103433" y="20969"/>
                    <a:pt x="103573" y="20892"/>
                  </a:cubicBezTo>
                  <a:close/>
                  <a:moveTo>
                    <a:pt x="100285" y="21031"/>
                  </a:moveTo>
                  <a:cubicBezTo>
                    <a:pt x="100518" y="21093"/>
                    <a:pt x="100766" y="21155"/>
                    <a:pt x="100998" y="21233"/>
                  </a:cubicBezTo>
                  <a:cubicBezTo>
                    <a:pt x="100719" y="21404"/>
                    <a:pt x="100440" y="21574"/>
                    <a:pt x="100161" y="21745"/>
                  </a:cubicBezTo>
                  <a:cubicBezTo>
                    <a:pt x="99928" y="21667"/>
                    <a:pt x="99680" y="21590"/>
                    <a:pt x="99448" y="21512"/>
                  </a:cubicBezTo>
                  <a:cubicBezTo>
                    <a:pt x="99727" y="21357"/>
                    <a:pt x="100006" y="21186"/>
                    <a:pt x="100285" y="21031"/>
                  </a:cubicBezTo>
                  <a:close/>
                  <a:moveTo>
                    <a:pt x="107916" y="20954"/>
                  </a:moveTo>
                  <a:cubicBezTo>
                    <a:pt x="108164" y="21031"/>
                    <a:pt x="108428" y="21109"/>
                    <a:pt x="108676" y="21171"/>
                  </a:cubicBezTo>
                  <a:cubicBezTo>
                    <a:pt x="108583" y="21248"/>
                    <a:pt x="108505" y="21311"/>
                    <a:pt x="108428" y="21373"/>
                  </a:cubicBezTo>
                  <a:cubicBezTo>
                    <a:pt x="108210" y="21543"/>
                    <a:pt x="108009" y="21714"/>
                    <a:pt x="107807" y="21869"/>
                  </a:cubicBezTo>
                  <a:cubicBezTo>
                    <a:pt x="107544" y="21791"/>
                    <a:pt x="107295" y="21698"/>
                    <a:pt x="107047" y="21621"/>
                  </a:cubicBezTo>
                  <a:cubicBezTo>
                    <a:pt x="107109" y="21559"/>
                    <a:pt x="107171" y="21512"/>
                    <a:pt x="107233" y="21466"/>
                  </a:cubicBezTo>
                  <a:cubicBezTo>
                    <a:pt x="107466" y="21295"/>
                    <a:pt x="107683" y="21124"/>
                    <a:pt x="107916" y="20954"/>
                  </a:cubicBezTo>
                  <a:close/>
                  <a:moveTo>
                    <a:pt x="104628" y="21186"/>
                  </a:moveTo>
                  <a:cubicBezTo>
                    <a:pt x="104876" y="21248"/>
                    <a:pt x="105140" y="21326"/>
                    <a:pt x="105388" y="21404"/>
                  </a:cubicBezTo>
                  <a:cubicBezTo>
                    <a:pt x="105093" y="21605"/>
                    <a:pt x="104798" y="21822"/>
                    <a:pt x="104504" y="22024"/>
                  </a:cubicBezTo>
                  <a:cubicBezTo>
                    <a:pt x="104255" y="21946"/>
                    <a:pt x="104023" y="21853"/>
                    <a:pt x="103775" y="21776"/>
                  </a:cubicBezTo>
                  <a:cubicBezTo>
                    <a:pt x="104023" y="21605"/>
                    <a:pt x="104271" y="21435"/>
                    <a:pt x="104519" y="21248"/>
                  </a:cubicBezTo>
                  <a:cubicBezTo>
                    <a:pt x="104566" y="21233"/>
                    <a:pt x="104597" y="21202"/>
                    <a:pt x="104628" y="21186"/>
                  </a:cubicBezTo>
                  <a:close/>
                  <a:moveTo>
                    <a:pt x="101340" y="21326"/>
                  </a:moveTo>
                  <a:cubicBezTo>
                    <a:pt x="101588" y="21404"/>
                    <a:pt x="101836" y="21466"/>
                    <a:pt x="102084" y="21543"/>
                  </a:cubicBezTo>
                  <a:cubicBezTo>
                    <a:pt x="101789" y="21729"/>
                    <a:pt x="101495" y="21915"/>
                    <a:pt x="101216" y="22102"/>
                  </a:cubicBezTo>
                  <a:cubicBezTo>
                    <a:pt x="100967" y="22008"/>
                    <a:pt x="100719" y="21931"/>
                    <a:pt x="100487" y="21853"/>
                  </a:cubicBezTo>
                  <a:cubicBezTo>
                    <a:pt x="100766" y="21683"/>
                    <a:pt x="101061" y="21497"/>
                    <a:pt x="101340" y="21326"/>
                  </a:cubicBezTo>
                  <a:close/>
                  <a:moveTo>
                    <a:pt x="108970" y="21264"/>
                  </a:moveTo>
                  <a:cubicBezTo>
                    <a:pt x="109234" y="21342"/>
                    <a:pt x="109482" y="21435"/>
                    <a:pt x="109746" y="21512"/>
                  </a:cubicBezTo>
                  <a:cubicBezTo>
                    <a:pt x="109451" y="21760"/>
                    <a:pt x="109157" y="22008"/>
                    <a:pt x="108846" y="22257"/>
                  </a:cubicBezTo>
                  <a:cubicBezTo>
                    <a:pt x="108598" y="22164"/>
                    <a:pt x="108334" y="22071"/>
                    <a:pt x="108086" y="21977"/>
                  </a:cubicBezTo>
                  <a:cubicBezTo>
                    <a:pt x="108257" y="21838"/>
                    <a:pt x="108412" y="21714"/>
                    <a:pt x="108583" y="21574"/>
                  </a:cubicBezTo>
                  <a:cubicBezTo>
                    <a:pt x="108707" y="21481"/>
                    <a:pt x="108846" y="21373"/>
                    <a:pt x="108970" y="21264"/>
                  </a:cubicBezTo>
                  <a:close/>
                  <a:moveTo>
                    <a:pt x="105698" y="21497"/>
                  </a:moveTo>
                  <a:cubicBezTo>
                    <a:pt x="105946" y="21574"/>
                    <a:pt x="106194" y="21652"/>
                    <a:pt x="106458" y="21745"/>
                  </a:cubicBezTo>
                  <a:cubicBezTo>
                    <a:pt x="106148" y="21962"/>
                    <a:pt x="105853" y="22195"/>
                    <a:pt x="105558" y="22412"/>
                  </a:cubicBezTo>
                  <a:cubicBezTo>
                    <a:pt x="105310" y="22319"/>
                    <a:pt x="105062" y="22226"/>
                    <a:pt x="104814" y="22133"/>
                  </a:cubicBezTo>
                  <a:cubicBezTo>
                    <a:pt x="105109" y="21931"/>
                    <a:pt x="105403" y="21714"/>
                    <a:pt x="105698" y="21497"/>
                  </a:cubicBezTo>
                  <a:close/>
                  <a:moveTo>
                    <a:pt x="102394" y="21636"/>
                  </a:moveTo>
                  <a:cubicBezTo>
                    <a:pt x="102658" y="21729"/>
                    <a:pt x="102906" y="21807"/>
                    <a:pt x="103154" y="21884"/>
                  </a:cubicBezTo>
                  <a:cubicBezTo>
                    <a:pt x="102844" y="22086"/>
                    <a:pt x="102549" y="22288"/>
                    <a:pt x="102255" y="22489"/>
                  </a:cubicBezTo>
                  <a:cubicBezTo>
                    <a:pt x="102007" y="22396"/>
                    <a:pt x="101758" y="22303"/>
                    <a:pt x="101510" y="22210"/>
                  </a:cubicBezTo>
                  <a:cubicBezTo>
                    <a:pt x="101805" y="22024"/>
                    <a:pt x="102100" y="21838"/>
                    <a:pt x="102394" y="21636"/>
                  </a:cubicBezTo>
                  <a:close/>
                  <a:moveTo>
                    <a:pt x="106753" y="21838"/>
                  </a:moveTo>
                  <a:cubicBezTo>
                    <a:pt x="107001" y="21915"/>
                    <a:pt x="107264" y="22008"/>
                    <a:pt x="107512" y="22102"/>
                  </a:cubicBezTo>
                  <a:cubicBezTo>
                    <a:pt x="107202" y="22350"/>
                    <a:pt x="106908" y="22582"/>
                    <a:pt x="106597" y="22830"/>
                  </a:cubicBezTo>
                  <a:cubicBezTo>
                    <a:pt x="106349" y="22722"/>
                    <a:pt x="106101" y="22629"/>
                    <a:pt x="105837" y="22520"/>
                  </a:cubicBezTo>
                  <a:cubicBezTo>
                    <a:pt x="106148" y="22303"/>
                    <a:pt x="106442" y="22071"/>
                    <a:pt x="106753" y="21838"/>
                  </a:cubicBezTo>
                  <a:close/>
                  <a:moveTo>
                    <a:pt x="103465" y="21993"/>
                  </a:moveTo>
                  <a:cubicBezTo>
                    <a:pt x="103713" y="22071"/>
                    <a:pt x="103961" y="22148"/>
                    <a:pt x="104209" y="22241"/>
                  </a:cubicBezTo>
                  <a:cubicBezTo>
                    <a:pt x="103899" y="22458"/>
                    <a:pt x="103604" y="22675"/>
                    <a:pt x="103294" y="22893"/>
                  </a:cubicBezTo>
                  <a:cubicBezTo>
                    <a:pt x="103046" y="22799"/>
                    <a:pt x="102798" y="22691"/>
                    <a:pt x="102549" y="22598"/>
                  </a:cubicBezTo>
                  <a:cubicBezTo>
                    <a:pt x="102844" y="22396"/>
                    <a:pt x="103154" y="22195"/>
                    <a:pt x="103465" y="21993"/>
                  </a:cubicBezTo>
                  <a:close/>
                  <a:moveTo>
                    <a:pt x="107807" y="22195"/>
                  </a:moveTo>
                  <a:cubicBezTo>
                    <a:pt x="108055" y="22288"/>
                    <a:pt x="108319" y="22381"/>
                    <a:pt x="108583" y="22489"/>
                  </a:cubicBezTo>
                  <a:cubicBezTo>
                    <a:pt x="108257" y="22737"/>
                    <a:pt x="107947" y="23001"/>
                    <a:pt x="107637" y="23249"/>
                  </a:cubicBezTo>
                  <a:cubicBezTo>
                    <a:pt x="107388" y="23141"/>
                    <a:pt x="107125" y="23032"/>
                    <a:pt x="106877" y="22939"/>
                  </a:cubicBezTo>
                  <a:cubicBezTo>
                    <a:pt x="107187" y="22691"/>
                    <a:pt x="107497" y="22443"/>
                    <a:pt x="107807" y="22195"/>
                  </a:cubicBezTo>
                  <a:close/>
                  <a:moveTo>
                    <a:pt x="104504" y="22350"/>
                  </a:moveTo>
                  <a:cubicBezTo>
                    <a:pt x="104767" y="22443"/>
                    <a:pt x="105015" y="22536"/>
                    <a:pt x="105264" y="22629"/>
                  </a:cubicBezTo>
                  <a:cubicBezTo>
                    <a:pt x="104953" y="22861"/>
                    <a:pt x="104643" y="23094"/>
                    <a:pt x="104318" y="23327"/>
                  </a:cubicBezTo>
                  <a:cubicBezTo>
                    <a:pt x="104069" y="23218"/>
                    <a:pt x="103821" y="23110"/>
                    <a:pt x="103573" y="23017"/>
                  </a:cubicBezTo>
                  <a:cubicBezTo>
                    <a:pt x="103883" y="22799"/>
                    <a:pt x="104193" y="22567"/>
                    <a:pt x="104504" y="22350"/>
                  </a:cubicBezTo>
                  <a:close/>
                  <a:moveTo>
                    <a:pt x="105558" y="22737"/>
                  </a:moveTo>
                  <a:cubicBezTo>
                    <a:pt x="105806" y="22846"/>
                    <a:pt x="106070" y="22939"/>
                    <a:pt x="106318" y="23048"/>
                  </a:cubicBezTo>
                  <a:cubicBezTo>
                    <a:pt x="105993" y="23296"/>
                    <a:pt x="105682" y="23544"/>
                    <a:pt x="105357" y="23792"/>
                  </a:cubicBezTo>
                  <a:cubicBezTo>
                    <a:pt x="105109" y="23668"/>
                    <a:pt x="104860" y="23559"/>
                    <a:pt x="104597" y="23451"/>
                  </a:cubicBezTo>
                  <a:cubicBezTo>
                    <a:pt x="104922" y="23218"/>
                    <a:pt x="105233" y="22986"/>
                    <a:pt x="105558" y="22737"/>
                  </a:cubicBezTo>
                  <a:close/>
                  <a:moveTo>
                    <a:pt x="106597" y="23156"/>
                  </a:moveTo>
                  <a:cubicBezTo>
                    <a:pt x="106846" y="23265"/>
                    <a:pt x="107109" y="23373"/>
                    <a:pt x="107373" y="23482"/>
                  </a:cubicBezTo>
                  <a:cubicBezTo>
                    <a:pt x="107032" y="23746"/>
                    <a:pt x="106706" y="24009"/>
                    <a:pt x="106380" y="24273"/>
                  </a:cubicBezTo>
                  <a:cubicBezTo>
                    <a:pt x="106132" y="24149"/>
                    <a:pt x="105868" y="24025"/>
                    <a:pt x="105620" y="23916"/>
                  </a:cubicBezTo>
                  <a:cubicBezTo>
                    <a:pt x="105946" y="23652"/>
                    <a:pt x="106272" y="23404"/>
                    <a:pt x="106597" y="23156"/>
                  </a:cubicBezTo>
                  <a:close/>
                  <a:moveTo>
                    <a:pt x="0" y="0"/>
                  </a:moveTo>
                  <a:cubicBezTo>
                    <a:pt x="1101" y="2792"/>
                    <a:pt x="2373" y="5739"/>
                    <a:pt x="3831" y="8748"/>
                  </a:cubicBezTo>
                  <a:cubicBezTo>
                    <a:pt x="7926" y="17185"/>
                    <a:pt x="12625" y="24428"/>
                    <a:pt x="17821" y="30244"/>
                  </a:cubicBezTo>
                  <a:cubicBezTo>
                    <a:pt x="24319" y="37518"/>
                    <a:pt x="31609" y="42574"/>
                    <a:pt x="39472" y="45304"/>
                  </a:cubicBezTo>
                  <a:cubicBezTo>
                    <a:pt x="44102" y="46904"/>
                    <a:pt x="48936" y="47702"/>
                    <a:pt x="53967" y="47702"/>
                  </a:cubicBezTo>
                  <a:cubicBezTo>
                    <a:pt x="69615" y="47702"/>
                    <a:pt x="87164" y="39977"/>
                    <a:pt x="106365" y="24614"/>
                  </a:cubicBezTo>
                  <a:cubicBezTo>
                    <a:pt x="107637" y="25234"/>
                    <a:pt x="108877" y="25901"/>
                    <a:pt x="110072" y="26615"/>
                  </a:cubicBezTo>
                  <a:lnTo>
                    <a:pt x="110072" y="26243"/>
                  </a:lnTo>
                  <a:cubicBezTo>
                    <a:pt x="108939" y="25576"/>
                    <a:pt x="107792" y="24955"/>
                    <a:pt x="106644" y="24397"/>
                  </a:cubicBezTo>
                  <a:cubicBezTo>
                    <a:pt x="106970" y="24133"/>
                    <a:pt x="107295" y="23870"/>
                    <a:pt x="107637" y="23590"/>
                  </a:cubicBezTo>
                  <a:cubicBezTo>
                    <a:pt x="108459" y="23947"/>
                    <a:pt x="109281" y="24335"/>
                    <a:pt x="110072" y="24738"/>
                  </a:cubicBezTo>
                  <a:lnTo>
                    <a:pt x="110072" y="24381"/>
                  </a:lnTo>
                  <a:cubicBezTo>
                    <a:pt x="109358" y="24025"/>
                    <a:pt x="108629" y="23683"/>
                    <a:pt x="107900" y="23373"/>
                  </a:cubicBezTo>
                  <a:cubicBezTo>
                    <a:pt x="108226" y="23110"/>
                    <a:pt x="108536" y="22846"/>
                    <a:pt x="108862" y="22582"/>
                  </a:cubicBezTo>
                  <a:cubicBezTo>
                    <a:pt x="109265" y="22737"/>
                    <a:pt x="109668" y="22908"/>
                    <a:pt x="110072" y="23079"/>
                  </a:cubicBezTo>
                  <a:lnTo>
                    <a:pt x="110072" y="22737"/>
                  </a:lnTo>
                  <a:cubicBezTo>
                    <a:pt x="109761" y="22613"/>
                    <a:pt x="109451" y="22489"/>
                    <a:pt x="109125" y="22365"/>
                  </a:cubicBezTo>
                  <a:cubicBezTo>
                    <a:pt x="109389" y="22133"/>
                    <a:pt x="109668" y="21915"/>
                    <a:pt x="109932" y="21683"/>
                  </a:cubicBezTo>
                  <a:cubicBezTo>
                    <a:pt x="109963" y="21667"/>
                    <a:pt x="109994" y="21636"/>
                    <a:pt x="110041" y="21605"/>
                  </a:cubicBezTo>
                  <a:cubicBezTo>
                    <a:pt x="110056" y="21605"/>
                    <a:pt x="110056" y="21621"/>
                    <a:pt x="110072" y="21621"/>
                  </a:cubicBezTo>
                  <a:lnTo>
                    <a:pt x="110072" y="21233"/>
                  </a:lnTo>
                  <a:cubicBezTo>
                    <a:pt x="110056" y="21248"/>
                    <a:pt x="110041" y="21264"/>
                    <a:pt x="110025" y="21280"/>
                  </a:cubicBezTo>
                  <a:cubicBezTo>
                    <a:pt x="109777" y="21202"/>
                    <a:pt x="109529" y="21109"/>
                    <a:pt x="109265" y="21031"/>
                  </a:cubicBezTo>
                  <a:cubicBezTo>
                    <a:pt x="109544" y="20830"/>
                    <a:pt x="109808" y="20613"/>
                    <a:pt x="110072" y="20411"/>
                  </a:cubicBezTo>
                  <a:lnTo>
                    <a:pt x="110072" y="20039"/>
                  </a:lnTo>
                  <a:cubicBezTo>
                    <a:pt x="109854" y="19992"/>
                    <a:pt x="109622" y="19930"/>
                    <a:pt x="109389" y="19868"/>
                  </a:cubicBezTo>
                  <a:cubicBezTo>
                    <a:pt x="109622" y="19713"/>
                    <a:pt x="109854" y="19542"/>
                    <a:pt x="110072" y="19387"/>
                  </a:cubicBezTo>
                  <a:lnTo>
                    <a:pt x="110072" y="18969"/>
                  </a:lnTo>
                  <a:cubicBezTo>
                    <a:pt x="109885" y="18938"/>
                    <a:pt x="109699" y="18907"/>
                    <a:pt x="109513" y="18860"/>
                  </a:cubicBezTo>
                  <a:cubicBezTo>
                    <a:pt x="109699" y="18736"/>
                    <a:pt x="109885" y="18627"/>
                    <a:pt x="110072" y="18503"/>
                  </a:cubicBezTo>
                  <a:lnTo>
                    <a:pt x="110072" y="18054"/>
                  </a:lnTo>
                  <a:cubicBezTo>
                    <a:pt x="109932" y="18038"/>
                    <a:pt x="109777" y="18022"/>
                    <a:pt x="109637" y="18007"/>
                  </a:cubicBezTo>
                  <a:cubicBezTo>
                    <a:pt x="109777" y="17914"/>
                    <a:pt x="109932" y="17836"/>
                    <a:pt x="110072" y="17743"/>
                  </a:cubicBezTo>
                  <a:lnTo>
                    <a:pt x="110072" y="17294"/>
                  </a:lnTo>
                  <a:lnTo>
                    <a:pt x="109777" y="17294"/>
                  </a:lnTo>
                  <a:cubicBezTo>
                    <a:pt x="109870" y="17232"/>
                    <a:pt x="109979" y="17185"/>
                    <a:pt x="110072" y="17123"/>
                  </a:cubicBezTo>
                  <a:lnTo>
                    <a:pt x="110072" y="16689"/>
                  </a:lnTo>
                  <a:cubicBezTo>
                    <a:pt x="110041" y="16689"/>
                    <a:pt x="109994" y="16704"/>
                    <a:pt x="109963" y="16704"/>
                  </a:cubicBezTo>
                  <a:lnTo>
                    <a:pt x="109963" y="16704"/>
                  </a:lnTo>
                  <a:cubicBezTo>
                    <a:pt x="109994" y="16673"/>
                    <a:pt x="110041" y="16658"/>
                    <a:pt x="110072" y="16642"/>
                  </a:cubicBezTo>
                  <a:lnTo>
                    <a:pt x="110072" y="15696"/>
                  </a:lnTo>
                  <a:cubicBezTo>
                    <a:pt x="109823" y="15758"/>
                    <a:pt x="109575" y="15836"/>
                    <a:pt x="109327" y="15898"/>
                  </a:cubicBezTo>
                  <a:cubicBezTo>
                    <a:pt x="108598" y="16053"/>
                    <a:pt x="107869" y="16239"/>
                    <a:pt x="107140" y="16425"/>
                  </a:cubicBezTo>
                  <a:cubicBezTo>
                    <a:pt x="106396" y="16565"/>
                    <a:pt x="105667" y="16735"/>
                    <a:pt x="104922" y="16906"/>
                  </a:cubicBezTo>
                  <a:cubicBezTo>
                    <a:pt x="104178" y="17045"/>
                    <a:pt x="103449" y="17185"/>
                    <a:pt x="102705" y="17356"/>
                  </a:cubicBezTo>
                  <a:cubicBezTo>
                    <a:pt x="101976" y="17464"/>
                    <a:pt x="101262" y="17604"/>
                    <a:pt x="100533" y="17743"/>
                  </a:cubicBezTo>
                  <a:cubicBezTo>
                    <a:pt x="99789" y="17836"/>
                    <a:pt x="99044" y="17960"/>
                    <a:pt x="98300" y="18085"/>
                  </a:cubicBezTo>
                  <a:cubicBezTo>
                    <a:pt x="97571" y="18178"/>
                    <a:pt x="96842" y="18271"/>
                    <a:pt x="96113" y="18395"/>
                  </a:cubicBezTo>
                  <a:cubicBezTo>
                    <a:pt x="95384" y="18457"/>
                    <a:pt x="94655" y="18534"/>
                    <a:pt x="93926" y="18643"/>
                  </a:cubicBezTo>
                  <a:cubicBezTo>
                    <a:pt x="93182" y="18689"/>
                    <a:pt x="92453" y="18751"/>
                    <a:pt x="91708" y="18829"/>
                  </a:cubicBezTo>
                  <a:cubicBezTo>
                    <a:pt x="90979" y="18860"/>
                    <a:pt x="90235" y="18922"/>
                    <a:pt x="89506" y="18984"/>
                  </a:cubicBezTo>
                  <a:cubicBezTo>
                    <a:pt x="88777" y="19000"/>
                    <a:pt x="88064" y="19031"/>
                    <a:pt x="87335" y="19077"/>
                  </a:cubicBezTo>
                  <a:cubicBezTo>
                    <a:pt x="86606" y="19077"/>
                    <a:pt x="85877" y="19077"/>
                    <a:pt x="85132" y="19108"/>
                  </a:cubicBezTo>
                  <a:cubicBezTo>
                    <a:pt x="84709" y="19097"/>
                    <a:pt x="84284" y="19092"/>
                    <a:pt x="83857" y="19092"/>
                  </a:cubicBezTo>
                  <a:cubicBezTo>
                    <a:pt x="83079" y="19092"/>
                    <a:pt x="82294" y="19109"/>
                    <a:pt x="81503" y="19139"/>
                  </a:cubicBezTo>
                  <a:lnTo>
                    <a:pt x="80541" y="19139"/>
                  </a:lnTo>
                  <a:cubicBezTo>
                    <a:pt x="59883" y="19139"/>
                    <a:pt x="45552" y="13075"/>
                    <a:pt x="37937" y="1086"/>
                  </a:cubicBezTo>
                  <a:cubicBezTo>
                    <a:pt x="37704" y="729"/>
                    <a:pt x="37487" y="357"/>
                    <a:pt x="37270" y="0"/>
                  </a:cubicBezTo>
                  <a:lnTo>
                    <a:pt x="36960" y="0"/>
                  </a:lnTo>
                  <a:cubicBezTo>
                    <a:pt x="37208" y="419"/>
                    <a:pt x="37456" y="822"/>
                    <a:pt x="37720" y="1226"/>
                  </a:cubicBezTo>
                  <a:cubicBezTo>
                    <a:pt x="45164" y="12951"/>
                    <a:pt x="58983" y="19031"/>
                    <a:pt x="78789" y="19372"/>
                  </a:cubicBezTo>
                  <a:cubicBezTo>
                    <a:pt x="78348" y="19378"/>
                    <a:pt x="77910" y="19381"/>
                    <a:pt x="77474" y="19381"/>
                  </a:cubicBezTo>
                  <a:cubicBezTo>
                    <a:pt x="58920" y="19381"/>
                    <a:pt x="45733" y="13891"/>
                    <a:pt x="38247" y="3040"/>
                  </a:cubicBezTo>
                  <a:cubicBezTo>
                    <a:pt x="37564" y="2063"/>
                    <a:pt x="36944" y="1040"/>
                    <a:pt x="36370" y="0"/>
                  </a:cubicBezTo>
                  <a:lnTo>
                    <a:pt x="36075" y="0"/>
                  </a:lnTo>
                  <a:cubicBezTo>
                    <a:pt x="36680" y="1102"/>
                    <a:pt x="37332" y="2172"/>
                    <a:pt x="38030" y="3195"/>
                  </a:cubicBezTo>
                  <a:cubicBezTo>
                    <a:pt x="45583" y="14115"/>
                    <a:pt x="58862" y="19643"/>
                    <a:pt x="77544" y="19643"/>
                  </a:cubicBezTo>
                  <a:cubicBezTo>
                    <a:pt x="79002" y="19643"/>
                    <a:pt x="80492" y="19610"/>
                    <a:pt x="82015" y="19542"/>
                  </a:cubicBezTo>
                  <a:lnTo>
                    <a:pt x="82015" y="19542"/>
                  </a:lnTo>
                  <a:cubicBezTo>
                    <a:pt x="79580" y="19723"/>
                    <a:pt x="77228" y="19813"/>
                    <a:pt x="74959" y="19813"/>
                  </a:cubicBezTo>
                  <a:cubicBezTo>
                    <a:pt x="58126" y="19813"/>
                    <a:pt x="45893" y="14849"/>
                    <a:pt x="38526" y="4994"/>
                  </a:cubicBezTo>
                  <a:cubicBezTo>
                    <a:pt x="37347" y="3412"/>
                    <a:pt x="36308" y="1737"/>
                    <a:pt x="35424" y="0"/>
                  </a:cubicBezTo>
                  <a:lnTo>
                    <a:pt x="35129" y="0"/>
                  </a:lnTo>
                  <a:cubicBezTo>
                    <a:pt x="36060" y="1846"/>
                    <a:pt x="37130" y="3568"/>
                    <a:pt x="38309" y="5150"/>
                  </a:cubicBezTo>
                  <a:cubicBezTo>
                    <a:pt x="45733" y="15071"/>
                    <a:pt x="58042" y="20075"/>
                    <a:pt x="74966" y="20075"/>
                  </a:cubicBezTo>
                  <a:cubicBezTo>
                    <a:pt x="77910" y="20075"/>
                    <a:pt x="80995" y="19923"/>
                    <a:pt x="84217" y="19620"/>
                  </a:cubicBezTo>
                  <a:cubicBezTo>
                    <a:pt x="84574" y="19573"/>
                    <a:pt x="84915" y="19542"/>
                    <a:pt x="85272" y="19496"/>
                  </a:cubicBezTo>
                  <a:lnTo>
                    <a:pt x="85272" y="19496"/>
                  </a:lnTo>
                  <a:cubicBezTo>
                    <a:pt x="80804" y="20098"/>
                    <a:pt x="76594" y="20398"/>
                    <a:pt x="72646" y="20398"/>
                  </a:cubicBezTo>
                  <a:cubicBezTo>
                    <a:pt x="57363" y="20398"/>
                    <a:pt x="45997" y="15897"/>
                    <a:pt x="38774" y="6949"/>
                  </a:cubicBezTo>
                  <a:cubicBezTo>
                    <a:pt x="37037" y="4808"/>
                    <a:pt x="35595" y="2466"/>
                    <a:pt x="34416" y="0"/>
                  </a:cubicBezTo>
                  <a:lnTo>
                    <a:pt x="34121" y="0"/>
                  </a:lnTo>
                  <a:cubicBezTo>
                    <a:pt x="35362" y="2621"/>
                    <a:pt x="36851" y="4994"/>
                    <a:pt x="38573" y="7119"/>
                  </a:cubicBezTo>
                  <a:cubicBezTo>
                    <a:pt x="45847" y="16127"/>
                    <a:pt x="57289" y="20665"/>
                    <a:pt x="72667" y="20665"/>
                  </a:cubicBezTo>
                  <a:cubicBezTo>
                    <a:pt x="76698" y="20665"/>
                    <a:pt x="80999" y="20353"/>
                    <a:pt x="85566" y="19729"/>
                  </a:cubicBezTo>
                  <a:cubicBezTo>
                    <a:pt x="86156" y="19635"/>
                    <a:pt x="86730" y="19558"/>
                    <a:pt x="87304" y="19480"/>
                  </a:cubicBezTo>
                  <a:lnTo>
                    <a:pt x="87381" y="19480"/>
                  </a:lnTo>
                  <a:cubicBezTo>
                    <a:pt x="87210" y="19511"/>
                    <a:pt x="87040" y="19542"/>
                    <a:pt x="86885" y="19573"/>
                  </a:cubicBezTo>
                  <a:cubicBezTo>
                    <a:pt x="81053" y="20617"/>
                    <a:pt x="75641" y="21138"/>
                    <a:pt x="70656" y="21138"/>
                  </a:cubicBezTo>
                  <a:cubicBezTo>
                    <a:pt x="56682" y="21138"/>
                    <a:pt x="46067" y="17046"/>
                    <a:pt x="38991" y="8918"/>
                  </a:cubicBezTo>
                  <a:cubicBezTo>
                    <a:pt x="36665" y="6235"/>
                    <a:pt x="34804" y="3226"/>
                    <a:pt x="33346" y="0"/>
                  </a:cubicBezTo>
                  <a:lnTo>
                    <a:pt x="33051" y="0"/>
                  </a:lnTo>
                  <a:cubicBezTo>
                    <a:pt x="34602" y="3428"/>
                    <a:pt x="36510" y="6468"/>
                    <a:pt x="38790" y="9089"/>
                  </a:cubicBezTo>
                  <a:cubicBezTo>
                    <a:pt x="45930" y="17282"/>
                    <a:pt x="56617" y="21398"/>
                    <a:pt x="70675" y="21398"/>
                  </a:cubicBezTo>
                  <a:cubicBezTo>
                    <a:pt x="75671" y="21398"/>
                    <a:pt x="81092" y="20878"/>
                    <a:pt x="86931" y="19837"/>
                  </a:cubicBezTo>
                  <a:cubicBezTo>
                    <a:pt x="87412" y="19729"/>
                    <a:pt x="87893" y="19651"/>
                    <a:pt x="88389" y="19558"/>
                  </a:cubicBezTo>
                  <a:cubicBezTo>
                    <a:pt x="88482" y="19573"/>
                    <a:pt x="88575" y="19589"/>
                    <a:pt x="88653" y="19589"/>
                  </a:cubicBezTo>
                  <a:cubicBezTo>
                    <a:pt x="88513" y="19620"/>
                    <a:pt x="88374" y="19651"/>
                    <a:pt x="88219" y="19698"/>
                  </a:cubicBezTo>
                  <a:cubicBezTo>
                    <a:pt x="81197" y="21241"/>
                    <a:pt x="74759" y="22011"/>
                    <a:pt x="68916" y="22011"/>
                  </a:cubicBezTo>
                  <a:cubicBezTo>
                    <a:pt x="56084" y="22011"/>
                    <a:pt x="46126" y="18295"/>
                    <a:pt x="39177" y="10888"/>
                  </a:cubicBezTo>
                  <a:cubicBezTo>
                    <a:pt x="36200" y="7709"/>
                    <a:pt x="33935" y="4002"/>
                    <a:pt x="32214" y="0"/>
                  </a:cubicBezTo>
                  <a:lnTo>
                    <a:pt x="31919" y="0"/>
                  </a:lnTo>
                  <a:cubicBezTo>
                    <a:pt x="33749" y="4297"/>
                    <a:pt x="36122" y="8003"/>
                    <a:pt x="38991" y="11074"/>
                  </a:cubicBezTo>
                  <a:cubicBezTo>
                    <a:pt x="45986" y="18527"/>
                    <a:pt x="56007" y="22271"/>
                    <a:pt x="68909" y="22271"/>
                  </a:cubicBezTo>
                  <a:cubicBezTo>
                    <a:pt x="74775" y="22271"/>
                    <a:pt x="81237" y="21497"/>
                    <a:pt x="88281" y="19946"/>
                  </a:cubicBezTo>
                  <a:cubicBezTo>
                    <a:pt x="88684" y="19853"/>
                    <a:pt x="89087" y="19760"/>
                    <a:pt x="89475" y="19667"/>
                  </a:cubicBezTo>
                  <a:cubicBezTo>
                    <a:pt x="89614" y="19682"/>
                    <a:pt x="89739" y="19713"/>
                    <a:pt x="89878" y="19729"/>
                  </a:cubicBezTo>
                  <a:cubicBezTo>
                    <a:pt x="89770" y="19744"/>
                    <a:pt x="89677" y="19775"/>
                    <a:pt x="89568" y="19806"/>
                  </a:cubicBezTo>
                  <a:cubicBezTo>
                    <a:pt x="81403" y="21941"/>
                    <a:pt x="73991" y="23006"/>
                    <a:pt x="67353" y="23006"/>
                  </a:cubicBezTo>
                  <a:cubicBezTo>
                    <a:pt x="55517" y="23006"/>
                    <a:pt x="46139" y="19620"/>
                    <a:pt x="39332" y="12873"/>
                  </a:cubicBezTo>
                  <a:cubicBezTo>
                    <a:pt x="35672" y="9229"/>
                    <a:pt x="32974" y="4793"/>
                    <a:pt x="31004" y="0"/>
                  </a:cubicBezTo>
                  <a:lnTo>
                    <a:pt x="30709" y="0"/>
                  </a:lnTo>
                  <a:cubicBezTo>
                    <a:pt x="32834" y="5212"/>
                    <a:pt x="35657" y="9585"/>
                    <a:pt x="39146" y="13059"/>
                  </a:cubicBezTo>
                  <a:cubicBezTo>
                    <a:pt x="45995" y="19858"/>
                    <a:pt x="55430" y="23262"/>
                    <a:pt x="67328" y="23262"/>
                  </a:cubicBezTo>
                  <a:cubicBezTo>
                    <a:pt x="73996" y="23262"/>
                    <a:pt x="81437" y="22193"/>
                    <a:pt x="89630" y="20054"/>
                  </a:cubicBezTo>
                  <a:cubicBezTo>
                    <a:pt x="89940" y="19961"/>
                    <a:pt x="90250" y="19884"/>
                    <a:pt x="90561" y="19806"/>
                  </a:cubicBezTo>
                  <a:cubicBezTo>
                    <a:pt x="90731" y="19822"/>
                    <a:pt x="90886" y="19853"/>
                    <a:pt x="91041" y="19868"/>
                  </a:cubicBezTo>
                  <a:cubicBezTo>
                    <a:pt x="91010" y="19884"/>
                    <a:pt x="90964" y="19899"/>
                    <a:pt x="90917" y="19915"/>
                  </a:cubicBezTo>
                  <a:cubicBezTo>
                    <a:pt x="81661" y="22711"/>
                    <a:pt x="73326" y="24108"/>
                    <a:pt x="65945" y="24108"/>
                  </a:cubicBezTo>
                  <a:cubicBezTo>
                    <a:pt x="54985" y="24108"/>
                    <a:pt x="46126" y="21028"/>
                    <a:pt x="39472" y="14874"/>
                  </a:cubicBezTo>
                  <a:cubicBezTo>
                    <a:pt x="35052" y="10795"/>
                    <a:pt x="31919" y="5615"/>
                    <a:pt x="29717" y="0"/>
                  </a:cubicBezTo>
                  <a:lnTo>
                    <a:pt x="29406" y="0"/>
                  </a:lnTo>
                  <a:cubicBezTo>
                    <a:pt x="31826" y="6173"/>
                    <a:pt x="35129" y="11229"/>
                    <a:pt x="39286" y="15076"/>
                  </a:cubicBezTo>
                  <a:cubicBezTo>
                    <a:pt x="45991" y="21270"/>
                    <a:pt x="54908" y="24371"/>
                    <a:pt x="65931" y="24371"/>
                  </a:cubicBezTo>
                  <a:cubicBezTo>
                    <a:pt x="73344" y="24371"/>
                    <a:pt x="81709" y="22969"/>
                    <a:pt x="90995" y="20163"/>
                  </a:cubicBezTo>
                  <a:cubicBezTo>
                    <a:pt x="91212" y="20085"/>
                    <a:pt x="91429" y="20023"/>
                    <a:pt x="91646" y="19961"/>
                  </a:cubicBezTo>
                  <a:cubicBezTo>
                    <a:pt x="91832" y="19992"/>
                    <a:pt x="92003" y="20023"/>
                    <a:pt x="92189" y="20054"/>
                  </a:cubicBezTo>
                  <a:cubicBezTo>
                    <a:pt x="81927" y="23566"/>
                    <a:pt x="72747" y="25319"/>
                    <a:pt x="64690" y="25319"/>
                  </a:cubicBezTo>
                  <a:cubicBezTo>
                    <a:pt x="54494" y="25319"/>
                    <a:pt x="46096" y="22511"/>
                    <a:pt x="39581" y="16906"/>
                  </a:cubicBezTo>
                  <a:cubicBezTo>
                    <a:pt x="34369" y="12408"/>
                    <a:pt x="30787" y="6437"/>
                    <a:pt x="28336" y="0"/>
                  </a:cubicBezTo>
                  <a:lnTo>
                    <a:pt x="28026" y="0"/>
                  </a:lnTo>
                  <a:cubicBezTo>
                    <a:pt x="30740" y="7181"/>
                    <a:pt x="34556" y="12920"/>
                    <a:pt x="39410" y="17092"/>
                  </a:cubicBezTo>
                  <a:cubicBezTo>
                    <a:pt x="45968" y="22749"/>
                    <a:pt x="54417" y="25580"/>
                    <a:pt x="64675" y="25580"/>
                  </a:cubicBezTo>
                  <a:cubicBezTo>
                    <a:pt x="72782" y="25580"/>
                    <a:pt x="82019" y="23811"/>
                    <a:pt x="92344" y="20271"/>
                  </a:cubicBezTo>
                  <a:cubicBezTo>
                    <a:pt x="92468" y="20225"/>
                    <a:pt x="92592" y="20178"/>
                    <a:pt x="92716" y="20147"/>
                  </a:cubicBezTo>
                  <a:cubicBezTo>
                    <a:pt x="92918" y="20178"/>
                    <a:pt x="93120" y="20209"/>
                    <a:pt x="93321" y="20240"/>
                  </a:cubicBezTo>
                  <a:cubicBezTo>
                    <a:pt x="82148" y="24492"/>
                    <a:pt x="72198" y="26618"/>
                    <a:pt x="63525" y="26618"/>
                  </a:cubicBezTo>
                  <a:cubicBezTo>
                    <a:pt x="54008" y="26618"/>
                    <a:pt x="46028" y="24058"/>
                    <a:pt x="39658" y="18938"/>
                  </a:cubicBezTo>
                  <a:cubicBezTo>
                    <a:pt x="33609" y="14068"/>
                    <a:pt x="29561" y="7274"/>
                    <a:pt x="26863" y="0"/>
                  </a:cubicBezTo>
                  <a:lnTo>
                    <a:pt x="26553" y="0"/>
                  </a:lnTo>
                  <a:cubicBezTo>
                    <a:pt x="29577" y="8220"/>
                    <a:pt x="33935" y="14672"/>
                    <a:pt x="39503" y="19139"/>
                  </a:cubicBezTo>
                  <a:cubicBezTo>
                    <a:pt x="45922" y="24295"/>
                    <a:pt x="53955" y="26875"/>
                    <a:pt x="63533" y="26875"/>
                  </a:cubicBezTo>
                  <a:cubicBezTo>
                    <a:pt x="72307" y="26875"/>
                    <a:pt x="82378" y="24710"/>
                    <a:pt x="93693" y="20380"/>
                  </a:cubicBezTo>
                  <a:cubicBezTo>
                    <a:pt x="93724" y="20364"/>
                    <a:pt x="93756" y="20349"/>
                    <a:pt x="93802" y="20349"/>
                  </a:cubicBezTo>
                  <a:cubicBezTo>
                    <a:pt x="94004" y="20380"/>
                    <a:pt x="94221" y="20426"/>
                    <a:pt x="94422" y="20473"/>
                  </a:cubicBezTo>
                  <a:cubicBezTo>
                    <a:pt x="82402" y="25496"/>
                    <a:pt x="71730" y="28009"/>
                    <a:pt x="62474" y="28009"/>
                  </a:cubicBezTo>
                  <a:cubicBezTo>
                    <a:pt x="53552" y="28009"/>
                    <a:pt x="45947" y="25674"/>
                    <a:pt x="39720" y="21000"/>
                  </a:cubicBezTo>
                  <a:cubicBezTo>
                    <a:pt x="32772" y="15774"/>
                    <a:pt x="28228" y="8112"/>
                    <a:pt x="25265" y="0"/>
                  </a:cubicBezTo>
                  <a:lnTo>
                    <a:pt x="24971" y="0"/>
                  </a:lnTo>
                  <a:cubicBezTo>
                    <a:pt x="25234" y="745"/>
                    <a:pt x="25513" y="1474"/>
                    <a:pt x="25808" y="2187"/>
                  </a:cubicBezTo>
                  <a:cubicBezTo>
                    <a:pt x="29127" y="10454"/>
                    <a:pt x="33765" y="16844"/>
                    <a:pt x="39565" y="21202"/>
                  </a:cubicBezTo>
                  <a:cubicBezTo>
                    <a:pt x="45839" y="25913"/>
                    <a:pt x="53498" y="28268"/>
                    <a:pt x="62477" y="28268"/>
                  </a:cubicBezTo>
                  <a:cubicBezTo>
                    <a:pt x="71854" y="28268"/>
                    <a:pt x="82671" y="25700"/>
                    <a:pt x="94857" y="20566"/>
                  </a:cubicBezTo>
                  <a:cubicBezTo>
                    <a:pt x="95089" y="20613"/>
                    <a:pt x="95306" y="20659"/>
                    <a:pt x="95524" y="20721"/>
                  </a:cubicBezTo>
                  <a:cubicBezTo>
                    <a:pt x="82704" y="26558"/>
                    <a:pt x="71340" y="29478"/>
                    <a:pt x="61518" y="29478"/>
                  </a:cubicBezTo>
                  <a:cubicBezTo>
                    <a:pt x="53124" y="29478"/>
                    <a:pt x="45856" y="27345"/>
                    <a:pt x="39767" y="23079"/>
                  </a:cubicBezTo>
                  <a:cubicBezTo>
                    <a:pt x="31857" y="17542"/>
                    <a:pt x="26816" y="8934"/>
                    <a:pt x="23590" y="0"/>
                  </a:cubicBezTo>
                  <a:lnTo>
                    <a:pt x="23280" y="0"/>
                  </a:lnTo>
                  <a:cubicBezTo>
                    <a:pt x="23869" y="1613"/>
                    <a:pt x="24490" y="3180"/>
                    <a:pt x="25141" y="4669"/>
                  </a:cubicBezTo>
                  <a:cubicBezTo>
                    <a:pt x="28770" y="12842"/>
                    <a:pt x="33640" y="19093"/>
                    <a:pt x="39612" y="23280"/>
                  </a:cubicBezTo>
                  <a:cubicBezTo>
                    <a:pt x="45747" y="27584"/>
                    <a:pt x="53064" y="29734"/>
                    <a:pt x="61511" y="29734"/>
                  </a:cubicBezTo>
                  <a:cubicBezTo>
                    <a:pt x="71448" y="29734"/>
                    <a:pt x="82949" y="26758"/>
                    <a:pt x="95927" y="20814"/>
                  </a:cubicBezTo>
                  <a:cubicBezTo>
                    <a:pt x="96159" y="20876"/>
                    <a:pt x="96392" y="20923"/>
                    <a:pt x="96609" y="20985"/>
                  </a:cubicBezTo>
                  <a:cubicBezTo>
                    <a:pt x="83025" y="27672"/>
                    <a:pt x="70997" y="31019"/>
                    <a:pt x="60617" y="31019"/>
                  </a:cubicBezTo>
                  <a:cubicBezTo>
                    <a:pt x="52700" y="31019"/>
                    <a:pt x="45742" y="29072"/>
                    <a:pt x="39782" y="25172"/>
                  </a:cubicBezTo>
                  <a:cubicBezTo>
                    <a:pt x="30880" y="19341"/>
                    <a:pt x="25281" y="9740"/>
                    <a:pt x="21776" y="0"/>
                  </a:cubicBezTo>
                  <a:lnTo>
                    <a:pt x="21481" y="0"/>
                  </a:lnTo>
                  <a:cubicBezTo>
                    <a:pt x="22396" y="2528"/>
                    <a:pt x="23389" y="4932"/>
                    <a:pt x="24474" y="7181"/>
                  </a:cubicBezTo>
                  <a:cubicBezTo>
                    <a:pt x="28383" y="15231"/>
                    <a:pt x="33485" y="21373"/>
                    <a:pt x="39643" y="25390"/>
                  </a:cubicBezTo>
                  <a:cubicBezTo>
                    <a:pt x="45643" y="29314"/>
                    <a:pt x="52650" y="31275"/>
                    <a:pt x="60620" y="31275"/>
                  </a:cubicBezTo>
                  <a:cubicBezTo>
                    <a:pt x="71109" y="31275"/>
                    <a:pt x="83267" y="27879"/>
                    <a:pt x="96997" y="21093"/>
                  </a:cubicBezTo>
                  <a:cubicBezTo>
                    <a:pt x="97230" y="21155"/>
                    <a:pt x="97462" y="21217"/>
                    <a:pt x="97695" y="21280"/>
                  </a:cubicBezTo>
                  <a:cubicBezTo>
                    <a:pt x="83378" y="28839"/>
                    <a:pt x="70695" y="32626"/>
                    <a:pt x="59760" y="32626"/>
                  </a:cubicBezTo>
                  <a:cubicBezTo>
                    <a:pt x="52275" y="32626"/>
                    <a:pt x="45608" y="30852"/>
                    <a:pt x="39798" y="27297"/>
                  </a:cubicBezTo>
                  <a:cubicBezTo>
                    <a:pt x="29810" y="21186"/>
                    <a:pt x="23652" y="10516"/>
                    <a:pt x="19868" y="0"/>
                  </a:cubicBezTo>
                  <a:lnTo>
                    <a:pt x="19573" y="0"/>
                  </a:lnTo>
                  <a:cubicBezTo>
                    <a:pt x="20814" y="3490"/>
                    <a:pt x="22225" y="6732"/>
                    <a:pt x="23792" y="9694"/>
                  </a:cubicBezTo>
                  <a:cubicBezTo>
                    <a:pt x="27980" y="17650"/>
                    <a:pt x="33330" y="23652"/>
                    <a:pt x="39658" y="27514"/>
                  </a:cubicBezTo>
                  <a:cubicBezTo>
                    <a:pt x="45517" y="31095"/>
                    <a:pt x="52233" y="32883"/>
                    <a:pt x="59770" y="32883"/>
                  </a:cubicBezTo>
                  <a:cubicBezTo>
                    <a:pt x="70810" y="32883"/>
                    <a:pt x="83609" y="29047"/>
                    <a:pt x="98052" y="21388"/>
                  </a:cubicBezTo>
                  <a:cubicBezTo>
                    <a:pt x="98300" y="21450"/>
                    <a:pt x="98532" y="21528"/>
                    <a:pt x="98765" y="21605"/>
                  </a:cubicBezTo>
                  <a:cubicBezTo>
                    <a:pt x="83757" y="30063"/>
                    <a:pt x="70445" y="34300"/>
                    <a:pt x="58957" y="34300"/>
                  </a:cubicBezTo>
                  <a:cubicBezTo>
                    <a:pt x="51866" y="34300"/>
                    <a:pt x="45469" y="32685"/>
                    <a:pt x="39798" y="29453"/>
                  </a:cubicBezTo>
                  <a:cubicBezTo>
                    <a:pt x="28646" y="23094"/>
                    <a:pt x="21900" y="11245"/>
                    <a:pt x="17821" y="0"/>
                  </a:cubicBezTo>
                  <a:lnTo>
                    <a:pt x="17542" y="0"/>
                  </a:lnTo>
                  <a:cubicBezTo>
                    <a:pt x="19139" y="4467"/>
                    <a:pt x="21000" y="8562"/>
                    <a:pt x="23078" y="12222"/>
                  </a:cubicBezTo>
                  <a:cubicBezTo>
                    <a:pt x="27576" y="20085"/>
                    <a:pt x="33144" y="25948"/>
                    <a:pt x="39658" y="29670"/>
                  </a:cubicBezTo>
                  <a:cubicBezTo>
                    <a:pt x="45375" y="32934"/>
                    <a:pt x="51818" y="34563"/>
                    <a:pt x="58957" y="34563"/>
                  </a:cubicBezTo>
                  <a:cubicBezTo>
                    <a:pt x="70546" y="34563"/>
                    <a:pt x="83971" y="30269"/>
                    <a:pt x="99106" y="21698"/>
                  </a:cubicBezTo>
                  <a:cubicBezTo>
                    <a:pt x="99354" y="21776"/>
                    <a:pt x="99587" y="21853"/>
                    <a:pt x="99835" y="21931"/>
                  </a:cubicBezTo>
                  <a:cubicBezTo>
                    <a:pt x="84168" y="31321"/>
                    <a:pt x="70236" y="36029"/>
                    <a:pt x="58191" y="36029"/>
                  </a:cubicBezTo>
                  <a:cubicBezTo>
                    <a:pt x="51456" y="36029"/>
                    <a:pt x="45311" y="34557"/>
                    <a:pt x="39782" y="31609"/>
                  </a:cubicBezTo>
                  <a:cubicBezTo>
                    <a:pt x="27421" y="25033"/>
                    <a:pt x="20023" y="11927"/>
                    <a:pt x="15665" y="0"/>
                  </a:cubicBezTo>
                  <a:lnTo>
                    <a:pt x="15386" y="0"/>
                  </a:lnTo>
                  <a:cubicBezTo>
                    <a:pt x="17371" y="5491"/>
                    <a:pt x="19713" y="10438"/>
                    <a:pt x="22365" y="14750"/>
                  </a:cubicBezTo>
                  <a:cubicBezTo>
                    <a:pt x="27142" y="22520"/>
                    <a:pt x="32958" y="28274"/>
                    <a:pt x="39658" y="31842"/>
                  </a:cubicBezTo>
                  <a:cubicBezTo>
                    <a:pt x="45228" y="34807"/>
                    <a:pt x="51412" y="36287"/>
                    <a:pt x="58185" y="36287"/>
                  </a:cubicBezTo>
                  <a:cubicBezTo>
                    <a:pt x="70330" y="36287"/>
                    <a:pt x="84370" y="31528"/>
                    <a:pt x="100161" y="22039"/>
                  </a:cubicBezTo>
                  <a:cubicBezTo>
                    <a:pt x="100409" y="22133"/>
                    <a:pt x="100642" y="22210"/>
                    <a:pt x="100890" y="22303"/>
                  </a:cubicBezTo>
                  <a:cubicBezTo>
                    <a:pt x="84581" y="32634"/>
                    <a:pt x="70046" y="37818"/>
                    <a:pt x="57436" y="37818"/>
                  </a:cubicBezTo>
                  <a:cubicBezTo>
                    <a:pt x="51040" y="37818"/>
                    <a:pt x="45138" y="36484"/>
                    <a:pt x="39751" y="33811"/>
                  </a:cubicBezTo>
                  <a:cubicBezTo>
                    <a:pt x="26087" y="27018"/>
                    <a:pt x="18022" y="12532"/>
                    <a:pt x="13401" y="0"/>
                  </a:cubicBezTo>
                  <a:lnTo>
                    <a:pt x="13121" y="0"/>
                  </a:lnTo>
                  <a:cubicBezTo>
                    <a:pt x="15510" y="6545"/>
                    <a:pt x="18364" y="12346"/>
                    <a:pt x="21636" y="17294"/>
                  </a:cubicBezTo>
                  <a:cubicBezTo>
                    <a:pt x="26692" y="24986"/>
                    <a:pt x="32756" y="30616"/>
                    <a:pt x="39643" y="34044"/>
                  </a:cubicBezTo>
                  <a:cubicBezTo>
                    <a:pt x="45063" y="36736"/>
                    <a:pt x="51003" y="38080"/>
                    <a:pt x="57441" y="38080"/>
                  </a:cubicBezTo>
                  <a:cubicBezTo>
                    <a:pt x="70143" y="38080"/>
                    <a:pt x="84784" y="32848"/>
                    <a:pt x="101200" y="22412"/>
                  </a:cubicBezTo>
                  <a:cubicBezTo>
                    <a:pt x="101448" y="22505"/>
                    <a:pt x="101696" y="22598"/>
                    <a:pt x="101945" y="22691"/>
                  </a:cubicBezTo>
                  <a:cubicBezTo>
                    <a:pt x="85039" y="33986"/>
                    <a:pt x="69911" y="39653"/>
                    <a:pt x="56733" y="39653"/>
                  </a:cubicBezTo>
                  <a:cubicBezTo>
                    <a:pt x="50639" y="39653"/>
                    <a:pt x="44963" y="38441"/>
                    <a:pt x="39720" y="36014"/>
                  </a:cubicBezTo>
                  <a:cubicBezTo>
                    <a:pt x="24660" y="29034"/>
                    <a:pt x="15867" y="13028"/>
                    <a:pt x="10997" y="0"/>
                  </a:cubicBezTo>
                  <a:lnTo>
                    <a:pt x="10733" y="0"/>
                  </a:lnTo>
                  <a:cubicBezTo>
                    <a:pt x="13571" y="7631"/>
                    <a:pt x="16983" y="14300"/>
                    <a:pt x="20892" y="19868"/>
                  </a:cubicBezTo>
                  <a:cubicBezTo>
                    <a:pt x="26242" y="27452"/>
                    <a:pt x="32539" y="32974"/>
                    <a:pt x="39612" y="36246"/>
                  </a:cubicBezTo>
                  <a:cubicBezTo>
                    <a:pt x="44885" y="38692"/>
                    <a:pt x="50595" y="39912"/>
                    <a:pt x="56724" y="39912"/>
                  </a:cubicBezTo>
                  <a:cubicBezTo>
                    <a:pt x="69992" y="39912"/>
                    <a:pt x="85223" y="34193"/>
                    <a:pt x="102239" y="22799"/>
                  </a:cubicBezTo>
                  <a:cubicBezTo>
                    <a:pt x="102503" y="22908"/>
                    <a:pt x="102751" y="23001"/>
                    <a:pt x="102999" y="23110"/>
                  </a:cubicBezTo>
                  <a:cubicBezTo>
                    <a:pt x="85498" y="35374"/>
                    <a:pt x="69778" y="41535"/>
                    <a:pt x="56022" y="41535"/>
                  </a:cubicBezTo>
                  <a:cubicBezTo>
                    <a:pt x="50224" y="41535"/>
                    <a:pt x="44775" y="40441"/>
                    <a:pt x="39689" y="38247"/>
                  </a:cubicBezTo>
                  <a:cubicBezTo>
                    <a:pt x="23311" y="31190"/>
                    <a:pt x="13788" y="13804"/>
                    <a:pt x="8670" y="466"/>
                  </a:cubicBezTo>
                  <a:cubicBezTo>
                    <a:pt x="8608" y="311"/>
                    <a:pt x="8546" y="155"/>
                    <a:pt x="8500" y="0"/>
                  </a:cubicBezTo>
                  <a:lnTo>
                    <a:pt x="8220" y="0"/>
                  </a:lnTo>
                  <a:cubicBezTo>
                    <a:pt x="8282" y="186"/>
                    <a:pt x="8360" y="373"/>
                    <a:pt x="8422" y="559"/>
                  </a:cubicBezTo>
                  <a:cubicBezTo>
                    <a:pt x="11694" y="9073"/>
                    <a:pt x="15634" y="16425"/>
                    <a:pt x="20132" y="22443"/>
                  </a:cubicBezTo>
                  <a:cubicBezTo>
                    <a:pt x="25762" y="29949"/>
                    <a:pt x="32307" y="35347"/>
                    <a:pt x="39581" y="38480"/>
                  </a:cubicBezTo>
                  <a:cubicBezTo>
                    <a:pt x="44703" y="40691"/>
                    <a:pt x="50189" y="41795"/>
                    <a:pt x="56025" y="41795"/>
                  </a:cubicBezTo>
                  <a:cubicBezTo>
                    <a:pt x="69873" y="41795"/>
                    <a:pt x="85689" y="35581"/>
                    <a:pt x="103278" y="23218"/>
                  </a:cubicBezTo>
                  <a:cubicBezTo>
                    <a:pt x="103542" y="23327"/>
                    <a:pt x="103790" y="23435"/>
                    <a:pt x="104038" y="23544"/>
                  </a:cubicBezTo>
                  <a:cubicBezTo>
                    <a:pt x="85988" y="36802"/>
                    <a:pt x="69684" y="43463"/>
                    <a:pt x="55336" y="43463"/>
                  </a:cubicBezTo>
                  <a:cubicBezTo>
                    <a:pt x="49811" y="43463"/>
                    <a:pt x="44576" y="42475"/>
                    <a:pt x="39643" y="40496"/>
                  </a:cubicBezTo>
                  <a:cubicBezTo>
                    <a:pt x="22830" y="33749"/>
                    <a:pt x="12687" y="16487"/>
                    <a:pt x="7150" y="3180"/>
                  </a:cubicBezTo>
                  <a:cubicBezTo>
                    <a:pt x="6700" y="2110"/>
                    <a:pt x="6282" y="1055"/>
                    <a:pt x="5863" y="0"/>
                  </a:cubicBezTo>
                  <a:lnTo>
                    <a:pt x="5599" y="0"/>
                  </a:lnTo>
                  <a:cubicBezTo>
                    <a:pt x="6002" y="1086"/>
                    <a:pt x="6437" y="2172"/>
                    <a:pt x="6902" y="3273"/>
                  </a:cubicBezTo>
                  <a:cubicBezTo>
                    <a:pt x="10438" y="11772"/>
                    <a:pt x="14641" y="19077"/>
                    <a:pt x="19372" y="25017"/>
                  </a:cubicBezTo>
                  <a:cubicBezTo>
                    <a:pt x="25296" y="32462"/>
                    <a:pt x="32074" y="37735"/>
                    <a:pt x="39550" y="40744"/>
                  </a:cubicBezTo>
                  <a:cubicBezTo>
                    <a:pt x="44508" y="42730"/>
                    <a:pt x="49769" y="43722"/>
                    <a:pt x="55320" y="43722"/>
                  </a:cubicBezTo>
                  <a:cubicBezTo>
                    <a:pt x="69757" y="43722"/>
                    <a:pt x="86159" y="37016"/>
                    <a:pt x="104318" y="23652"/>
                  </a:cubicBezTo>
                  <a:cubicBezTo>
                    <a:pt x="104566" y="23777"/>
                    <a:pt x="104829" y="23885"/>
                    <a:pt x="105077" y="23994"/>
                  </a:cubicBezTo>
                  <a:cubicBezTo>
                    <a:pt x="86485" y="38262"/>
                    <a:pt x="69606" y="45431"/>
                    <a:pt x="54659" y="45431"/>
                  </a:cubicBezTo>
                  <a:cubicBezTo>
                    <a:pt x="49395" y="45431"/>
                    <a:pt x="44371" y="44542"/>
                    <a:pt x="39596" y="42760"/>
                  </a:cubicBezTo>
                  <a:cubicBezTo>
                    <a:pt x="22334" y="36339"/>
                    <a:pt x="11586" y="19170"/>
                    <a:pt x="5615" y="5910"/>
                  </a:cubicBezTo>
                  <a:cubicBezTo>
                    <a:pt x="4700" y="3893"/>
                    <a:pt x="3878" y="1924"/>
                    <a:pt x="3133" y="0"/>
                  </a:cubicBezTo>
                  <a:lnTo>
                    <a:pt x="2854" y="0"/>
                  </a:lnTo>
                  <a:cubicBezTo>
                    <a:pt x="3614" y="1955"/>
                    <a:pt x="4452" y="3971"/>
                    <a:pt x="5367" y="6003"/>
                  </a:cubicBezTo>
                  <a:cubicBezTo>
                    <a:pt x="9182" y="14471"/>
                    <a:pt x="13633" y="21745"/>
                    <a:pt x="18596" y="27623"/>
                  </a:cubicBezTo>
                  <a:cubicBezTo>
                    <a:pt x="24816" y="34974"/>
                    <a:pt x="31841" y="40155"/>
                    <a:pt x="39503" y="43008"/>
                  </a:cubicBezTo>
                  <a:cubicBezTo>
                    <a:pt x="44300" y="44796"/>
                    <a:pt x="49348" y="45688"/>
                    <a:pt x="54635" y="45688"/>
                  </a:cubicBezTo>
                  <a:cubicBezTo>
                    <a:pt x="69671" y="45688"/>
                    <a:pt x="86649" y="38473"/>
                    <a:pt x="105341" y="24118"/>
                  </a:cubicBezTo>
                  <a:cubicBezTo>
                    <a:pt x="105605" y="24242"/>
                    <a:pt x="105853" y="24366"/>
                    <a:pt x="106117" y="24490"/>
                  </a:cubicBezTo>
                  <a:cubicBezTo>
                    <a:pt x="86996" y="39761"/>
                    <a:pt x="69528" y="47436"/>
                    <a:pt x="53960" y="47436"/>
                  </a:cubicBezTo>
                  <a:cubicBezTo>
                    <a:pt x="48958" y="47436"/>
                    <a:pt x="44151" y="46644"/>
                    <a:pt x="39550" y="45056"/>
                  </a:cubicBezTo>
                  <a:cubicBezTo>
                    <a:pt x="21838" y="38929"/>
                    <a:pt x="10485" y="21869"/>
                    <a:pt x="4079" y="8639"/>
                  </a:cubicBezTo>
                  <a:cubicBezTo>
                    <a:pt x="2637" y="5661"/>
                    <a:pt x="1381" y="2746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2448450" y="293175"/>
              <a:ext cx="750675" cy="96850"/>
            </a:xfrm>
            <a:custGeom>
              <a:avLst/>
              <a:gdLst/>
              <a:ahLst/>
              <a:cxnLst/>
              <a:rect l="l" t="t" r="r" b="b"/>
              <a:pathLst>
                <a:path w="30027" h="3874" extrusionOk="0">
                  <a:moveTo>
                    <a:pt x="0" y="0"/>
                  </a:moveTo>
                  <a:cubicBezTo>
                    <a:pt x="5342" y="2578"/>
                    <a:pt x="10579" y="3873"/>
                    <a:pt x="15599" y="3873"/>
                  </a:cubicBezTo>
                  <a:cubicBezTo>
                    <a:pt x="16016" y="3873"/>
                    <a:pt x="16430" y="3865"/>
                    <a:pt x="16844" y="3847"/>
                  </a:cubicBezTo>
                  <a:cubicBezTo>
                    <a:pt x="21419" y="3645"/>
                    <a:pt x="25808" y="2358"/>
                    <a:pt x="30027" y="0"/>
                  </a:cubicBezTo>
                  <a:lnTo>
                    <a:pt x="29577" y="0"/>
                  </a:lnTo>
                  <a:cubicBezTo>
                    <a:pt x="25498" y="2218"/>
                    <a:pt x="21248" y="3443"/>
                    <a:pt x="16844" y="3630"/>
                  </a:cubicBezTo>
                  <a:cubicBezTo>
                    <a:pt x="16425" y="3648"/>
                    <a:pt x="16004" y="3657"/>
                    <a:pt x="15582" y="3657"/>
                  </a:cubicBezTo>
                  <a:cubicBezTo>
                    <a:pt x="10723" y="3657"/>
                    <a:pt x="5661" y="2426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2616325" y="293175"/>
              <a:ext cx="418800" cy="31575"/>
            </a:xfrm>
            <a:custGeom>
              <a:avLst/>
              <a:gdLst/>
              <a:ahLst/>
              <a:cxnLst/>
              <a:rect l="l" t="t" r="r" b="b"/>
              <a:pathLst>
                <a:path w="16752" h="1263" extrusionOk="0">
                  <a:moveTo>
                    <a:pt x="1" y="0"/>
                  </a:moveTo>
                  <a:cubicBezTo>
                    <a:pt x="2637" y="760"/>
                    <a:pt x="5259" y="1195"/>
                    <a:pt x="7833" y="1257"/>
                  </a:cubicBezTo>
                  <a:cubicBezTo>
                    <a:pt x="8028" y="1261"/>
                    <a:pt x="8223" y="1263"/>
                    <a:pt x="8418" y="1263"/>
                  </a:cubicBezTo>
                  <a:cubicBezTo>
                    <a:pt x="11242" y="1263"/>
                    <a:pt x="14023" y="842"/>
                    <a:pt x="16751" y="0"/>
                  </a:cubicBezTo>
                  <a:lnTo>
                    <a:pt x="16022" y="0"/>
                  </a:lnTo>
                  <a:cubicBezTo>
                    <a:pt x="13545" y="702"/>
                    <a:pt x="11028" y="1047"/>
                    <a:pt x="8472" y="1047"/>
                  </a:cubicBezTo>
                  <a:cubicBezTo>
                    <a:pt x="8259" y="1047"/>
                    <a:pt x="8046" y="1044"/>
                    <a:pt x="7833" y="1040"/>
                  </a:cubicBezTo>
                  <a:cubicBezTo>
                    <a:pt x="5507" y="993"/>
                    <a:pt x="3149" y="636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2375550" y="293175"/>
              <a:ext cx="887175" cy="131625"/>
            </a:xfrm>
            <a:custGeom>
              <a:avLst/>
              <a:gdLst/>
              <a:ahLst/>
              <a:cxnLst/>
              <a:rect l="l" t="t" r="r" b="b"/>
              <a:pathLst>
                <a:path w="35487" h="5265" extrusionOk="0">
                  <a:moveTo>
                    <a:pt x="0" y="0"/>
                  </a:moveTo>
                  <a:cubicBezTo>
                    <a:pt x="512" y="264"/>
                    <a:pt x="1009" y="543"/>
                    <a:pt x="1520" y="791"/>
                  </a:cubicBezTo>
                  <a:cubicBezTo>
                    <a:pt x="7443" y="3766"/>
                    <a:pt x="13210" y="5264"/>
                    <a:pt x="18693" y="5264"/>
                  </a:cubicBezTo>
                  <a:cubicBezTo>
                    <a:pt x="19442" y="5264"/>
                    <a:pt x="20185" y="5236"/>
                    <a:pt x="20923" y="5181"/>
                  </a:cubicBezTo>
                  <a:cubicBezTo>
                    <a:pt x="26025" y="4793"/>
                    <a:pt x="30895" y="3056"/>
                    <a:pt x="35486" y="0"/>
                  </a:cubicBezTo>
                  <a:lnTo>
                    <a:pt x="35099" y="0"/>
                  </a:lnTo>
                  <a:cubicBezTo>
                    <a:pt x="30616" y="2916"/>
                    <a:pt x="25870" y="4591"/>
                    <a:pt x="20907" y="4963"/>
                  </a:cubicBezTo>
                  <a:cubicBezTo>
                    <a:pt x="20154" y="5023"/>
                    <a:pt x="19395" y="5052"/>
                    <a:pt x="18631" y="5052"/>
                  </a:cubicBezTo>
                  <a:cubicBezTo>
                    <a:pt x="13195" y="5052"/>
                    <a:pt x="7488" y="3556"/>
                    <a:pt x="1613" y="605"/>
                  </a:cubicBezTo>
                  <a:cubicBezTo>
                    <a:pt x="1226" y="404"/>
                    <a:pt x="822" y="202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2303425" y="293175"/>
              <a:ext cx="1017075" cy="167725"/>
            </a:xfrm>
            <a:custGeom>
              <a:avLst/>
              <a:gdLst/>
              <a:ahLst/>
              <a:cxnLst/>
              <a:rect l="l" t="t" r="r" b="b"/>
              <a:pathLst>
                <a:path w="40683" h="6709" extrusionOk="0">
                  <a:moveTo>
                    <a:pt x="1" y="0"/>
                  </a:moveTo>
                  <a:cubicBezTo>
                    <a:pt x="1784" y="1040"/>
                    <a:pt x="3552" y="1970"/>
                    <a:pt x="5305" y="2777"/>
                  </a:cubicBezTo>
                  <a:cubicBezTo>
                    <a:pt x="10973" y="5387"/>
                    <a:pt x="16461" y="6709"/>
                    <a:pt x="21674" y="6709"/>
                  </a:cubicBezTo>
                  <a:cubicBezTo>
                    <a:pt x="22781" y="6709"/>
                    <a:pt x="23875" y="6649"/>
                    <a:pt x="24956" y="6530"/>
                  </a:cubicBezTo>
                  <a:cubicBezTo>
                    <a:pt x="30539" y="5925"/>
                    <a:pt x="35797" y="3738"/>
                    <a:pt x="40682" y="0"/>
                  </a:cubicBezTo>
                  <a:lnTo>
                    <a:pt x="40341" y="0"/>
                  </a:lnTo>
                  <a:cubicBezTo>
                    <a:pt x="35549" y="3614"/>
                    <a:pt x="30399" y="5739"/>
                    <a:pt x="24924" y="6328"/>
                  </a:cubicBezTo>
                  <a:cubicBezTo>
                    <a:pt x="23861" y="6444"/>
                    <a:pt x="22784" y="6502"/>
                    <a:pt x="21694" y="6502"/>
                  </a:cubicBezTo>
                  <a:cubicBezTo>
                    <a:pt x="16507" y="6502"/>
                    <a:pt x="11037" y="5192"/>
                    <a:pt x="5398" y="2590"/>
                  </a:cubicBezTo>
                  <a:cubicBezTo>
                    <a:pt x="3738" y="1846"/>
                    <a:pt x="2079" y="977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894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4296333" y="1742800"/>
            <a:ext cx="6942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9866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757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2935800" y="1715967"/>
            <a:ext cx="63204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2935900" y="3024400"/>
            <a:ext cx="6320400" cy="19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730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960000" y="5088967"/>
            <a:ext cx="10272000" cy="7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199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707136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SemiBold"/>
              <a:buNone/>
              <a:defRPr sz="3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8937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13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489B203-F480-59D5-AC44-AFA9B790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87" y="3047200"/>
            <a:ext cx="10272000" cy="763600"/>
          </a:xfrm>
        </p:spPr>
        <p:txBody>
          <a:bodyPr/>
          <a:lstStyle/>
          <a:p>
            <a:pPr algn="ctr"/>
            <a:r>
              <a:rPr lang="en-US" sz="4000" dirty="0"/>
              <a:t>Raynaud-</a:t>
            </a:r>
            <a:r>
              <a:rPr lang="en-US" sz="4000" dirty="0" err="1"/>
              <a:t>Syndrom</a:t>
            </a:r>
            <a:br>
              <a:rPr lang="en-US" sz="4000" dirty="0"/>
            </a:b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Sebastian </a:t>
            </a:r>
            <a:r>
              <a:rPr lang="en-US" sz="16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Fröber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(</a:t>
            </a:r>
            <a:r>
              <a:rPr lang="en-US" sz="16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Medizinische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Fakultät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)</a:t>
            </a:r>
            <a:endParaRPr lang="en-US" sz="4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2D8033DF-BBF1-25CE-32AB-936AB093852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9746813" y="5134648"/>
            <a:ext cx="2173724" cy="763600"/>
          </a:xfrm>
        </p:spPr>
        <p:txBody>
          <a:bodyPr/>
          <a:lstStyle/>
          <a:p>
            <a:r>
              <a:rPr lang="en-US" dirty="0"/>
              <a:t>München, den 11.12.2023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AB83CA-22A8-E544-0016-DE2ABE70C7D7}"/>
              </a:ext>
            </a:extLst>
          </p:cNvPr>
          <p:cNvSpPr txBox="1"/>
          <p:nvPr/>
        </p:nvSpPr>
        <p:spPr>
          <a:xfrm>
            <a:off x="271462" y="5164468"/>
            <a:ext cx="910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Gruppenmitglieder : Bakir </a:t>
            </a:r>
            <a:r>
              <a:rPr lang="de-DE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Chaban</a:t>
            </a:r>
            <a:r>
              <a:rPr lang="de-DE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, Julia Schneider, Philipp Schickel, David Nikue</a:t>
            </a:r>
          </a:p>
          <a:p>
            <a:r>
              <a:rPr lang="de-DE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Betreuer : Fabian </a:t>
            </a:r>
            <a:r>
              <a:rPr lang="de-DE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Scheipel</a:t>
            </a:r>
            <a:endParaRPr lang="de-DE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6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BD8-8688-4EF4-FF84-98076A87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713333"/>
            <a:ext cx="10278400" cy="768000"/>
          </a:xfrm>
        </p:spPr>
        <p:txBody>
          <a:bodyPr wrap="square" anchor="t">
            <a:normAutofit/>
          </a:bodyPr>
          <a:lstStyle/>
          <a:p>
            <a:r>
              <a:rPr lang="en-US" sz="3200" dirty="0" err="1"/>
              <a:t>Gliederung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6C86-91D3-3C7B-9BFB-DA72A1E2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871633"/>
            <a:ext cx="10278400" cy="3236800"/>
          </a:xfrm>
        </p:spPr>
        <p:txBody>
          <a:bodyPr wrap="square" anchor="t"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/>
              <a:t>Einführung</a:t>
            </a:r>
            <a:endParaRPr lang="en-US" sz="2400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/>
              <a:t>Methodik</a:t>
            </a:r>
            <a:endParaRPr lang="en-US" sz="2400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/>
              <a:t>Ergebnisse</a:t>
            </a:r>
            <a:endParaRPr lang="en-US" sz="2400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/>
              <a:t>Diskussion</a:t>
            </a:r>
            <a:r>
              <a:rPr lang="en-US" sz="2400" dirty="0"/>
              <a:t> der </a:t>
            </a:r>
            <a:r>
              <a:rPr lang="en-US" sz="2400" dirty="0" err="1"/>
              <a:t>Ergebnisse</a:t>
            </a:r>
            <a:endParaRPr lang="en-US" sz="2400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/>
              <a:t>Literaturverzeichnis</a:t>
            </a:r>
            <a:endParaRPr lang="en-US" sz="2400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5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3AAD6-1CA0-A561-F7A7-CFBB4A92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2B6BEF-4400-756A-752E-C59DEBCF6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endParaRPr lang="de-DE" dirty="0"/>
          </a:p>
          <a:p>
            <a:r>
              <a:rPr lang="de-DE" dirty="0"/>
              <a:t>Ziel des Projekts: </a:t>
            </a:r>
          </a:p>
          <a:p>
            <a:pPr marL="186262" indent="0">
              <a:buNone/>
            </a:pPr>
            <a:endParaRPr lang="de-DE" sz="1200" dirty="0"/>
          </a:p>
          <a:p>
            <a:pPr marL="643462" indent="-457200">
              <a:buAutoNum type="arabicPeriod"/>
            </a:pPr>
            <a:r>
              <a:rPr lang="de-DE" sz="1870" dirty="0"/>
              <a:t>Die Untersuchung der zirkadianen Körpertemperaturrhythmus im Zusammenhang mit </a:t>
            </a:r>
            <a:r>
              <a:rPr lang="de-DE" sz="1870" dirty="0" err="1"/>
              <a:t>Vasospasmen</a:t>
            </a:r>
            <a:r>
              <a:rPr lang="de-DE" sz="1870" dirty="0"/>
              <a:t> bei Raynaud-Syndrom und systemischer Sklerose</a:t>
            </a:r>
          </a:p>
          <a:p>
            <a:pPr marL="643462" indent="-457200">
              <a:buAutoNum type="arabicPeriod"/>
            </a:pPr>
            <a:r>
              <a:rPr lang="de-DE" sz="1870" dirty="0"/>
              <a:t>Die Bestimmung der Umweltfaktoren</a:t>
            </a:r>
          </a:p>
          <a:p>
            <a:pPr marL="186262" indent="0">
              <a:buNone/>
            </a:pPr>
            <a:endParaRPr lang="de-DE" dirty="0"/>
          </a:p>
          <a:p>
            <a:pPr marL="186262" indent="0">
              <a:buNone/>
            </a:pPr>
            <a:r>
              <a:rPr lang="de-DE" dirty="0"/>
              <a:t>  		 </a:t>
            </a:r>
          </a:p>
        </p:txBody>
      </p:sp>
    </p:spTree>
    <p:extLst>
      <p:ext uri="{BB962C8B-B14F-4D97-AF65-F5344CB8AC3E}">
        <p14:creationId xmlns:p14="http://schemas.microsoft.com/office/powerpoint/2010/main" val="322434072"/>
      </p:ext>
    </p:extLst>
  </p:cSld>
  <p:clrMapOvr>
    <a:masterClrMapping/>
  </p:clrMapOvr>
</p:sld>
</file>

<file path=ppt/theme/theme1.xml><?xml version="1.0" encoding="utf-8"?>
<a:theme xmlns:a="http://schemas.openxmlformats.org/drawingml/2006/main" name="Skin Diseases: Raynaud’s Syndrome by Slidesgo">
  <a:themeElements>
    <a:clrScheme name="Simple Light">
      <a:dk1>
        <a:srgbClr val="191919"/>
      </a:dk1>
      <a:lt1>
        <a:srgbClr val="E8694D"/>
      </a:lt1>
      <a:dk2>
        <a:srgbClr val="EFBCB6"/>
      </a:dk2>
      <a:lt2>
        <a:srgbClr val="F1CCC3"/>
      </a:lt2>
      <a:accent1>
        <a:srgbClr val="FAE9E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Skin Diseases_ Raynaud’s Syndrome by Slidesgo</Template>
  <TotalTime>0</TotalTime>
  <Words>64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Barlow</vt:lpstr>
      <vt:lpstr>Bebas Neue</vt:lpstr>
      <vt:lpstr>Poppins</vt:lpstr>
      <vt:lpstr>Poppins Light</vt:lpstr>
      <vt:lpstr>Poppins SemiBold</vt:lpstr>
      <vt:lpstr>Proxima Nova</vt:lpstr>
      <vt:lpstr>Skin Diseases: Raynaud’s Syndrome by Slidesgo</vt:lpstr>
      <vt:lpstr>Slidesgo Final Pages</vt:lpstr>
      <vt:lpstr>Raynaud-Syndrom Sebastian Fröber (Medizinische Fakultät)</vt:lpstr>
      <vt:lpstr>Gliederung</vt:lpstr>
      <vt:lpstr>Einführung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Chaban, Bakir</dc:creator>
  <cp:lastModifiedBy>Nikue, David</cp:lastModifiedBy>
  <cp:revision>5</cp:revision>
  <dcterms:created xsi:type="dcterms:W3CDTF">2023-11-07T14:08:28Z</dcterms:created>
  <dcterms:modified xsi:type="dcterms:W3CDTF">2023-11-13T20:22:10Z</dcterms:modified>
</cp:coreProperties>
</file>