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33D86-D3A1-FFE0-DFF1-867A5C21D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630935-E2FD-18A4-D144-0D7715FD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C6386-BFAC-75CD-016C-FC57C107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ED0C8-A32C-1497-8C39-489AA7B1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A3B51-8D38-453A-CF58-C6D8682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4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4FDD1-F8B4-F242-A9C4-E0F0F78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44C52F-B108-0F19-774F-67AC6AD4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1E791-15E1-F3D0-4E38-FD2724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5E326-BBD4-B5C4-97DF-96AA845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E3BE5-8B79-6DBB-6CBF-6FCF15A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8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13F7EB-0266-A014-64E8-BC17F073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D1776B-056F-E154-1971-AAC8A02A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2A879-02E2-70A7-5BA3-B1A3BB3A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244C8-ED96-AABF-0192-EBEF352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48A2D-B9AB-0644-CD4B-ED5C387C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79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B4C62-3FF5-BB3C-2BDA-5DBB25AF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D79BAB-C8D5-069E-199E-750FDF2B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CA141-9CD3-2F71-89BA-1C4E4619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A9557-EBD4-AFC4-4EE0-ADC91A9A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0DC0E-08B9-DE3B-8010-D4CE4297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3932B-1C29-0478-EE13-17964E3F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31B011-4919-ABC8-2E4D-88B347CA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5E16A-00CE-940D-35E7-658AC990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2C567-E336-B734-F37E-33E408F5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B5DE8-815E-A2DB-4491-1C9F51A9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77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3A5BE-DF2B-372F-AEAE-A196419B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94D74-6F5B-987A-890C-AC6D98C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9884BF-9D7A-D17D-CA54-DE9637CD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52DCE4-D6D3-E09F-9124-E136A1A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990FC-9194-B738-8537-3E03333A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91F83-0B1A-E694-A314-4701FC01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6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3AB66-D5C9-9ADF-E5AA-6845A0D5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803E04-C392-BD61-3A77-A3FFEE34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9D320-B346-42FD-58BF-E9D80E2F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A0827A-4EA5-13B0-E3FF-6615BAD20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5E1FFF-21C7-3084-7606-0BF9A6FFD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58BC9-6909-7194-EFFB-8B82824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1655E1-0F65-BD1E-A228-D26A4CE6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3CF6C9-4867-36D7-C6E5-97F0B98A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C5631-0F10-764F-F3F3-BF18B31C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028AFF-2339-11CD-4754-AA271382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90662D-4284-AB2F-EC2E-A28E4675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73CFB-7DA6-48E6-695F-42D5FB6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5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231736-B0DB-D4DE-D226-0D8F7314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D3B9C4-9B4D-BAF9-DAE1-3C744F00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761A2B-12DE-D4A6-6EDB-269C0CBB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2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94C09-8DC8-A173-8D84-703DAC9F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B1EF7-608C-793D-C325-B65D0EF6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9EDF4-8AE3-18FE-9A65-4F583B9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80146-8036-43E9-3861-2A7F8B01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BE8C5F-525E-D1FF-961F-6D7225CC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38C29-84DB-719B-8E1A-9E32B2FC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454A6-FFF3-6B6B-6DA8-4A70A13B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93C0B8-6298-F469-DD11-F7408103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E180B-B96F-5024-7AA8-7F2B325C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4FE38-1367-5F00-E427-194635FB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993273-B251-00CB-59A4-442A8BF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561EC-EB5F-F587-F02F-A27347A7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AA6F08-A0F8-B3E6-1043-D2EF0166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F7959-1390-E07B-6F24-8E216CD4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68A9-E95E-24AB-9118-70A422F9D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4CCC-E9AC-4788-94AE-1C55AC2225B3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93447-EDA6-E43D-6393-58F4EB130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72904-79AE-B28E-A58D-CE9A34B15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8203-4480-4A20-A58B-6C59FF6832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384213-0CDB-7E5D-C2EE-8EBAC6BCC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9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29928EB7-607D-BB91-DD88-7A981306E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4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E8AD799-036C-2D0C-9B21-F5BB3144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9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6AA60F9-7D12-6677-208E-4B9576AD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Nikue, David</dc:creator>
  <cp:lastModifiedBy>Nikue, David</cp:lastModifiedBy>
  <cp:revision>1</cp:revision>
  <dcterms:created xsi:type="dcterms:W3CDTF">2023-12-05T16:05:26Z</dcterms:created>
  <dcterms:modified xsi:type="dcterms:W3CDTF">2023-12-05T16:46:54Z</dcterms:modified>
</cp:coreProperties>
</file>