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68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07338-4081-FFA2-8354-1BCA64F3B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98778B-FF30-D75A-0B65-800C8BCA2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928164-2881-4A7E-87BB-9391D00E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604F-B089-674C-B54C-9A4AD061F06E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4F4BA7-488B-4942-6D8B-9511C70E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2478F7-2570-AE6C-BE3F-115B7222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FBF7-C62E-D746-8728-298C58F707C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96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394ED5-ADA3-37F9-641B-B0E229B1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63D943-452E-FEDD-0920-4C3D06BE2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C4A482-9F40-73F9-0404-237B0114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604F-B089-674C-B54C-9A4AD061F06E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03A821-A733-A90B-03C9-2D9203A7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A955F8-2173-B525-3AAE-A55328F3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FBF7-C62E-D746-8728-298C58F707C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69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FA9A549-2D56-8E31-B8F5-A8B51FAAE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E363B3-BDB5-61FE-AA74-798F6BCE3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93D82B-9FC9-C406-5EDA-85FFD425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604F-B089-674C-B54C-9A4AD061F06E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67F81D-175D-14AD-8B0D-88FE437F8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91ED33-DBA6-6EBA-EEEC-36F046D2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FBF7-C62E-D746-8728-298C58F707C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61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91D6BE-5C2C-8D78-EFDC-756F8DE46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61C980-FE5C-9BA3-23A7-9A612D25E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42D39F-B681-A858-0FD2-DC90CDF2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604F-B089-674C-B54C-9A4AD061F06E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B9B613-30F3-C940-D7CA-A4E3FEB6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F5339A-BEDD-0016-9847-1418D3F2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FBF7-C62E-D746-8728-298C58F707C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27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8F616-5812-CAEE-40E6-11B928C2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268853-CD8A-E9D2-81BD-27D869A5C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1DA460-8EA8-26EF-7214-6A74D3DF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604F-B089-674C-B54C-9A4AD061F06E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EACE0B-888E-8DF4-D4BF-E7134674F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B6756F-1B93-D884-1CBC-11866EE67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FBF7-C62E-D746-8728-298C58F707C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06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CD8F1-7521-5E1C-40B9-59A42271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A9361-0A1F-0632-0401-9E66CE4F7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46B7FF-50BF-4B92-9D2B-596A4C29A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FD1B18-71DA-D92E-6D26-3A6CE1A9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604F-B089-674C-B54C-9A4AD061F06E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D03399-C625-2777-B9ED-44943752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496D1B-FB20-6ADF-F021-225E2216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FBF7-C62E-D746-8728-298C58F707C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40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2F41C5-3DF9-A7E5-4E79-CB2CEF0E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3AB579-148B-CF83-6545-37E6B8443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37D64D-7C6E-042F-2B8E-C7C5849AB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CE2C07-4E30-1C0A-224F-CF447FF10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F8CCC35-78B0-8AD8-FF46-AC4DB10DD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536A70-6AF0-93AD-3A51-A0066018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604F-B089-674C-B54C-9A4AD061F06E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B8C3702-D3AF-5103-BA6A-62182EF7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D339C7-36F7-546C-1663-746201ED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FBF7-C62E-D746-8728-298C58F707C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59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90A6AA-0B3E-11BB-1130-48F29552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505D1E1-8DBA-02EC-3603-B48E6668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604F-B089-674C-B54C-9A4AD061F06E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C93A66-31CF-492C-1A2B-4DA8CE1D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9B4CB6-AE54-A0C5-1BC6-817F4B50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FBF7-C62E-D746-8728-298C58F707C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7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B6B767-8A0D-A9A7-F1EC-206FC3C35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604F-B089-674C-B54C-9A4AD061F06E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709376-1031-8CE5-D507-3C8EED69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AE76F5-6D1D-3304-1E91-6FDA196F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FBF7-C62E-D746-8728-298C58F707C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04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E2EB1-5CA4-BBFD-9A1E-BA3C7158B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EA9D9B-275B-0F51-8364-03C14D55D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4B6E46-DC3A-A76D-F1C6-6C1A22A7A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6F2885-A2F3-26EC-0618-24C4C2A4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604F-B089-674C-B54C-9A4AD061F06E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138693-4D16-ECAE-9855-F08F4FC0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323357-703F-B74D-C381-9EDC150F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FBF7-C62E-D746-8728-298C58F707C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08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AF209A-385A-206E-75EF-D05C96C29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F0935D-613B-1709-D989-88AA63D19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86967E-DC49-1B62-6C84-EF2D12C36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E15678-F589-CA86-8D04-3BA65214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604F-B089-674C-B54C-9A4AD061F06E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E0A794-A5F6-C2C5-BDD6-150C4FFE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79B769-DD9F-C34B-FC20-CBE620A6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FBF7-C62E-D746-8728-298C58F707C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11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1F1E328-8B3D-CE98-B34A-77F27D99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A9E4A5-60CC-6402-E3A5-79CCBC7ED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AEAB40-B66F-F9C3-5CB7-A87B7CEAC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8604F-B089-674C-B54C-9A4AD061F06E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04101F-9464-E043-F461-6080E29B1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1CF621-F7EC-A0D0-5B46-34952267C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3FBF7-C62E-D746-8728-298C58F707C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60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19514-A301-06ED-6DA7-6029DB2490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06756C-7249-F4EC-E64F-83F38BEB6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465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BD8-8688-4EF4-FF84-98076A87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Gliederung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B6C86-91D3-3C7B-9BFB-DA72A1E24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Einführung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Methodik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Ergebnisse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Diskussion</a:t>
            </a:r>
            <a:r>
              <a:rPr lang="en-US" dirty="0"/>
              <a:t> der Ergebnisse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Literaturverzeichnis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50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 Presentation</vt:lpstr>
      <vt:lpstr>Gliederung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Chaban, Bakir</dc:creator>
  <cp:lastModifiedBy>Philipp Schickel</cp:lastModifiedBy>
  <cp:revision>2</cp:revision>
  <dcterms:created xsi:type="dcterms:W3CDTF">2023-11-07T14:08:28Z</dcterms:created>
  <dcterms:modified xsi:type="dcterms:W3CDTF">2023-11-07T14:37:56Z</dcterms:modified>
</cp:coreProperties>
</file>