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2EE90-AEFC-416C-9495-8C28F4F4A0D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56087-F78F-41C9-BD06-A20E4419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56087-F78F-41C9-BD06-A20E441908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3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DA50-0CD7-F143-46E6-9EF854279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Uganda Crop Yield Analysis </a:t>
            </a:r>
            <a:br>
              <a:rPr lang="en-US" dirty="0"/>
            </a:br>
            <a:r>
              <a:rPr lang="en-US" sz="2700" dirty="0"/>
              <a:t>– A data driven approach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A2ED6-568F-E1A4-C7A5-F6C843F08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King`ori Charity</a:t>
            </a:r>
          </a:p>
        </p:txBody>
      </p:sp>
    </p:spTree>
    <p:extLst>
      <p:ext uri="{BB962C8B-B14F-4D97-AF65-F5344CB8AC3E}">
        <p14:creationId xmlns:p14="http://schemas.microsoft.com/office/powerpoint/2010/main" val="371103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F2B2-2885-DA2E-1A10-1E21A180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C5E0-A3C6-40E9-5063-2BE83DD0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65007"/>
            <a:ext cx="7796540" cy="549623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Strategic Crop Expansion:</a:t>
            </a:r>
            <a:r>
              <a:rPr lang="en-US" dirty="0"/>
              <a:t> Prioritize expanding crop cultivation in sub-counties and districts where current yields are high or show significant growth potential. Ensure that such expansions are backed by sufficient resources, infrastructure, and support to enhance overall productivity.</a:t>
            </a:r>
          </a:p>
          <a:p>
            <a:r>
              <a:rPr lang="en-US" b="1" dirty="0"/>
              <a:t>Investigate Factors Beyond Population:</a:t>
            </a:r>
            <a:r>
              <a:rPr lang="en-US" dirty="0"/>
              <a:t> Analyze and address non-population factors influencing maize yields, such as soil health, climate conditions, and pest prevalence, to improve yield outcomes.</a:t>
            </a:r>
          </a:p>
          <a:p>
            <a:r>
              <a:rPr lang="en-US" b="1" dirty="0"/>
              <a:t>Invest in Agricultural Innovation:</a:t>
            </a:r>
            <a:r>
              <a:rPr lang="en-US" dirty="0"/>
              <a:t> Enhance research and development efforts to create crop varieties that withstand drought and pest challenges. Invest in advanced agricultural technologies for accurate yield forecasting and optimized crop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3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EEA6-E0DE-3195-772D-6607C7CF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EA7A-9FBB-6BDD-D2F8-A20FB50A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of maize and sorghum yields across Uganda highlights significant variations in productivity at both district and subcounty levels. This assessment provides a comprehensive view of crop performance, which is crucial for understanding regional agricultural dynamics and informing future agricultural strategies.</a:t>
            </a:r>
          </a:p>
        </p:txBody>
      </p:sp>
    </p:spTree>
    <p:extLst>
      <p:ext uri="{BB962C8B-B14F-4D97-AF65-F5344CB8AC3E}">
        <p14:creationId xmlns:p14="http://schemas.microsoft.com/office/powerpoint/2010/main" val="33544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CE4-83B1-BC23-F801-EE92462F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F9FD-13A3-4D77-A883-E23FE354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Region: </a:t>
            </a:r>
            <a:r>
              <a:rPr lang="en-US" dirty="0"/>
              <a:t>Karamoja is highly food-insecure</a:t>
            </a:r>
          </a:p>
          <a:p>
            <a:r>
              <a:rPr lang="en-US" b="1" dirty="0"/>
              <a:t>Issue: </a:t>
            </a:r>
            <a:r>
              <a:rPr lang="en-US" dirty="0"/>
              <a:t>Low crop productivity due to droughts, pests and diseases</a:t>
            </a:r>
          </a:p>
          <a:p>
            <a:r>
              <a:rPr lang="en-US" b="1" dirty="0"/>
              <a:t>Challenge for NGOs:</a:t>
            </a:r>
            <a:r>
              <a:rPr lang="en-US" dirty="0"/>
              <a:t> Lack of comprehensive  data to prioritize interventions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55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A2D9E-9724-7016-4B3E-E82CF204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Exploring Agricultural Productivity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15CD39-0FF0-BA5B-FBB0-02743B84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Objectives: </a:t>
            </a:r>
          </a:p>
          <a:p>
            <a:r>
              <a:rPr lang="en-US" dirty="0"/>
              <a:t>The goal of this presentation is too explore agricultural productivity, particularly maize and sorghum and then provide actionable insights based on the data </a:t>
            </a:r>
          </a:p>
        </p:txBody>
      </p:sp>
    </p:spTree>
    <p:extLst>
      <p:ext uri="{BB962C8B-B14F-4D97-AF65-F5344CB8AC3E}">
        <p14:creationId xmlns:p14="http://schemas.microsoft.com/office/powerpoint/2010/main" val="376430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B161-3393-D2B4-95E7-1E355AFA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Findings and Insights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626A82F-A0E4-4630-375B-C1F173369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65344" y="2052116"/>
            <a:ext cx="2789586" cy="43601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District maize yields</a:t>
            </a:r>
          </a:p>
          <a:p>
            <a:pPr marL="0" indent="0">
              <a:buNone/>
            </a:pPr>
            <a:r>
              <a:rPr lang="en-US" dirty="0"/>
              <a:t>While Amudat District has the highest maize yield</a:t>
            </a:r>
            <a:r>
              <a:rPr lang="en-US" b="1" dirty="0"/>
              <a:t>, Moroto District </a:t>
            </a:r>
            <a:r>
              <a:rPr lang="en-US" dirty="0"/>
              <a:t>has the lowest maize yield 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02BA5905-B793-7293-FCE3-534C92802C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83277" y="1887523"/>
            <a:ext cx="6213988" cy="4886904"/>
          </a:xfrm>
        </p:spPr>
      </p:pic>
    </p:spTree>
    <p:extLst>
      <p:ext uri="{BB962C8B-B14F-4D97-AF65-F5344CB8AC3E}">
        <p14:creationId xmlns:p14="http://schemas.microsoft.com/office/powerpoint/2010/main" val="222860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18AC-341A-83A2-8810-4FA1E731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48C9-4625-F74F-86E2-9DEFAB2ED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2281258" cy="3997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Subcounty maize yields</a:t>
            </a:r>
          </a:p>
          <a:p>
            <a:pPr marL="0" indent="0">
              <a:buNone/>
            </a:pPr>
            <a:r>
              <a:rPr lang="en-US" dirty="0"/>
              <a:t>The Southern division subcounty has the lowest maize yield followed by the Northern division.</a:t>
            </a:r>
          </a:p>
          <a:p>
            <a:pPr marL="0" indent="0">
              <a:buNone/>
            </a:pPr>
            <a:r>
              <a:rPr lang="en-US" dirty="0" err="1"/>
              <a:t>Sidok</a:t>
            </a:r>
            <a:r>
              <a:rPr lang="en-US" dirty="0"/>
              <a:t> has the highest maize yields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E5DBA50-CD7C-6AC7-4798-BA5BF8ABE9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3445" y="1691148"/>
            <a:ext cx="5488193" cy="4267200"/>
          </a:xfrm>
        </p:spPr>
      </p:pic>
    </p:spTree>
    <p:extLst>
      <p:ext uri="{BB962C8B-B14F-4D97-AF65-F5344CB8AC3E}">
        <p14:creationId xmlns:p14="http://schemas.microsoft.com/office/powerpoint/2010/main" val="42135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FA30-4F31-96FF-9345-0F16AB1A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254B-46C5-4555-71F4-CC0D4A35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1640619"/>
            <a:ext cx="3490626" cy="509447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District Sorghum Yields </a:t>
            </a:r>
          </a:p>
          <a:p>
            <a:pPr marL="0" indent="0">
              <a:buNone/>
            </a:pPr>
            <a:r>
              <a:rPr lang="en-US" dirty="0"/>
              <a:t>After visualization, Moroto was found to have the  highest sorghum yield and </a:t>
            </a:r>
            <a:r>
              <a:rPr lang="en-US" dirty="0" err="1"/>
              <a:t>Abim</a:t>
            </a:r>
            <a:r>
              <a:rPr lang="en-US" dirty="0"/>
              <a:t> having the lowest yields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514C39-60C3-1B62-4F9C-128C8F7424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40619"/>
            <a:ext cx="5102941" cy="5094478"/>
          </a:xfrm>
        </p:spPr>
      </p:pic>
    </p:spTree>
    <p:extLst>
      <p:ext uri="{BB962C8B-B14F-4D97-AF65-F5344CB8AC3E}">
        <p14:creationId xmlns:p14="http://schemas.microsoft.com/office/powerpoint/2010/main" val="315826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7994-9A54-7566-0BF5-A758324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0778-E9EB-4D41-EF89-AE20A2B97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2232097" cy="3997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4. Subcounty Sorghum Yields</a:t>
            </a:r>
          </a:p>
          <a:p>
            <a:pPr marL="0" indent="0">
              <a:buNone/>
            </a:pPr>
            <a:r>
              <a:rPr lang="en-US" dirty="0"/>
              <a:t>Based on the distribution of Sorghum yields, </a:t>
            </a:r>
            <a:r>
              <a:rPr lang="en-US" dirty="0" err="1"/>
              <a:t>Lopeei</a:t>
            </a:r>
            <a:r>
              <a:rPr lang="en-US" dirty="0"/>
              <a:t> turned out to be the leading in Sorghum production and </a:t>
            </a:r>
            <a:r>
              <a:rPr lang="en-US" dirty="0" err="1"/>
              <a:t>Namulu</a:t>
            </a:r>
            <a:r>
              <a:rPr lang="en-US" dirty="0"/>
              <a:t> has the least yields.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658CE7-1203-2E36-9910-55C3345A65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2709" y="1737952"/>
            <a:ext cx="5525729" cy="4908653"/>
          </a:xfrm>
        </p:spPr>
      </p:pic>
    </p:spTree>
    <p:extLst>
      <p:ext uri="{BB962C8B-B14F-4D97-AF65-F5344CB8AC3E}">
        <p14:creationId xmlns:p14="http://schemas.microsoft.com/office/powerpoint/2010/main" val="171144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EE97-0386-70D0-232B-D768FF46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E42B-4726-24F9-962C-18EED2327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352974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Crop Yields  Overview</a:t>
            </a:r>
            <a:endParaRPr lang="en-US" dirty="0"/>
          </a:p>
          <a:p>
            <a:r>
              <a:rPr lang="en-US" dirty="0"/>
              <a:t>Larger crop areas have high maize yields and sorghum yields.</a:t>
            </a:r>
          </a:p>
          <a:p>
            <a:r>
              <a:rPr lang="en-US" dirty="0"/>
              <a:t>Districts with higher maize yields tend to have high sorghum yields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C08EA1-22DC-6395-199F-15300D87E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0193" y="2052116"/>
            <a:ext cx="5132439" cy="4358796"/>
          </a:xfrm>
        </p:spPr>
      </p:pic>
    </p:spTree>
    <p:extLst>
      <p:ext uri="{BB962C8B-B14F-4D97-AF65-F5344CB8AC3E}">
        <p14:creationId xmlns:p14="http://schemas.microsoft.com/office/powerpoint/2010/main" val="106911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2A84-844F-148E-98F4-85BA8415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29F0-1F5B-B0C2-2944-901800CBA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2566394" cy="3997828"/>
          </a:xfrm>
        </p:spPr>
        <p:txBody>
          <a:bodyPr/>
          <a:lstStyle/>
          <a:p>
            <a:r>
              <a:rPr lang="en-US" dirty="0"/>
              <a:t>A larger crop area generally has higher yields for both maize and sorghum at the subcounty level.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9CD9DC-FA14-1DF5-201A-D8FCA209BE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8291" y="2052619"/>
            <a:ext cx="3523886" cy="39973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212470-0595-9472-EB6F-BD7D9B56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14" y="2052116"/>
            <a:ext cx="2969342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5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243</TotalTime>
  <Words>387</Words>
  <Application>Microsoft Office PowerPoint</Application>
  <PresentationFormat>Widescreen</PresentationFormat>
  <Paragraphs>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Shell Dlg 2</vt:lpstr>
      <vt:lpstr>Wingdings</vt:lpstr>
      <vt:lpstr>Wingdings 3</vt:lpstr>
      <vt:lpstr>Madison</vt:lpstr>
      <vt:lpstr>Uganda Crop Yield Analysis  – A data driven approach </vt:lpstr>
      <vt:lpstr>Problem Statement</vt:lpstr>
      <vt:lpstr>Exploring Agricultural Productivity</vt:lpstr>
      <vt:lpstr>Research Findings and Insights</vt:lpstr>
      <vt:lpstr>Cont …</vt:lpstr>
      <vt:lpstr>Cont …</vt:lpstr>
      <vt:lpstr>Cont …</vt:lpstr>
      <vt:lpstr>PowerPoint Presentation</vt:lpstr>
      <vt:lpstr>Cont …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Charity King'ori</dc:creator>
  <cp:lastModifiedBy>Charity King'ori</cp:lastModifiedBy>
  <cp:revision>1</cp:revision>
  <dcterms:created xsi:type="dcterms:W3CDTF">2024-09-01T09:50:03Z</dcterms:created>
  <dcterms:modified xsi:type="dcterms:W3CDTF">2024-09-01T13:53:07Z</dcterms:modified>
</cp:coreProperties>
</file>