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95" r:id="rId5"/>
    <p:sldId id="296" r:id="rId6"/>
    <p:sldId id="297" r:id="rId7"/>
    <p:sldId id="299" r:id="rId8"/>
    <p:sldId id="308" r:id="rId9"/>
    <p:sldId id="309" r:id="rId10"/>
    <p:sldId id="301" r:id="rId11"/>
    <p:sldId id="303" r:id="rId12"/>
    <p:sldId id="307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6" orient="horz" pos="2160" userDrawn="1">
          <p15:clr>
            <a:srgbClr val="A4A3A4"/>
          </p15:clr>
        </p15:guide>
        <p15:guide id="7" pos="384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7DCE"/>
    <a:srgbClr val="BC7FBB"/>
    <a:srgbClr val="7FC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D27102A9-8310-4765-A935-A1911B00CA5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97"/>
    <p:restoredTop sz="94682"/>
  </p:normalViewPr>
  <p:slideViewPr>
    <p:cSldViewPr snapToGrid="0">
      <p:cViewPr>
        <p:scale>
          <a:sx n="100" d="100"/>
          <a:sy n="100" d="100"/>
        </p:scale>
        <p:origin x="-1206" y="-3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3403" y="28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5A9E02AD-574F-46B1-91CF-758ECD92721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0DCDBB3E-0962-4543-8203-0E0084580C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02A5B2-8064-4382-9E31-9E46E0F5B2C3}" type="datetimeFigureOut">
              <a:rPr lang="en-US" noProof="0" smtClean="0"/>
              <a:t>5/15/2025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D61A4A7-FC01-4444-9707-74E93BD634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28D65D7-8813-49CE-A8BE-42984C5CBD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22FEE5-93F6-4794-9247-D82E88608B7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84001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0EB3D-2307-4317-8A1D-B47FA45245F0}" type="datetimeFigureOut">
              <a:rPr lang="en-US" noProof="0" smtClean="0"/>
              <a:t>5/15/2025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78A92-0141-4330-8F3E-FAADFAC2384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D78A92-0141-4330-8F3E-FAADFAC23844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3719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D78A92-0141-4330-8F3E-FAADFAC23844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705580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D78A92-0141-4330-8F3E-FAADFAC23844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326576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D78A92-0141-4330-8F3E-FAADFAC23844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784078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D78A92-0141-4330-8F3E-FAADFAC23844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004548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D78A92-0141-4330-8F3E-FAADFAC23844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19419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D78A92-0141-4330-8F3E-FAADFAC23844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79821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5.svg"/><Relationship Id="rId7" Type="http://schemas.openxmlformats.org/officeDocument/2006/relationships/image" Target="../media/image61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11" Type="http://schemas.openxmlformats.org/officeDocument/2006/relationships/image" Target="../media/image108.svg"/><Relationship Id="rId5" Type="http://schemas.openxmlformats.org/officeDocument/2006/relationships/image" Target="../media/image413.svg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89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0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6.svg"/><Relationship Id="rId7" Type="http://schemas.openxmlformats.org/officeDocument/2006/relationships/image" Target="../media/image274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11" Type="http://schemas.openxmlformats.org/officeDocument/2006/relationships/image" Target="../media/image25.svg"/><Relationship Id="rId5" Type="http://schemas.openxmlformats.org/officeDocument/2006/relationships/image" Target="../media/image236.svg"/><Relationship Id="rId10" Type="http://schemas.openxmlformats.org/officeDocument/2006/relationships/image" Target="../media/image1.png"/><Relationship Id="rId4" Type="http://schemas.openxmlformats.org/officeDocument/2006/relationships/image" Target="../media/image9.png"/><Relationship Id="rId9" Type="http://schemas.openxmlformats.org/officeDocument/2006/relationships/image" Target="../media/image222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1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410.svg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6.svg"/><Relationship Id="rId7" Type="http://schemas.openxmlformats.org/officeDocument/2006/relationships/image" Target="../media/image187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108.svg"/><Relationship Id="rId4" Type="http://schemas.openxmlformats.org/officeDocument/2006/relationships/image" Target="../media/image5.png"/><Relationship Id="rId9" Type="http://schemas.openxmlformats.org/officeDocument/2006/relationships/image" Target="../media/image89.sv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6.svg"/><Relationship Id="rId7" Type="http://schemas.openxmlformats.org/officeDocument/2006/relationships/image" Target="../media/image222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2014.svg"/><Relationship Id="rId4" Type="http://schemas.openxmlformats.org/officeDocument/2006/relationships/image" Target="../media/image10.png"/><Relationship Id="rId9" Type="http://schemas.openxmlformats.org/officeDocument/2006/relationships/image" Target="../media/image236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1.svg"/><Relationship Id="rId7" Type="http://schemas.openxmlformats.org/officeDocument/2006/relationships/image" Target="../media/image236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1410.svg"/><Relationship Id="rId4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6.svg"/><Relationship Id="rId7" Type="http://schemas.openxmlformats.org/officeDocument/2006/relationships/image" Target="../media/image236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11" Type="http://schemas.openxmlformats.org/officeDocument/2006/relationships/image" Target="../media/image25.svg"/><Relationship Id="rId5" Type="http://schemas.openxmlformats.org/officeDocument/2006/relationships/image" Target="../media/image2014.svg"/><Relationship Id="rId10" Type="http://schemas.openxmlformats.org/officeDocument/2006/relationships/image" Target="../media/image1.png"/><Relationship Id="rId4" Type="http://schemas.openxmlformats.org/officeDocument/2006/relationships/image" Target="../media/image10.png"/><Relationship Id="rId9" Type="http://schemas.openxmlformats.org/officeDocument/2006/relationships/image" Target="../media/image89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0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="" xmlns:a16="http://schemas.microsoft.com/office/drawing/2014/main" id="{40A7CA37-2759-8993-5203-D2747B36C6B3}"/>
              </a:ext>
            </a:extLst>
          </p:cNvPr>
          <p:cNvSpPr/>
          <p:nvPr userDrawn="1"/>
        </p:nvSpPr>
        <p:spPr>
          <a:xfrm>
            <a:off x="1132203" y="622502"/>
            <a:ext cx="9947979" cy="5613213"/>
          </a:xfrm>
          <a:custGeom>
            <a:avLst/>
            <a:gdLst>
              <a:gd name="connsiteX0" fmla="*/ 6955107 w 9947979"/>
              <a:gd name="connsiteY0" fmla="*/ 530 h 5613213"/>
              <a:gd name="connsiteX1" fmla="*/ 7355965 w 9947979"/>
              <a:gd name="connsiteY1" fmla="*/ 307386 h 5613213"/>
              <a:gd name="connsiteX2" fmla="*/ 7111282 w 9947979"/>
              <a:gd name="connsiteY2" fmla="*/ 1086282 h 5613213"/>
              <a:gd name="connsiteX3" fmla="*/ 8377303 w 9947979"/>
              <a:gd name="connsiteY3" fmla="*/ 649093 h 5613213"/>
              <a:gd name="connsiteX4" fmla="*/ 9007078 w 9947979"/>
              <a:gd name="connsiteY4" fmla="*/ 1062212 h 5613213"/>
              <a:gd name="connsiteX5" fmla="*/ 8125902 w 9947979"/>
              <a:gd name="connsiteY5" fmla="*/ 1751773 h 5613213"/>
              <a:gd name="connsiteX6" fmla="*/ 9472488 w 9947979"/>
              <a:gd name="connsiteY6" fmla="*/ 1695930 h 5613213"/>
              <a:gd name="connsiteX7" fmla="*/ 9578060 w 9947979"/>
              <a:gd name="connsiteY7" fmla="*/ 2284596 h 5613213"/>
              <a:gd name="connsiteX8" fmla="*/ 8295990 w 9947979"/>
              <a:gd name="connsiteY8" fmla="*/ 2700179 h 5613213"/>
              <a:gd name="connsiteX9" fmla="*/ 9359975 w 9947979"/>
              <a:gd name="connsiteY9" fmla="*/ 3042082 h 5613213"/>
              <a:gd name="connsiteX10" fmla="*/ 8913010 w 9947979"/>
              <a:gd name="connsiteY10" fmla="*/ 3648304 h 5613213"/>
              <a:gd name="connsiteX11" fmla="*/ 7573965 w 9947979"/>
              <a:gd name="connsiteY11" fmla="*/ 3678310 h 5613213"/>
              <a:gd name="connsiteX12" fmla="*/ 8074068 w 9947979"/>
              <a:gd name="connsiteY12" fmla="*/ 4323635 h 5613213"/>
              <a:gd name="connsiteX13" fmla="*/ 7194607 w 9947979"/>
              <a:gd name="connsiteY13" fmla="*/ 4785158 h 5613213"/>
              <a:gd name="connsiteX14" fmla="*/ 6157219 w 9947979"/>
              <a:gd name="connsiteY14" fmla="*/ 4421845 h 5613213"/>
              <a:gd name="connsiteX15" fmla="*/ 5956752 w 9947979"/>
              <a:gd name="connsiteY15" fmla="*/ 5197566 h 5613213"/>
              <a:gd name="connsiteX16" fmla="*/ 4880014 w 9947979"/>
              <a:gd name="connsiteY16" fmla="*/ 5390669 h 5613213"/>
              <a:gd name="connsiteX17" fmla="*/ 4422144 w 9947979"/>
              <a:gd name="connsiteY17" fmla="*/ 4731113 h 5613213"/>
              <a:gd name="connsiteX18" fmla="*/ 3575784 w 9947979"/>
              <a:gd name="connsiteY18" fmla="*/ 5432972 h 5613213"/>
              <a:gd name="connsiteX19" fmla="*/ 2590752 w 9947979"/>
              <a:gd name="connsiteY19" fmla="*/ 5305830 h 5613213"/>
              <a:gd name="connsiteX20" fmla="*/ 2835434 w 9947979"/>
              <a:gd name="connsiteY20" fmla="*/ 4526933 h 5613213"/>
              <a:gd name="connsiteX21" fmla="*/ 1569413 w 9947979"/>
              <a:gd name="connsiteY21" fmla="*/ 4964122 h 5613213"/>
              <a:gd name="connsiteX22" fmla="*/ 939639 w 9947979"/>
              <a:gd name="connsiteY22" fmla="*/ 4551003 h 5613213"/>
              <a:gd name="connsiteX23" fmla="*/ 1820814 w 9947979"/>
              <a:gd name="connsiteY23" fmla="*/ 3861442 h 5613213"/>
              <a:gd name="connsiteX24" fmla="*/ 475491 w 9947979"/>
              <a:gd name="connsiteY24" fmla="*/ 3917058 h 5613213"/>
              <a:gd name="connsiteX25" fmla="*/ 369919 w 9947979"/>
              <a:gd name="connsiteY25" fmla="*/ 3328392 h 5613213"/>
              <a:gd name="connsiteX26" fmla="*/ 1651990 w 9947979"/>
              <a:gd name="connsiteY26" fmla="*/ 2912810 h 5613213"/>
              <a:gd name="connsiteX27" fmla="*/ 584842 w 9947979"/>
              <a:gd name="connsiteY27" fmla="*/ 2572662 h 5613213"/>
              <a:gd name="connsiteX28" fmla="*/ 1031807 w 9947979"/>
              <a:gd name="connsiteY28" fmla="*/ 1966440 h 5613213"/>
              <a:gd name="connsiteX29" fmla="*/ 2370852 w 9947979"/>
              <a:gd name="connsiteY29" fmla="*/ 1936434 h 5613213"/>
              <a:gd name="connsiteX30" fmla="*/ 1870749 w 9947979"/>
              <a:gd name="connsiteY30" fmla="*/ 1291109 h 5613213"/>
              <a:gd name="connsiteX31" fmla="*/ 2750210 w 9947979"/>
              <a:gd name="connsiteY31" fmla="*/ 829586 h 5613213"/>
              <a:gd name="connsiteX32" fmla="*/ 3787598 w 9947979"/>
              <a:gd name="connsiteY32" fmla="*/ 1192899 h 5613213"/>
              <a:gd name="connsiteX33" fmla="*/ 3987858 w 9947979"/>
              <a:gd name="connsiteY33" fmla="*/ 416027 h 5613213"/>
              <a:gd name="connsiteX34" fmla="*/ 5064596 w 9947979"/>
              <a:gd name="connsiteY34" fmla="*/ 222924 h 5613213"/>
              <a:gd name="connsiteX35" fmla="*/ 5522466 w 9947979"/>
              <a:gd name="connsiteY35" fmla="*/ 882479 h 5613213"/>
              <a:gd name="connsiteX36" fmla="*/ 6370932 w 9947979"/>
              <a:gd name="connsiteY36" fmla="*/ 180242 h 5613213"/>
              <a:gd name="connsiteX37" fmla="*/ 6955107 w 9947979"/>
              <a:gd name="connsiteY37" fmla="*/ 530 h 5613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9947979" h="5613213">
                <a:moveTo>
                  <a:pt x="6955107" y="530"/>
                </a:moveTo>
                <a:cubicBezTo>
                  <a:pt x="7209799" y="9066"/>
                  <a:pt x="7414653" y="120491"/>
                  <a:pt x="7355965" y="307386"/>
                </a:cubicBezTo>
                <a:lnTo>
                  <a:pt x="7111282" y="1086282"/>
                </a:lnTo>
                <a:lnTo>
                  <a:pt x="8377303" y="649093"/>
                </a:lnTo>
                <a:cubicBezTo>
                  <a:pt x="8917372" y="462618"/>
                  <a:pt x="9382655" y="768313"/>
                  <a:pt x="9007078" y="1062212"/>
                </a:cubicBezTo>
                <a:lnTo>
                  <a:pt x="8125902" y="1751773"/>
                </a:lnTo>
                <a:lnTo>
                  <a:pt x="9472488" y="1695930"/>
                </a:lnTo>
                <a:cubicBezTo>
                  <a:pt x="10046096" y="1672218"/>
                  <a:pt x="10124160" y="2107499"/>
                  <a:pt x="9578060" y="2284596"/>
                </a:cubicBezTo>
                <a:lnTo>
                  <a:pt x="8295990" y="2700179"/>
                </a:lnTo>
                <a:lnTo>
                  <a:pt x="9359975" y="3042082"/>
                </a:lnTo>
                <a:cubicBezTo>
                  <a:pt x="9814277" y="3187150"/>
                  <a:pt x="9484222" y="3635481"/>
                  <a:pt x="8913010" y="3648304"/>
                </a:cubicBezTo>
                <a:lnTo>
                  <a:pt x="7573965" y="3678310"/>
                </a:lnTo>
                <a:lnTo>
                  <a:pt x="8074068" y="4323635"/>
                </a:lnTo>
                <a:cubicBezTo>
                  <a:pt x="8287362" y="4598929"/>
                  <a:pt x="7636751" y="4940013"/>
                  <a:pt x="7194607" y="4785158"/>
                </a:cubicBezTo>
                <a:lnTo>
                  <a:pt x="6157219" y="4421845"/>
                </a:lnTo>
                <a:lnTo>
                  <a:pt x="5956752" y="5197566"/>
                </a:lnTo>
                <a:cubicBezTo>
                  <a:pt x="5871366" y="5528802"/>
                  <a:pt x="5075185" y="5671589"/>
                  <a:pt x="4880014" y="5390669"/>
                </a:cubicBezTo>
                <a:lnTo>
                  <a:pt x="4422144" y="4731113"/>
                </a:lnTo>
                <a:lnTo>
                  <a:pt x="3575784" y="5432972"/>
                </a:lnTo>
                <a:cubicBezTo>
                  <a:pt x="3215008" y="5731823"/>
                  <a:pt x="2486416" y="5638087"/>
                  <a:pt x="2590752" y="5305830"/>
                </a:cubicBezTo>
                <a:lnTo>
                  <a:pt x="2835434" y="4526933"/>
                </a:lnTo>
                <a:lnTo>
                  <a:pt x="1569413" y="4964122"/>
                </a:lnTo>
                <a:cubicBezTo>
                  <a:pt x="1029344" y="5150598"/>
                  <a:pt x="564061" y="4844902"/>
                  <a:pt x="939639" y="4551003"/>
                </a:cubicBezTo>
                <a:lnTo>
                  <a:pt x="1820814" y="3861442"/>
                </a:lnTo>
                <a:lnTo>
                  <a:pt x="475491" y="3917058"/>
                </a:lnTo>
                <a:cubicBezTo>
                  <a:pt x="-98116" y="3940770"/>
                  <a:pt x="-176180" y="3505489"/>
                  <a:pt x="369919" y="3328392"/>
                </a:cubicBezTo>
                <a:lnTo>
                  <a:pt x="1651990" y="2912810"/>
                </a:lnTo>
                <a:lnTo>
                  <a:pt x="584842" y="2572662"/>
                </a:lnTo>
                <a:cubicBezTo>
                  <a:pt x="130539" y="2427594"/>
                  <a:pt x="460594" y="1979263"/>
                  <a:pt x="1031807" y="1966440"/>
                </a:cubicBezTo>
                <a:lnTo>
                  <a:pt x="2370852" y="1936434"/>
                </a:lnTo>
                <a:lnTo>
                  <a:pt x="1870749" y="1291109"/>
                </a:lnTo>
                <a:cubicBezTo>
                  <a:pt x="1657454" y="1015815"/>
                  <a:pt x="2308066" y="674731"/>
                  <a:pt x="2750210" y="829586"/>
                </a:cubicBezTo>
                <a:lnTo>
                  <a:pt x="3787598" y="1192899"/>
                </a:lnTo>
                <a:lnTo>
                  <a:pt x="3987858" y="416027"/>
                </a:lnTo>
                <a:cubicBezTo>
                  <a:pt x="4073121" y="84100"/>
                  <a:pt x="4869301" y="-58688"/>
                  <a:pt x="5064596" y="222924"/>
                </a:cubicBezTo>
                <a:lnTo>
                  <a:pt x="5522466" y="882479"/>
                </a:lnTo>
                <a:lnTo>
                  <a:pt x="6370932" y="180242"/>
                </a:lnTo>
                <a:cubicBezTo>
                  <a:pt x="6528772" y="49495"/>
                  <a:pt x="6757014" y="-6108"/>
                  <a:pt x="6955107" y="530"/>
                </a:cubicBezTo>
                <a:close/>
              </a:path>
            </a:pathLst>
          </a:custGeom>
          <a:solidFill>
            <a:schemeClr val="accent3"/>
          </a:solidFill>
          <a:ln w="42714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l"/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="" xmlns:a16="http://schemas.microsoft.com/office/drawing/2014/main" id="{D600D63E-B693-D953-63F5-89CB8B5E62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599619" y="5654607"/>
            <a:ext cx="3861420" cy="590682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="" xmlns:a16="http://schemas.microsoft.com/office/drawing/2014/main" id="{3DDAA9A7-573A-7590-9F18-29CEBDFF1DA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 t="51778" r="50244"/>
          <a:stretch/>
        </p:blipFill>
        <p:spPr>
          <a:xfrm rot="10800000">
            <a:off x="-18806" y="4126270"/>
            <a:ext cx="2818610" cy="2731729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="" xmlns:a16="http://schemas.microsoft.com/office/drawing/2014/main" id="{CB53BE92-83FD-FF81-9A46-2BE63AF7E356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rcRect/>
          <a:stretch/>
        </p:blipFill>
        <p:spPr>
          <a:xfrm rot="19771497">
            <a:off x="10837544" y="2973263"/>
            <a:ext cx="886462" cy="89108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="" xmlns:a16="http://schemas.microsoft.com/office/drawing/2014/main" id="{49198D3C-9CAC-D900-FF8B-362D069730E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rcRect l="20449" b="7851"/>
          <a:stretch/>
        </p:blipFill>
        <p:spPr>
          <a:xfrm>
            <a:off x="0" y="1657377"/>
            <a:ext cx="2799804" cy="1925629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68F6A37D-274A-6536-6B9F-3C0BECFC1A27}"/>
              </a:ext>
            </a:extLst>
          </p:cNvPr>
          <p:cNvGrpSpPr>
            <a:grpSpLocks noChangeAspect="1"/>
          </p:cNvGrpSpPr>
          <p:nvPr userDrawn="1"/>
        </p:nvGrpSpPr>
        <p:grpSpPr>
          <a:xfrm rot="16200000">
            <a:off x="2271201" y="90057"/>
            <a:ext cx="382723" cy="1683966"/>
            <a:chOff x="9323109" y="1648691"/>
            <a:chExt cx="125691" cy="553039"/>
          </a:xfrm>
          <a:noFill/>
        </p:grpSpPr>
        <p:sp>
          <p:nvSpPr>
            <p:cNvPr id="13" name="Oval 12">
              <a:extLst>
                <a:ext uri="{FF2B5EF4-FFF2-40B4-BE49-F238E27FC236}">
                  <a16:creationId xmlns="" xmlns:a16="http://schemas.microsoft.com/office/drawing/2014/main" id="{A9A043AA-89BD-0976-56D8-D18178D20E46}"/>
                </a:ext>
              </a:extLst>
            </p:cNvPr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="" xmlns:a16="http://schemas.microsoft.com/office/drawing/2014/main" id="{50C5F4C8-5870-AAF4-A67F-A5228C6BF2FC}"/>
                </a:ext>
              </a:extLst>
            </p:cNvPr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="" xmlns:a16="http://schemas.microsoft.com/office/drawing/2014/main" id="{0DA929BE-F915-AFC1-E614-278FC36E3BF7}"/>
                </a:ext>
              </a:extLst>
            </p:cNvPr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C65477-B192-43AC-7B40-B7CB8F1EF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9296" cy="3054096"/>
          </a:xfrm>
        </p:spPr>
        <p:txBody>
          <a:bodyPr anchor="b">
            <a:normAutofit/>
          </a:bodyPr>
          <a:lstStyle>
            <a:lvl1pPr algn="ctr">
              <a:lnSpc>
                <a:spcPct val="75000"/>
              </a:lnSpc>
              <a:defRPr sz="6600" b="0" spc="-3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="" xmlns:a16="http://schemas.microsoft.com/office/drawing/2014/main" id="{C0BA743E-DC82-CDDB-C66E-BCEA251C98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4224528"/>
            <a:ext cx="10369296" cy="71323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="" xmlns:a16="http://schemas.microsoft.com/office/drawing/2014/main" id="{DAF48B0C-F2BC-2C8E-C91A-ED4C5F78D10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rcRect l="9946" t="63379"/>
          <a:stretch/>
        </p:blipFill>
        <p:spPr>
          <a:xfrm>
            <a:off x="7599619" y="20391"/>
            <a:ext cx="3429002" cy="1329068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="" xmlns:a16="http://schemas.microsoft.com/office/drawing/2014/main" id="{B64AA3A1-8845-72E3-EA51-1DF7CD0E45A9}"/>
              </a:ext>
            </a:extLst>
          </p:cNvPr>
          <p:cNvSpPr/>
          <p:nvPr userDrawn="1"/>
        </p:nvSpPr>
        <p:spPr>
          <a:xfrm>
            <a:off x="7684594" y="-24866"/>
            <a:ext cx="2880705" cy="1233361"/>
          </a:xfrm>
          <a:custGeom>
            <a:avLst/>
            <a:gdLst>
              <a:gd name="connsiteX0" fmla="*/ 401672 w 2880705"/>
              <a:gd name="connsiteY0" fmla="*/ 0 h 1289518"/>
              <a:gd name="connsiteX1" fmla="*/ 2479200 w 2880705"/>
              <a:gd name="connsiteY1" fmla="*/ 0 h 1289518"/>
              <a:gd name="connsiteX2" fmla="*/ 2481031 w 2880705"/>
              <a:gd name="connsiteY2" fmla="*/ 21154 h 1289518"/>
              <a:gd name="connsiteX3" fmla="*/ 2498924 w 2880705"/>
              <a:gd name="connsiteY3" fmla="*/ 56157 h 1289518"/>
              <a:gd name="connsiteX4" fmla="*/ 2858575 w 2880705"/>
              <a:gd name="connsiteY4" fmla="*/ 521442 h 1289518"/>
              <a:gd name="connsiteX5" fmla="*/ 2838986 w 2880705"/>
              <a:gd name="connsiteY5" fmla="*/ 670582 h 1289518"/>
              <a:gd name="connsiteX6" fmla="*/ 2738097 w 2880705"/>
              <a:gd name="connsiteY6" fmla="*/ 686462 h 1289518"/>
              <a:gd name="connsiteX7" fmla="*/ 2182705 w 2880705"/>
              <a:gd name="connsiteY7" fmla="*/ 489742 h 1289518"/>
              <a:gd name="connsiteX8" fmla="*/ 2046327 w 2880705"/>
              <a:gd name="connsiteY8" fmla="*/ 554357 h 1289518"/>
              <a:gd name="connsiteX9" fmla="*/ 2040213 w 2880705"/>
              <a:gd name="connsiteY9" fmla="*/ 593435 h 1289518"/>
              <a:gd name="connsiteX10" fmla="*/ 2056426 w 2880705"/>
              <a:gd name="connsiteY10" fmla="*/ 1180336 h 1289518"/>
              <a:gd name="connsiteX11" fmla="*/ 1952502 w 2880705"/>
              <a:gd name="connsiteY11" fmla="*/ 1289481 h 1289518"/>
              <a:gd name="connsiteX12" fmla="*/ 1861578 w 2880705"/>
              <a:gd name="connsiteY12" fmla="*/ 1243293 h 1289518"/>
              <a:gd name="connsiteX13" fmla="*/ 1528403 w 2880705"/>
              <a:gd name="connsiteY13" fmla="*/ 759047 h 1289518"/>
              <a:gd name="connsiteX14" fmla="*/ 1379916 w 2880705"/>
              <a:gd name="connsiteY14" fmla="*/ 731539 h 1289518"/>
              <a:gd name="connsiteX15" fmla="*/ 1352296 w 2880705"/>
              <a:gd name="connsiteY15" fmla="*/ 759047 h 1289518"/>
              <a:gd name="connsiteX16" fmla="*/ 1019120 w 2880705"/>
              <a:gd name="connsiteY16" fmla="*/ 1242108 h 1289518"/>
              <a:gd name="connsiteX17" fmla="*/ 870655 w 2880705"/>
              <a:gd name="connsiteY17" fmla="*/ 1269705 h 1289518"/>
              <a:gd name="connsiteX18" fmla="*/ 824272 w 2880705"/>
              <a:gd name="connsiteY18" fmla="*/ 1179151 h 1289518"/>
              <a:gd name="connsiteX19" fmla="*/ 840485 w 2880705"/>
              <a:gd name="connsiteY19" fmla="*/ 592250 h 1289518"/>
              <a:gd name="connsiteX20" fmla="*/ 737233 w 2880705"/>
              <a:gd name="connsiteY20" fmla="*/ 482468 h 1289518"/>
              <a:gd name="connsiteX21" fmla="*/ 697993 w 2880705"/>
              <a:gd name="connsiteY21" fmla="*/ 488557 h 1289518"/>
              <a:gd name="connsiteX22" fmla="*/ 142602 w 2880705"/>
              <a:gd name="connsiteY22" fmla="*/ 686462 h 1289518"/>
              <a:gd name="connsiteX23" fmla="*/ 6183 w 2880705"/>
              <a:gd name="connsiteY23" fmla="*/ 621921 h 1289518"/>
              <a:gd name="connsiteX24" fmla="*/ 22123 w 2880705"/>
              <a:gd name="connsiteY24" fmla="*/ 521442 h 1289518"/>
              <a:gd name="connsiteX25" fmla="*/ 381774 w 2880705"/>
              <a:gd name="connsiteY25" fmla="*/ 56157 h 1289518"/>
              <a:gd name="connsiteX26" fmla="*/ 400495 w 2880705"/>
              <a:gd name="connsiteY26" fmla="*/ 18327 h 1289518"/>
              <a:gd name="connsiteX0" fmla="*/ 401672 w 2880705"/>
              <a:gd name="connsiteY0" fmla="*/ 0 h 1289518"/>
              <a:gd name="connsiteX1" fmla="*/ 2479200 w 2880705"/>
              <a:gd name="connsiteY1" fmla="*/ 0 h 1289518"/>
              <a:gd name="connsiteX2" fmla="*/ 2481031 w 2880705"/>
              <a:gd name="connsiteY2" fmla="*/ 21154 h 1289518"/>
              <a:gd name="connsiteX3" fmla="*/ 2498924 w 2880705"/>
              <a:gd name="connsiteY3" fmla="*/ 56157 h 1289518"/>
              <a:gd name="connsiteX4" fmla="*/ 2858575 w 2880705"/>
              <a:gd name="connsiteY4" fmla="*/ 521442 h 1289518"/>
              <a:gd name="connsiteX5" fmla="*/ 2838986 w 2880705"/>
              <a:gd name="connsiteY5" fmla="*/ 670582 h 1289518"/>
              <a:gd name="connsiteX6" fmla="*/ 2738097 w 2880705"/>
              <a:gd name="connsiteY6" fmla="*/ 686462 h 1289518"/>
              <a:gd name="connsiteX7" fmla="*/ 2182705 w 2880705"/>
              <a:gd name="connsiteY7" fmla="*/ 489742 h 1289518"/>
              <a:gd name="connsiteX8" fmla="*/ 2046327 w 2880705"/>
              <a:gd name="connsiteY8" fmla="*/ 554357 h 1289518"/>
              <a:gd name="connsiteX9" fmla="*/ 2040213 w 2880705"/>
              <a:gd name="connsiteY9" fmla="*/ 593435 h 1289518"/>
              <a:gd name="connsiteX10" fmla="*/ 2056426 w 2880705"/>
              <a:gd name="connsiteY10" fmla="*/ 1180336 h 1289518"/>
              <a:gd name="connsiteX11" fmla="*/ 1952502 w 2880705"/>
              <a:gd name="connsiteY11" fmla="*/ 1289481 h 1289518"/>
              <a:gd name="connsiteX12" fmla="*/ 1861578 w 2880705"/>
              <a:gd name="connsiteY12" fmla="*/ 1243293 h 1289518"/>
              <a:gd name="connsiteX13" fmla="*/ 1528403 w 2880705"/>
              <a:gd name="connsiteY13" fmla="*/ 759047 h 1289518"/>
              <a:gd name="connsiteX14" fmla="*/ 1379916 w 2880705"/>
              <a:gd name="connsiteY14" fmla="*/ 731539 h 1289518"/>
              <a:gd name="connsiteX15" fmla="*/ 1352296 w 2880705"/>
              <a:gd name="connsiteY15" fmla="*/ 759047 h 1289518"/>
              <a:gd name="connsiteX16" fmla="*/ 1019120 w 2880705"/>
              <a:gd name="connsiteY16" fmla="*/ 1242108 h 1289518"/>
              <a:gd name="connsiteX17" fmla="*/ 870655 w 2880705"/>
              <a:gd name="connsiteY17" fmla="*/ 1269705 h 1289518"/>
              <a:gd name="connsiteX18" fmla="*/ 824272 w 2880705"/>
              <a:gd name="connsiteY18" fmla="*/ 1179151 h 1289518"/>
              <a:gd name="connsiteX19" fmla="*/ 840485 w 2880705"/>
              <a:gd name="connsiteY19" fmla="*/ 592250 h 1289518"/>
              <a:gd name="connsiteX20" fmla="*/ 737233 w 2880705"/>
              <a:gd name="connsiteY20" fmla="*/ 482468 h 1289518"/>
              <a:gd name="connsiteX21" fmla="*/ 697993 w 2880705"/>
              <a:gd name="connsiteY21" fmla="*/ 488557 h 1289518"/>
              <a:gd name="connsiteX22" fmla="*/ 142602 w 2880705"/>
              <a:gd name="connsiteY22" fmla="*/ 686462 h 1289518"/>
              <a:gd name="connsiteX23" fmla="*/ 6183 w 2880705"/>
              <a:gd name="connsiteY23" fmla="*/ 621921 h 1289518"/>
              <a:gd name="connsiteX24" fmla="*/ 22123 w 2880705"/>
              <a:gd name="connsiteY24" fmla="*/ 521442 h 1289518"/>
              <a:gd name="connsiteX25" fmla="*/ 381774 w 2880705"/>
              <a:gd name="connsiteY25" fmla="*/ 56157 h 1289518"/>
              <a:gd name="connsiteX26" fmla="*/ 400495 w 2880705"/>
              <a:gd name="connsiteY26" fmla="*/ 18327 h 1289518"/>
              <a:gd name="connsiteX27" fmla="*/ 493112 w 2880705"/>
              <a:gd name="connsiteY27" fmla="*/ 91440 h 1289518"/>
              <a:gd name="connsiteX0" fmla="*/ 401672 w 2880705"/>
              <a:gd name="connsiteY0" fmla="*/ 0 h 1289518"/>
              <a:gd name="connsiteX1" fmla="*/ 2479200 w 2880705"/>
              <a:gd name="connsiteY1" fmla="*/ 0 h 1289518"/>
              <a:gd name="connsiteX2" fmla="*/ 2481031 w 2880705"/>
              <a:gd name="connsiteY2" fmla="*/ 21154 h 1289518"/>
              <a:gd name="connsiteX3" fmla="*/ 2498924 w 2880705"/>
              <a:gd name="connsiteY3" fmla="*/ 56157 h 1289518"/>
              <a:gd name="connsiteX4" fmla="*/ 2858575 w 2880705"/>
              <a:gd name="connsiteY4" fmla="*/ 521442 h 1289518"/>
              <a:gd name="connsiteX5" fmla="*/ 2838986 w 2880705"/>
              <a:gd name="connsiteY5" fmla="*/ 670582 h 1289518"/>
              <a:gd name="connsiteX6" fmla="*/ 2738097 w 2880705"/>
              <a:gd name="connsiteY6" fmla="*/ 686462 h 1289518"/>
              <a:gd name="connsiteX7" fmla="*/ 2182705 w 2880705"/>
              <a:gd name="connsiteY7" fmla="*/ 489742 h 1289518"/>
              <a:gd name="connsiteX8" fmla="*/ 2046327 w 2880705"/>
              <a:gd name="connsiteY8" fmla="*/ 554357 h 1289518"/>
              <a:gd name="connsiteX9" fmla="*/ 2040213 w 2880705"/>
              <a:gd name="connsiteY9" fmla="*/ 593435 h 1289518"/>
              <a:gd name="connsiteX10" fmla="*/ 2056426 w 2880705"/>
              <a:gd name="connsiteY10" fmla="*/ 1180336 h 1289518"/>
              <a:gd name="connsiteX11" fmla="*/ 1952502 w 2880705"/>
              <a:gd name="connsiteY11" fmla="*/ 1289481 h 1289518"/>
              <a:gd name="connsiteX12" fmla="*/ 1861578 w 2880705"/>
              <a:gd name="connsiteY12" fmla="*/ 1243293 h 1289518"/>
              <a:gd name="connsiteX13" fmla="*/ 1528403 w 2880705"/>
              <a:gd name="connsiteY13" fmla="*/ 759047 h 1289518"/>
              <a:gd name="connsiteX14" fmla="*/ 1379916 w 2880705"/>
              <a:gd name="connsiteY14" fmla="*/ 731539 h 1289518"/>
              <a:gd name="connsiteX15" fmla="*/ 1352296 w 2880705"/>
              <a:gd name="connsiteY15" fmla="*/ 759047 h 1289518"/>
              <a:gd name="connsiteX16" fmla="*/ 1019120 w 2880705"/>
              <a:gd name="connsiteY16" fmla="*/ 1242108 h 1289518"/>
              <a:gd name="connsiteX17" fmla="*/ 870655 w 2880705"/>
              <a:gd name="connsiteY17" fmla="*/ 1269705 h 1289518"/>
              <a:gd name="connsiteX18" fmla="*/ 824272 w 2880705"/>
              <a:gd name="connsiteY18" fmla="*/ 1179151 h 1289518"/>
              <a:gd name="connsiteX19" fmla="*/ 840485 w 2880705"/>
              <a:gd name="connsiteY19" fmla="*/ 592250 h 1289518"/>
              <a:gd name="connsiteX20" fmla="*/ 737233 w 2880705"/>
              <a:gd name="connsiteY20" fmla="*/ 482468 h 1289518"/>
              <a:gd name="connsiteX21" fmla="*/ 697993 w 2880705"/>
              <a:gd name="connsiteY21" fmla="*/ 488557 h 1289518"/>
              <a:gd name="connsiteX22" fmla="*/ 142602 w 2880705"/>
              <a:gd name="connsiteY22" fmla="*/ 686462 h 1289518"/>
              <a:gd name="connsiteX23" fmla="*/ 6183 w 2880705"/>
              <a:gd name="connsiteY23" fmla="*/ 621921 h 1289518"/>
              <a:gd name="connsiteX24" fmla="*/ 22123 w 2880705"/>
              <a:gd name="connsiteY24" fmla="*/ 521442 h 1289518"/>
              <a:gd name="connsiteX25" fmla="*/ 381774 w 2880705"/>
              <a:gd name="connsiteY25" fmla="*/ 56157 h 1289518"/>
              <a:gd name="connsiteX26" fmla="*/ 400495 w 2880705"/>
              <a:gd name="connsiteY26" fmla="*/ 18327 h 1289518"/>
              <a:gd name="connsiteX0" fmla="*/ 2479200 w 2880705"/>
              <a:gd name="connsiteY0" fmla="*/ 0 h 1289518"/>
              <a:gd name="connsiteX1" fmla="*/ 2481031 w 2880705"/>
              <a:gd name="connsiteY1" fmla="*/ 21154 h 1289518"/>
              <a:gd name="connsiteX2" fmla="*/ 2498924 w 2880705"/>
              <a:gd name="connsiteY2" fmla="*/ 56157 h 1289518"/>
              <a:gd name="connsiteX3" fmla="*/ 2858575 w 2880705"/>
              <a:gd name="connsiteY3" fmla="*/ 521442 h 1289518"/>
              <a:gd name="connsiteX4" fmla="*/ 2838986 w 2880705"/>
              <a:gd name="connsiteY4" fmla="*/ 670582 h 1289518"/>
              <a:gd name="connsiteX5" fmla="*/ 2738097 w 2880705"/>
              <a:gd name="connsiteY5" fmla="*/ 686462 h 1289518"/>
              <a:gd name="connsiteX6" fmla="*/ 2182705 w 2880705"/>
              <a:gd name="connsiteY6" fmla="*/ 489742 h 1289518"/>
              <a:gd name="connsiteX7" fmla="*/ 2046327 w 2880705"/>
              <a:gd name="connsiteY7" fmla="*/ 554357 h 1289518"/>
              <a:gd name="connsiteX8" fmla="*/ 2040213 w 2880705"/>
              <a:gd name="connsiteY8" fmla="*/ 593435 h 1289518"/>
              <a:gd name="connsiteX9" fmla="*/ 2056426 w 2880705"/>
              <a:gd name="connsiteY9" fmla="*/ 1180336 h 1289518"/>
              <a:gd name="connsiteX10" fmla="*/ 1952502 w 2880705"/>
              <a:gd name="connsiteY10" fmla="*/ 1289481 h 1289518"/>
              <a:gd name="connsiteX11" fmla="*/ 1861578 w 2880705"/>
              <a:gd name="connsiteY11" fmla="*/ 1243293 h 1289518"/>
              <a:gd name="connsiteX12" fmla="*/ 1528403 w 2880705"/>
              <a:gd name="connsiteY12" fmla="*/ 759047 h 1289518"/>
              <a:gd name="connsiteX13" fmla="*/ 1379916 w 2880705"/>
              <a:gd name="connsiteY13" fmla="*/ 731539 h 1289518"/>
              <a:gd name="connsiteX14" fmla="*/ 1352296 w 2880705"/>
              <a:gd name="connsiteY14" fmla="*/ 759047 h 1289518"/>
              <a:gd name="connsiteX15" fmla="*/ 1019120 w 2880705"/>
              <a:gd name="connsiteY15" fmla="*/ 1242108 h 1289518"/>
              <a:gd name="connsiteX16" fmla="*/ 870655 w 2880705"/>
              <a:gd name="connsiteY16" fmla="*/ 1269705 h 1289518"/>
              <a:gd name="connsiteX17" fmla="*/ 824272 w 2880705"/>
              <a:gd name="connsiteY17" fmla="*/ 1179151 h 1289518"/>
              <a:gd name="connsiteX18" fmla="*/ 840485 w 2880705"/>
              <a:gd name="connsiteY18" fmla="*/ 592250 h 1289518"/>
              <a:gd name="connsiteX19" fmla="*/ 737233 w 2880705"/>
              <a:gd name="connsiteY19" fmla="*/ 482468 h 1289518"/>
              <a:gd name="connsiteX20" fmla="*/ 697993 w 2880705"/>
              <a:gd name="connsiteY20" fmla="*/ 488557 h 1289518"/>
              <a:gd name="connsiteX21" fmla="*/ 142602 w 2880705"/>
              <a:gd name="connsiteY21" fmla="*/ 686462 h 1289518"/>
              <a:gd name="connsiteX22" fmla="*/ 6183 w 2880705"/>
              <a:gd name="connsiteY22" fmla="*/ 621921 h 1289518"/>
              <a:gd name="connsiteX23" fmla="*/ 22123 w 2880705"/>
              <a:gd name="connsiteY23" fmla="*/ 521442 h 1289518"/>
              <a:gd name="connsiteX24" fmla="*/ 381774 w 2880705"/>
              <a:gd name="connsiteY24" fmla="*/ 56157 h 1289518"/>
              <a:gd name="connsiteX25" fmla="*/ 400495 w 2880705"/>
              <a:gd name="connsiteY25" fmla="*/ 18327 h 1289518"/>
              <a:gd name="connsiteX0" fmla="*/ 2479200 w 2880705"/>
              <a:gd name="connsiteY0" fmla="*/ 0 h 1289518"/>
              <a:gd name="connsiteX1" fmla="*/ 2481031 w 2880705"/>
              <a:gd name="connsiteY1" fmla="*/ 21154 h 1289518"/>
              <a:gd name="connsiteX2" fmla="*/ 2498924 w 2880705"/>
              <a:gd name="connsiteY2" fmla="*/ 56157 h 1289518"/>
              <a:gd name="connsiteX3" fmla="*/ 2858575 w 2880705"/>
              <a:gd name="connsiteY3" fmla="*/ 521442 h 1289518"/>
              <a:gd name="connsiteX4" fmla="*/ 2838986 w 2880705"/>
              <a:gd name="connsiteY4" fmla="*/ 670582 h 1289518"/>
              <a:gd name="connsiteX5" fmla="*/ 2738097 w 2880705"/>
              <a:gd name="connsiteY5" fmla="*/ 686462 h 1289518"/>
              <a:gd name="connsiteX6" fmla="*/ 2182705 w 2880705"/>
              <a:gd name="connsiteY6" fmla="*/ 489742 h 1289518"/>
              <a:gd name="connsiteX7" fmla="*/ 2046327 w 2880705"/>
              <a:gd name="connsiteY7" fmla="*/ 554357 h 1289518"/>
              <a:gd name="connsiteX8" fmla="*/ 2040213 w 2880705"/>
              <a:gd name="connsiteY8" fmla="*/ 593435 h 1289518"/>
              <a:gd name="connsiteX9" fmla="*/ 2056426 w 2880705"/>
              <a:gd name="connsiteY9" fmla="*/ 1180336 h 1289518"/>
              <a:gd name="connsiteX10" fmla="*/ 1952502 w 2880705"/>
              <a:gd name="connsiteY10" fmla="*/ 1289481 h 1289518"/>
              <a:gd name="connsiteX11" fmla="*/ 1861578 w 2880705"/>
              <a:gd name="connsiteY11" fmla="*/ 1243293 h 1289518"/>
              <a:gd name="connsiteX12" fmla="*/ 1528403 w 2880705"/>
              <a:gd name="connsiteY12" fmla="*/ 759047 h 1289518"/>
              <a:gd name="connsiteX13" fmla="*/ 1379916 w 2880705"/>
              <a:gd name="connsiteY13" fmla="*/ 731539 h 1289518"/>
              <a:gd name="connsiteX14" fmla="*/ 1352296 w 2880705"/>
              <a:gd name="connsiteY14" fmla="*/ 759047 h 1289518"/>
              <a:gd name="connsiteX15" fmla="*/ 1019120 w 2880705"/>
              <a:gd name="connsiteY15" fmla="*/ 1242108 h 1289518"/>
              <a:gd name="connsiteX16" fmla="*/ 870655 w 2880705"/>
              <a:gd name="connsiteY16" fmla="*/ 1269705 h 1289518"/>
              <a:gd name="connsiteX17" fmla="*/ 824272 w 2880705"/>
              <a:gd name="connsiteY17" fmla="*/ 1179151 h 1289518"/>
              <a:gd name="connsiteX18" fmla="*/ 840485 w 2880705"/>
              <a:gd name="connsiteY18" fmla="*/ 592250 h 1289518"/>
              <a:gd name="connsiteX19" fmla="*/ 737233 w 2880705"/>
              <a:gd name="connsiteY19" fmla="*/ 482468 h 1289518"/>
              <a:gd name="connsiteX20" fmla="*/ 697993 w 2880705"/>
              <a:gd name="connsiteY20" fmla="*/ 488557 h 1289518"/>
              <a:gd name="connsiteX21" fmla="*/ 142602 w 2880705"/>
              <a:gd name="connsiteY21" fmla="*/ 686462 h 1289518"/>
              <a:gd name="connsiteX22" fmla="*/ 6183 w 2880705"/>
              <a:gd name="connsiteY22" fmla="*/ 621921 h 1289518"/>
              <a:gd name="connsiteX23" fmla="*/ 22123 w 2880705"/>
              <a:gd name="connsiteY23" fmla="*/ 521442 h 1289518"/>
              <a:gd name="connsiteX24" fmla="*/ 381774 w 2880705"/>
              <a:gd name="connsiteY24" fmla="*/ 56157 h 1289518"/>
              <a:gd name="connsiteX0" fmla="*/ 2481031 w 2880705"/>
              <a:gd name="connsiteY0" fmla="*/ 0 h 1268364"/>
              <a:gd name="connsiteX1" fmla="*/ 2498924 w 2880705"/>
              <a:gd name="connsiteY1" fmla="*/ 35003 h 1268364"/>
              <a:gd name="connsiteX2" fmla="*/ 2858575 w 2880705"/>
              <a:gd name="connsiteY2" fmla="*/ 500288 h 1268364"/>
              <a:gd name="connsiteX3" fmla="*/ 2838986 w 2880705"/>
              <a:gd name="connsiteY3" fmla="*/ 649428 h 1268364"/>
              <a:gd name="connsiteX4" fmla="*/ 2738097 w 2880705"/>
              <a:gd name="connsiteY4" fmla="*/ 665308 h 1268364"/>
              <a:gd name="connsiteX5" fmla="*/ 2182705 w 2880705"/>
              <a:gd name="connsiteY5" fmla="*/ 468588 h 1268364"/>
              <a:gd name="connsiteX6" fmla="*/ 2046327 w 2880705"/>
              <a:gd name="connsiteY6" fmla="*/ 533203 h 1268364"/>
              <a:gd name="connsiteX7" fmla="*/ 2040213 w 2880705"/>
              <a:gd name="connsiteY7" fmla="*/ 572281 h 1268364"/>
              <a:gd name="connsiteX8" fmla="*/ 2056426 w 2880705"/>
              <a:gd name="connsiteY8" fmla="*/ 1159182 h 1268364"/>
              <a:gd name="connsiteX9" fmla="*/ 1952502 w 2880705"/>
              <a:gd name="connsiteY9" fmla="*/ 1268327 h 1268364"/>
              <a:gd name="connsiteX10" fmla="*/ 1861578 w 2880705"/>
              <a:gd name="connsiteY10" fmla="*/ 1222139 h 1268364"/>
              <a:gd name="connsiteX11" fmla="*/ 1528403 w 2880705"/>
              <a:gd name="connsiteY11" fmla="*/ 737893 h 1268364"/>
              <a:gd name="connsiteX12" fmla="*/ 1379916 w 2880705"/>
              <a:gd name="connsiteY12" fmla="*/ 710385 h 1268364"/>
              <a:gd name="connsiteX13" fmla="*/ 1352296 w 2880705"/>
              <a:gd name="connsiteY13" fmla="*/ 737893 h 1268364"/>
              <a:gd name="connsiteX14" fmla="*/ 1019120 w 2880705"/>
              <a:gd name="connsiteY14" fmla="*/ 1220954 h 1268364"/>
              <a:gd name="connsiteX15" fmla="*/ 870655 w 2880705"/>
              <a:gd name="connsiteY15" fmla="*/ 1248551 h 1268364"/>
              <a:gd name="connsiteX16" fmla="*/ 824272 w 2880705"/>
              <a:gd name="connsiteY16" fmla="*/ 1157997 h 1268364"/>
              <a:gd name="connsiteX17" fmla="*/ 840485 w 2880705"/>
              <a:gd name="connsiteY17" fmla="*/ 571096 h 1268364"/>
              <a:gd name="connsiteX18" fmla="*/ 737233 w 2880705"/>
              <a:gd name="connsiteY18" fmla="*/ 461314 h 1268364"/>
              <a:gd name="connsiteX19" fmla="*/ 697993 w 2880705"/>
              <a:gd name="connsiteY19" fmla="*/ 467403 h 1268364"/>
              <a:gd name="connsiteX20" fmla="*/ 142602 w 2880705"/>
              <a:gd name="connsiteY20" fmla="*/ 665308 h 1268364"/>
              <a:gd name="connsiteX21" fmla="*/ 6183 w 2880705"/>
              <a:gd name="connsiteY21" fmla="*/ 600767 h 1268364"/>
              <a:gd name="connsiteX22" fmla="*/ 22123 w 2880705"/>
              <a:gd name="connsiteY22" fmla="*/ 500288 h 1268364"/>
              <a:gd name="connsiteX23" fmla="*/ 381774 w 2880705"/>
              <a:gd name="connsiteY23" fmla="*/ 35003 h 1268364"/>
              <a:gd name="connsiteX0" fmla="*/ 2498924 w 2880705"/>
              <a:gd name="connsiteY0" fmla="*/ 0 h 1233361"/>
              <a:gd name="connsiteX1" fmla="*/ 2858575 w 2880705"/>
              <a:gd name="connsiteY1" fmla="*/ 465285 h 1233361"/>
              <a:gd name="connsiteX2" fmla="*/ 2838986 w 2880705"/>
              <a:gd name="connsiteY2" fmla="*/ 614425 h 1233361"/>
              <a:gd name="connsiteX3" fmla="*/ 2738097 w 2880705"/>
              <a:gd name="connsiteY3" fmla="*/ 630305 h 1233361"/>
              <a:gd name="connsiteX4" fmla="*/ 2182705 w 2880705"/>
              <a:gd name="connsiteY4" fmla="*/ 433585 h 1233361"/>
              <a:gd name="connsiteX5" fmla="*/ 2046327 w 2880705"/>
              <a:gd name="connsiteY5" fmla="*/ 498200 h 1233361"/>
              <a:gd name="connsiteX6" fmla="*/ 2040213 w 2880705"/>
              <a:gd name="connsiteY6" fmla="*/ 537278 h 1233361"/>
              <a:gd name="connsiteX7" fmla="*/ 2056426 w 2880705"/>
              <a:gd name="connsiteY7" fmla="*/ 1124179 h 1233361"/>
              <a:gd name="connsiteX8" fmla="*/ 1952502 w 2880705"/>
              <a:gd name="connsiteY8" fmla="*/ 1233324 h 1233361"/>
              <a:gd name="connsiteX9" fmla="*/ 1861578 w 2880705"/>
              <a:gd name="connsiteY9" fmla="*/ 1187136 h 1233361"/>
              <a:gd name="connsiteX10" fmla="*/ 1528403 w 2880705"/>
              <a:gd name="connsiteY10" fmla="*/ 702890 h 1233361"/>
              <a:gd name="connsiteX11" fmla="*/ 1379916 w 2880705"/>
              <a:gd name="connsiteY11" fmla="*/ 675382 h 1233361"/>
              <a:gd name="connsiteX12" fmla="*/ 1352296 w 2880705"/>
              <a:gd name="connsiteY12" fmla="*/ 702890 h 1233361"/>
              <a:gd name="connsiteX13" fmla="*/ 1019120 w 2880705"/>
              <a:gd name="connsiteY13" fmla="*/ 1185951 h 1233361"/>
              <a:gd name="connsiteX14" fmla="*/ 870655 w 2880705"/>
              <a:gd name="connsiteY14" fmla="*/ 1213548 h 1233361"/>
              <a:gd name="connsiteX15" fmla="*/ 824272 w 2880705"/>
              <a:gd name="connsiteY15" fmla="*/ 1122994 h 1233361"/>
              <a:gd name="connsiteX16" fmla="*/ 840485 w 2880705"/>
              <a:gd name="connsiteY16" fmla="*/ 536093 h 1233361"/>
              <a:gd name="connsiteX17" fmla="*/ 737233 w 2880705"/>
              <a:gd name="connsiteY17" fmla="*/ 426311 h 1233361"/>
              <a:gd name="connsiteX18" fmla="*/ 697993 w 2880705"/>
              <a:gd name="connsiteY18" fmla="*/ 432400 h 1233361"/>
              <a:gd name="connsiteX19" fmla="*/ 142602 w 2880705"/>
              <a:gd name="connsiteY19" fmla="*/ 630305 h 1233361"/>
              <a:gd name="connsiteX20" fmla="*/ 6183 w 2880705"/>
              <a:gd name="connsiteY20" fmla="*/ 565764 h 1233361"/>
              <a:gd name="connsiteX21" fmla="*/ 22123 w 2880705"/>
              <a:gd name="connsiteY21" fmla="*/ 465285 h 1233361"/>
              <a:gd name="connsiteX22" fmla="*/ 381774 w 2880705"/>
              <a:gd name="connsiteY22" fmla="*/ 0 h 1233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880705" h="1233361">
                <a:moveTo>
                  <a:pt x="2498924" y="0"/>
                </a:moveTo>
                <a:lnTo>
                  <a:pt x="2858575" y="465285"/>
                </a:lnTo>
                <a:cubicBezTo>
                  <a:pt x="2894525" y="511858"/>
                  <a:pt x="2885750" y="578636"/>
                  <a:pt x="2838986" y="614425"/>
                </a:cubicBezTo>
                <a:cubicBezTo>
                  <a:pt x="2810235" y="636438"/>
                  <a:pt x="2772247" y="642408"/>
                  <a:pt x="2738097" y="630305"/>
                </a:cubicBezTo>
                <a:lnTo>
                  <a:pt x="2182705" y="433585"/>
                </a:lnTo>
                <a:cubicBezTo>
                  <a:pt x="2127122" y="413913"/>
                  <a:pt x="2066064" y="442843"/>
                  <a:pt x="2046327" y="498200"/>
                </a:cubicBezTo>
                <a:cubicBezTo>
                  <a:pt x="2041850" y="510732"/>
                  <a:pt x="2039782" y="523990"/>
                  <a:pt x="2040213" y="537278"/>
                </a:cubicBezTo>
                <a:lnTo>
                  <a:pt x="2056426" y="1124179"/>
                </a:lnTo>
                <a:cubicBezTo>
                  <a:pt x="2057988" y="1182899"/>
                  <a:pt x="2011462" y="1231768"/>
                  <a:pt x="1952502" y="1233324"/>
                </a:cubicBezTo>
                <a:cubicBezTo>
                  <a:pt x="1916299" y="1234286"/>
                  <a:pt x="1882059" y="1216896"/>
                  <a:pt x="1861578" y="1187136"/>
                </a:cubicBezTo>
                <a:lnTo>
                  <a:pt x="1528403" y="702890"/>
                </a:lnTo>
                <a:cubicBezTo>
                  <a:pt x="1495025" y="654451"/>
                  <a:pt x="1428554" y="642141"/>
                  <a:pt x="1379916" y="675382"/>
                </a:cubicBezTo>
                <a:cubicBezTo>
                  <a:pt x="1369088" y="682774"/>
                  <a:pt x="1359733" y="692106"/>
                  <a:pt x="1352296" y="702890"/>
                </a:cubicBezTo>
                <a:lnTo>
                  <a:pt x="1019120" y="1185951"/>
                </a:lnTo>
                <a:cubicBezTo>
                  <a:pt x="985776" y="1234405"/>
                  <a:pt x="919306" y="1246759"/>
                  <a:pt x="870655" y="1213548"/>
                </a:cubicBezTo>
                <a:cubicBezTo>
                  <a:pt x="840772" y="1193150"/>
                  <a:pt x="823308" y="1159065"/>
                  <a:pt x="824272" y="1122994"/>
                </a:cubicBezTo>
                <a:lnTo>
                  <a:pt x="840485" y="536093"/>
                </a:lnTo>
                <a:cubicBezTo>
                  <a:pt x="842410" y="477388"/>
                  <a:pt x="796183" y="428237"/>
                  <a:pt x="737233" y="426311"/>
                </a:cubicBezTo>
                <a:cubicBezTo>
                  <a:pt x="723885" y="425882"/>
                  <a:pt x="710576" y="427941"/>
                  <a:pt x="697993" y="432400"/>
                </a:cubicBezTo>
                <a:lnTo>
                  <a:pt x="142602" y="630305"/>
                </a:lnTo>
                <a:cubicBezTo>
                  <a:pt x="87034" y="650007"/>
                  <a:pt x="25957" y="621106"/>
                  <a:pt x="6183" y="565764"/>
                </a:cubicBezTo>
                <a:cubicBezTo>
                  <a:pt x="-5972" y="531752"/>
                  <a:pt x="29" y="493919"/>
                  <a:pt x="22123" y="465285"/>
                </a:cubicBezTo>
                <a:lnTo>
                  <a:pt x="381774" y="0"/>
                </a:lnTo>
              </a:path>
            </a:pathLst>
          </a:custGeom>
          <a:noFill/>
          <a:ln w="12700" cap="flat">
            <a:solidFill>
              <a:schemeClr val="accent4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680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="" xmlns:a16="http://schemas.microsoft.com/office/drawing/2014/main" id="{8A43C8F5-0430-C71E-4A8E-4B3D1EA81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6080760" cy="1380744"/>
          </a:xfrm>
        </p:spPr>
        <p:txBody>
          <a:bodyPr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9" name="Content Placeholder 16">
            <a:extLst>
              <a:ext uri="{FF2B5EF4-FFF2-40B4-BE49-F238E27FC236}">
                <a16:creationId xmlns="" xmlns:a16="http://schemas.microsoft.com/office/drawing/2014/main" id="{91A7CB8F-F585-B685-9F21-EAE9A5C5121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400" y="2414016"/>
            <a:ext cx="3044952" cy="3191256"/>
          </a:xfrm>
        </p:spPr>
        <p:txBody>
          <a:bodyPr anchor="t">
            <a:normAutofit/>
          </a:bodyPr>
          <a:lstStyle>
            <a:lvl1pPr marL="0" indent="0">
              <a:buSzPct val="100000"/>
              <a:buNone/>
              <a:defRPr sz="1800"/>
            </a:lvl1pPr>
            <a:lvl2pPr>
              <a:buSzPct val="100000"/>
              <a:defRPr sz="1600"/>
            </a:lvl2pPr>
            <a:lvl3pPr>
              <a:buSzPct val="100000"/>
              <a:defRPr sz="1400"/>
            </a:lvl3pPr>
            <a:lvl4pPr>
              <a:buSzPct val="100000"/>
              <a:defRPr sz="1200"/>
            </a:lvl4pPr>
            <a:lvl5pPr>
              <a:buSzPct val="100000"/>
              <a:defRPr sz="1200"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2" name="Content Placeholder 16">
            <a:extLst>
              <a:ext uri="{FF2B5EF4-FFF2-40B4-BE49-F238E27FC236}">
                <a16:creationId xmlns="" xmlns:a16="http://schemas.microsoft.com/office/drawing/2014/main" id="{1FA7D867-BB87-2003-AD42-4271DA30B2C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00016" y="2414016"/>
            <a:ext cx="6583680" cy="3200400"/>
          </a:xfrm>
        </p:spPr>
        <p:txBody>
          <a:bodyPr anchor="t">
            <a:normAutofit/>
          </a:bodyPr>
          <a:lstStyle>
            <a:lvl1pPr marL="0" indent="0">
              <a:buSzPct val="100000"/>
              <a:buNone/>
              <a:defRPr sz="1800"/>
            </a:lvl1pPr>
            <a:lvl2pPr>
              <a:buSzPct val="100000"/>
              <a:defRPr sz="1600"/>
            </a:lvl2pPr>
            <a:lvl3pPr>
              <a:buSzPct val="100000"/>
              <a:defRPr sz="1400"/>
            </a:lvl3pPr>
            <a:lvl4pPr>
              <a:buSzPct val="100000"/>
              <a:defRPr sz="1200"/>
            </a:lvl4pPr>
            <a:lvl5pPr>
              <a:buSzPct val="100000"/>
              <a:defRPr sz="1200"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="" xmlns:a16="http://schemas.microsoft.com/office/drawing/2014/main" id="{53A3985F-7086-B7A0-CB5B-5A4910EC90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20449" t="28168" b="7851"/>
          <a:stretch/>
        </p:blipFill>
        <p:spPr>
          <a:xfrm flipV="1">
            <a:off x="0" y="5520982"/>
            <a:ext cx="2799804" cy="1337018"/>
          </a:xfrm>
          <a:prstGeom prst="rect">
            <a:avLst/>
          </a:prstGeom>
        </p:spPr>
      </p:pic>
      <p:sp>
        <p:nvSpPr>
          <p:cNvPr id="10" name="Footer Placeholder 4">
            <a:extLst>
              <a:ext uri="{FF2B5EF4-FFF2-40B4-BE49-F238E27FC236}">
                <a16:creationId xmlns="" xmlns:a16="http://schemas.microsoft.com/office/drawing/2014/main" id="{7652A080-4458-3669-BBFC-2EF7CA465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="" xmlns:a16="http://schemas.microsoft.com/office/drawing/2014/main" id="{4B43ED39-51FF-B5E5-2D43-81F9EF278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fld id="{D495E168-DA5E-4888-8D8A-92B118324C1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0CF7B72F-6A3D-2BF5-406C-6430A664D86A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14" name="Oval 13">
              <a:extLst>
                <a:ext uri="{FF2B5EF4-FFF2-40B4-BE49-F238E27FC236}">
                  <a16:creationId xmlns="" xmlns:a16="http://schemas.microsoft.com/office/drawing/2014/main" id="{24B5A7C2-E2DC-8454-5CA3-04AE266111B8}"/>
                </a:ext>
              </a:extLst>
            </p:cNvPr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noProof="0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="" xmlns:a16="http://schemas.microsoft.com/office/drawing/2014/main" id="{240CD172-44CF-C723-A478-EFC29BA19191}"/>
                </a:ext>
              </a:extLst>
            </p:cNvPr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noProof="0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="" xmlns:a16="http://schemas.microsoft.com/office/drawing/2014/main" id="{011F7F94-407D-88B0-F26B-2BD33BBC82F6}"/>
                </a:ext>
              </a:extLst>
            </p:cNvPr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="" xmlns:a16="http://schemas.microsoft.com/office/drawing/2014/main" id="{66389C84-795F-CDFA-3BEF-9FEA99EFFE69}"/>
              </a:ext>
            </a:extLst>
          </p:cNvPr>
          <p:cNvCxnSpPr>
            <a:cxnSpLocks/>
          </p:cNvCxnSpPr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10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4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="" xmlns:a16="http://schemas.microsoft.com/office/drawing/2014/main" id="{8A43C8F5-0430-C71E-4A8E-4B3D1EA81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60120"/>
          </a:xfrm>
        </p:spPr>
        <p:txBody>
          <a:bodyPr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4" name="Content Placeholder 16">
            <a:extLst>
              <a:ext uri="{FF2B5EF4-FFF2-40B4-BE49-F238E27FC236}">
                <a16:creationId xmlns="" xmlns:a16="http://schemas.microsoft.com/office/drawing/2014/main" id="{C9221FC8-2BB9-51ED-AD75-F3DA69B779C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400" y="2395330"/>
            <a:ext cx="6574536" cy="3575702"/>
          </a:xfrm>
        </p:spPr>
        <p:txBody>
          <a:bodyPr anchor="t">
            <a:normAutofit/>
          </a:bodyPr>
          <a:lstStyle>
            <a:lvl1pPr marL="0" indent="0">
              <a:spcAft>
                <a:spcPts val="1200"/>
              </a:spcAft>
              <a:buSzPct val="100000"/>
              <a:buNone/>
              <a:defRPr sz="1800" b="1"/>
            </a:lvl1pPr>
            <a:lvl2pPr marL="228600" indent="-228600"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1800"/>
            </a:lvl2pPr>
            <a:lvl3pPr marL="685800">
              <a:spcBef>
                <a:spcPts val="500"/>
              </a:spcBef>
              <a:buSzPct val="100000"/>
              <a:defRPr sz="1800"/>
            </a:lvl3pPr>
            <a:lvl4pPr marL="1143000">
              <a:spcBef>
                <a:spcPts val="500"/>
              </a:spcBef>
              <a:buSzPct val="100000"/>
              <a:defRPr sz="1800"/>
            </a:lvl4pPr>
            <a:lvl5pPr marL="1691640">
              <a:spcBef>
                <a:spcPts val="500"/>
              </a:spcBef>
              <a:buSzPct val="100000"/>
              <a:defRPr sz="1800"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="" xmlns:a16="http://schemas.microsoft.com/office/drawing/2014/main" id="{7652A080-4458-3669-BBFC-2EF7CA465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5" name="Content Placeholder 16">
            <a:extLst>
              <a:ext uri="{FF2B5EF4-FFF2-40B4-BE49-F238E27FC236}">
                <a16:creationId xmlns="" xmlns:a16="http://schemas.microsoft.com/office/drawing/2014/main" id="{FD0AD33A-C558-BAD3-917E-5B4B19A7EE7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229600" y="2395330"/>
            <a:ext cx="3044952" cy="3548270"/>
          </a:xfrm>
        </p:spPr>
        <p:txBody>
          <a:bodyPr anchor="t">
            <a:normAutofit/>
          </a:bodyPr>
          <a:lstStyle>
            <a:lvl1pPr marL="0" indent="0">
              <a:spcAft>
                <a:spcPts val="1200"/>
              </a:spcAft>
              <a:buSzPct val="100000"/>
              <a:buNone/>
              <a:defRPr sz="1800" b="1"/>
            </a:lvl1pPr>
            <a:lvl2pPr marL="0" indent="0">
              <a:spcBef>
                <a:spcPts val="1000"/>
              </a:spcBef>
              <a:buSzPct val="100000"/>
              <a:buNone/>
              <a:defRPr sz="1800"/>
            </a:lvl2pPr>
            <a:lvl3pPr marL="228600">
              <a:spcBef>
                <a:spcPts val="1000"/>
              </a:spcBef>
              <a:buSzPct val="100000"/>
              <a:defRPr sz="1800"/>
            </a:lvl3pPr>
            <a:lvl4pPr marL="685800">
              <a:spcBef>
                <a:spcPts val="1000"/>
              </a:spcBef>
              <a:buSzPct val="100000"/>
              <a:defRPr sz="1800"/>
            </a:lvl4pPr>
            <a:lvl5pPr marL="914400">
              <a:spcBef>
                <a:spcPts val="1000"/>
              </a:spcBef>
              <a:buSzPct val="100000"/>
              <a:defRPr sz="1800"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="" xmlns:a16="http://schemas.microsoft.com/office/drawing/2014/main" id="{4B43ED39-51FF-B5E5-2D43-81F9EF278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fld id="{D495E168-DA5E-4888-8D8A-92B118324C1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0CF7B72F-6A3D-2BF5-406C-6430A664D86A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14" name="Oval 13">
              <a:extLst>
                <a:ext uri="{FF2B5EF4-FFF2-40B4-BE49-F238E27FC236}">
                  <a16:creationId xmlns="" xmlns:a16="http://schemas.microsoft.com/office/drawing/2014/main" id="{24B5A7C2-E2DC-8454-5CA3-04AE266111B8}"/>
                </a:ext>
              </a:extLst>
            </p:cNvPr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noProof="0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="" xmlns:a16="http://schemas.microsoft.com/office/drawing/2014/main" id="{240CD172-44CF-C723-A478-EFC29BA19191}"/>
                </a:ext>
              </a:extLst>
            </p:cNvPr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noProof="0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="" xmlns:a16="http://schemas.microsoft.com/office/drawing/2014/main" id="{011F7F94-407D-88B0-F26B-2BD33BBC82F6}"/>
                </a:ext>
              </a:extLst>
            </p:cNvPr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="" xmlns:a16="http://schemas.microsoft.com/office/drawing/2014/main" id="{66389C84-795F-CDFA-3BEF-9FEA99EFFE69}"/>
              </a:ext>
            </a:extLst>
          </p:cNvPr>
          <p:cNvCxnSpPr>
            <a:cxnSpLocks/>
          </p:cNvCxnSpPr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phic 2">
            <a:extLst>
              <a:ext uri="{FF2B5EF4-FFF2-40B4-BE49-F238E27FC236}">
                <a16:creationId xmlns="" xmlns:a16="http://schemas.microsoft.com/office/drawing/2014/main" id="{112B4A7F-636D-E778-07E2-6DF38208DAE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599619" y="5654607"/>
            <a:ext cx="3861420" cy="59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1862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7">
            <a:extLst>
              <a:ext uri="{FF2B5EF4-FFF2-40B4-BE49-F238E27FC236}">
                <a16:creationId xmlns="" xmlns:a16="http://schemas.microsoft.com/office/drawing/2014/main" id="{4755A184-019A-F123-39BD-CCF7D5ADC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60120"/>
          </a:xfrm>
        </p:spPr>
        <p:txBody>
          <a:bodyPr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2" name="Content Placeholder 16">
            <a:extLst>
              <a:ext uri="{FF2B5EF4-FFF2-40B4-BE49-F238E27FC236}">
                <a16:creationId xmlns="" xmlns:a16="http://schemas.microsoft.com/office/drawing/2014/main" id="{1FA7D867-BB87-2003-AD42-4271DA30B2C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14400" y="2414016"/>
            <a:ext cx="10369296" cy="3200400"/>
          </a:xfrm>
        </p:spPr>
        <p:txBody>
          <a:bodyPr anchor="t">
            <a:normAutofit/>
          </a:bodyPr>
          <a:lstStyle>
            <a:lvl1pPr marL="0" indent="0">
              <a:buSzPct val="100000"/>
              <a:buNone/>
              <a:defRPr sz="1800"/>
            </a:lvl1pPr>
            <a:lvl2pPr>
              <a:buSzPct val="100000"/>
              <a:defRPr sz="1600"/>
            </a:lvl2pPr>
            <a:lvl3pPr>
              <a:buSzPct val="100000"/>
              <a:defRPr sz="1400"/>
            </a:lvl3pPr>
            <a:lvl4pPr>
              <a:buSzPct val="100000"/>
              <a:defRPr sz="1200"/>
            </a:lvl4pPr>
            <a:lvl5pPr>
              <a:buSzPct val="100000"/>
              <a:defRPr sz="1200"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="" xmlns:a16="http://schemas.microsoft.com/office/drawing/2014/main" id="{53A3985F-7086-B7A0-CB5B-5A4910EC90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20449" t="28168" b="7851"/>
          <a:stretch/>
        </p:blipFill>
        <p:spPr>
          <a:xfrm flipV="1">
            <a:off x="0" y="5520982"/>
            <a:ext cx="2799804" cy="1337018"/>
          </a:xfrm>
          <a:prstGeom prst="rect">
            <a:avLst/>
          </a:prstGeom>
        </p:spPr>
      </p:pic>
      <p:sp>
        <p:nvSpPr>
          <p:cNvPr id="10" name="Footer Placeholder 4">
            <a:extLst>
              <a:ext uri="{FF2B5EF4-FFF2-40B4-BE49-F238E27FC236}">
                <a16:creationId xmlns="" xmlns:a16="http://schemas.microsoft.com/office/drawing/2014/main" id="{7652A080-4458-3669-BBFC-2EF7CA465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="" xmlns:a16="http://schemas.microsoft.com/office/drawing/2014/main" id="{4B43ED39-51FF-B5E5-2D43-81F9EF278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fld id="{D495E168-DA5E-4888-8D8A-92B118324C1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0CF7B72F-6A3D-2BF5-406C-6430A664D86A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14" name="Oval 13">
              <a:extLst>
                <a:ext uri="{FF2B5EF4-FFF2-40B4-BE49-F238E27FC236}">
                  <a16:creationId xmlns="" xmlns:a16="http://schemas.microsoft.com/office/drawing/2014/main" id="{24B5A7C2-E2DC-8454-5CA3-04AE266111B8}"/>
                </a:ext>
              </a:extLst>
            </p:cNvPr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noProof="0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="" xmlns:a16="http://schemas.microsoft.com/office/drawing/2014/main" id="{240CD172-44CF-C723-A478-EFC29BA19191}"/>
                </a:ext>
              </a:extLst>
            </p:cNvPr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noProof="0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="" xmlns:a16="http://schemas.microsoft.com/office/drawing/2014/main" id="{011F7F94-407D-88B0-F26B-2BD33BBC82F6}"/>
                </a:ext>
              </a:extLst>
            </p:cNvPr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="" xmlns:a16="http://schemas.microsoft.com/office/drawing/2014/main" id="{66389C84-795F-CDFA-3BEF-9FEA99EFFE69}"/>
              </a:ext>
            </a:extLst>
          </p:cNvPr>
          <p:cNvCxnSpPr>
            <a:cxnSpLocks/>
          </p:cNvCxnSpPr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55040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="" xmlns:a16="http://schemas.microsoft.com/office/drawing/2014/main" id="{D7A6335E-1CFA-0E70-1695-5CA3DD34CD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39773" r="241"/>
          <a:stretch/>
        </p:blipFill>
        <p:spPr>
          <a:xfrm>
            <a:off x="0" y="434032"/>
            <a:ext cx="6572250" cy="5989936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="" xmlns:a16="http://schemas.microsoft.com/office/drawing/2014/main" id="{4F7460C2-031D-BEAF-5D50-5EB2EE12FD7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/>
          <a:stretch/>
        </p:blipFill>
        <p:spPr>
          <a:xfrm rot="19771497">
            <a:off x="10837544" y="462510"/>
            <a:ext cx="886462" cy="89108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="" xmlns:a16="http://schemas.microsoft.com/office/drawing/2014/main" id="{5ABB4718-B006-02FE-7314-47F208D432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rcRect t="32372" r="50000"/>
          <a:stretch/>
        </p:blipFill>
        <p:spPr>
          <a:xfrm rot="5400000">
            <a:off x="10012884" y="4678886"/>
            <a:ext cx="1903857" cy="2454374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="" xmlns:a16="http://schemas.microsoft.com/office/drawing/2014/main" id="{4D0334B6-DF16-7242-A7D9-2DDFA3809CE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rcRect l="50000" b="50000"/>
          <a:stretch/>
        </p:blipFill>
        <p:spPr>
          <a:xfrm rot="16200000" flipH="1" flipV="1">
            <a:off x="10167" y="0"/>
            <a:ext cx="2231404" cy="2231405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="" xmlns:a16="http://schemas.microsoft.com/office/drawing/2014/main" id="{69D571FF-D824-2576-5313-49C6B90D0BA7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768946" y="5658605"/>
            <a:ext cx="3861420" cy="590682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DA8D35E1-3ADB-80C8-35F4-D6BE1406EB48}"/>
              </a:ext>
            </a:extLst>
          </p:cNvPr>
          <p:cNvGrpSpPr>
            <a:grpSpLocks noChangeAspect="1"/>
          </p:cNvGrpSpPr>
          <p:nvPr userDrawn="1"/>
        </p:nvGrpSpPr>
        <p:grpSpPr>
          <a:xfrm rot="16200000">
            <a:off x="7296024" y="90058"/>
            <a:ext cx="382723" cy="1683966"/>
            <a:chOff x="9323109" y="1648691"/>
            <a:chExt cx="125691" cy="553039"/>
          </a:xfrm>
          <a:noFill/>
        </p:grpSpPr>
        <p:sp>
          <p:nvSpPr>
            <p:cNvPr id="9" name="Oval 8">
              <a:extLst>
                <a:ext uri="{FF2B5EF4-FFF2-40B4-BE49-F238E27FC236}">
                  <a16:creationId xmlns="" xmlns:a16="http://schemas.microsoft.com/office/drawing/2014/main" id="{889C1E76-4674-DFBA-7F96-BB8E48B26A54}"/>
                </a:ext>
              </a:extLst>
            </p:cNvPr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="" xmlns:a16="http://schemas.microsoft.com/office/drawing/2014/main" id="{BAD91B16-0910-3CDF-B2AC-05CAF18A3737}"/>
                </a:ext>
              </a:extLst>
            </p:cNvPr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="" xmlns:a16="http://schemas.microsoft.com/office/drawing/2014/main" id="{0E994A0D-9205-6216-8DB6-77AE73F954FF}"/>
                </a:ext>
              </a:extLst>
            </p:cNvPr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5C0EF7CD-9866-E9C9-D330-E798E10ED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252728"/>
            <a:ext cx="5181600" cy="4407408"/>
          </a:xfrm>
        </p:spPr>
        <p:txBody>
          <a:bodyPr anchor="ctr">
            <a:noAutofit/>
          </a:bodyPr>
          <a:lstStyle>
            <a:lvl1pPr>
              <a:lnSpc>
                <a:spcPct val="75000"/>
              </a:lnSpc>
              <a:defRPr sz="6600" b="0" spc="-300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5" name="Text Placeholder 44">
            <a:extLst>
              <a:ext uri="{FF2B5EF4-FFF2-40B4-BE49-F238E27FC236}">
                <a16:creationId xmlns="" xmlns:a16="http://schemas.microsoft.com/office/drawing/2014/main" id="{EA0C2778-BEA2-369E-CDA8-B2AB336FD0F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4536" y="1252728"/>
            <a:ext cx="4709160" cy="4407408"/>
          </a:xfrm>
        </p:spPr>
        <p:txBody>
          <a:bodyPr anchor="ctr">
            <a:normAutofit/>
          </a:bodyPr>
          <a:lstStyle>
            <a:lvl1pPr marL="0" indent="0">
              <a:spcBef>
                <a:spcPts val="1000"/>
              </a:spcBef>
              <a:buNone/>
              <a:defRPr sz="2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79134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08C6195B-A529-B194-8EEB-D9F6765ED808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2" name="Oval 1">
              <a:extLst>
                <a:ext uri="{FF2B5EF4-FFF2-40B4-BE49-F238E27FC236}">
                  <a16:creationId xmlns="" xmlns:a16="http://schemas.microsoft.com/office/drawing/2014/main" id="{927B1A18-E353-8A7B-31EB-BC6D9C7EC252}"/>
                </a:ext>
              </a:extLst>
            </p:cNvPr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noProof="0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="" xmlns:a16="http://schemas.microsoft.com/office/drawing/2014/main" id="{E4257EBF-980B-50F6-F2E7-DABF6EC0EB57}"/>
                </a:ext>
              </a:extLst>
            </p:cNvPr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noProof="0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="" xmlns:a16="http://schemas.microsoft.com/office/drawing/2014/main" id="{A9AE108C-8743-F6E4-0332-E51A9E3F78A8}"/>
                </a:ext>
              </a:extLst>
            </p:cNvPr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noProof="0" dirty="0"/>
            </a:p>
          </p:txBody>
        </p:sp>
      </p:grp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559282AB-3B7A-F154-F268-B21EC0D67718}"/>
              </a:ext>
            </a:extLst>
          </p:cNvPr>
          <p:cNvCxnSpPr>
            <a:cxnSpLocks/>
          </p:cNvCxnSpPr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>
            <a:extLst>
              <a:ext uri="{FF2B5EF4-FFF2-40B4-BE49-F238E27FC236}">
                <a16:creationId xmlns="" xmlns:a16="http://schemas.microsoft.com/office/drawing/2014/main" id="{09A88521-F488-989D-FFA3-A0C06CD0023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39773" r="241"/>
          <a:stretch/>
        </p:blipFill>
        <p:spPr>
          <a:xfrm>
            <a:off x="0" y="434032"/>
            <a:ext cx="6572250" cy="5989936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="" xmlns:a16="http://schemas.microsoft.com/office/drawing/2014/main" id="{B9E475B3-1076-1058-A4BB-9BC97CDECCD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768946" y="5658605"/>
            <a:ext cx="3861420" cy="59068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4A6DE143-81C4-5939-FE72-9A1ADD94EDBF}"/>
              </a:ext>
            </a:extLst>
          </p:cNvPr>
          <p:cNvGrpSpPr>
            <a:grpSpLocks noChangeAspect="1"/>
          </p:cNvGrpSpPr>
          <p:nvPr userDrawn="1"/>
        </p:nvGrpSpPr>
        <p:grpSpPr>
          <a:xfrm rot="16200000">
            <a:off x="2271201" y="90057"/>
            <a:ext cx="382723" cy="1683966"/>
            <a:chOff x="9323109" y="1648691"/>
            <a:chExt cx="125691" cy="553039"/>
          </a:xfrm>
          <a:noFill/>
        </p:grpSpPr>
        <p:sp>
          <p:nvSpPr>
            <p:cNvPr id="12" name="Oval 11">
              <a:extLst>
                <a:ext uri="{FF2B5EF4-FFF2-40B4-BE49-F238E27FC236}">
                  <a16:creationId xmlns="" xmlns:a16="http://schemas.microsoft.com/office/drawing/2014/main" id="{B3939A39-9BEC-1E21-EEF4-DC9BD79578F1}"/>
                </a:ext>
              </a:extLst>
            </p:cNvPr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noProof="0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="" xmlns:a16="http://schemas.microsoft.com/office/drawing/2014/main" id="{5BF41C48-2742-E3AE-1AFE-3B5536E6E893}"/>
                </a:ext>
              </a:extLst>
            </p:cNvPr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noProof="0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="" xmlns:a16="http://schemas.microsoft.com/office/drawing/2014/main" id="{5DEE3CFD-1E26-F0E6-F8A0-2101065C4ADF}"/>
                </a:ext>
              </a:extLst>
            </p:cNvPr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noProof="0" dirty="0"/>
            </a:p>
          </p:txBody>
        </p:sp>
      </p:grpSp>
      <p:sp>
        <p:nvSpPr>
          <p:cNvPr id="15" name="Title 14">
            <a:extLst>
              <a:ext uri="{FF2B5EF4-FFF2-40B4-BE49-F238E27FC236}">
                <a16:creationId xmlns="" xmlns:a16="http://schemas.microsoft.com/office/drawing/2014/main" id="{FE641A46-F193-84A0-814A-2296DABEF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2728"/>
            <a:ext cx="4700016" cy="4407408"/>
          </a:xfrm>
        </p:spPr>
        <p:txBody>
          <a:bodyPr/>
          <a:lstStyle>
            <a:lvl1pPr algn="ctr">
              <a:lnSpc>
                <a:spcPct val="75000"/>
              </a:lnSpc>
              <a:defRPr b="0" spc="-150" baseline="0"/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="" xmlns:a16="http://schemas.microsoft.com/office/drawing/2014/main" id="{10D768E5-FC97-AEDE-E10B-D52CFC4438A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574536" y="1252538"/>
            <a:ext cx="4709160" cy="4405312"/>
          </a:xfrm>
        </p:spPr>
        <p:txBody>
          <a:bodyPr anchor="ctr">
            <a:normAutofit/>
          </a:bodyPr>
          <a:lstStyle>
            <a:lvl1pPr>
              <a:buSzPct val="100000"/>
              <a:defRPr sz="2400"/>
            </a:lvl1pPr>
            <a:lvl2pPr>
              <a:buSzPct val="100000"/>
              <a:defRPr sz="2000"/>
            </a:lvl2pPr>
            <a:lvl3pPr>
              <a:buSzPct val="100000"/>
              <a:defRPr sz="1800"/>
            </a:lvl3pPr>
            <a:lvl4pPr>
              <a:buSzPct val="100000"/>
              <a:defRPr sz="1600"/>
            </a:lvl4pPr>
            <a:lvl5pPr>
              <a:buSzPct val="100000"/>
              <a:defRPr sz="1600"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="" xmlns:a16="http://schemas.microsoft.com/office/drawing/2014/main" id="{1A68EFF5-024A-108B-EF96-9ECB9C964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="" xmlns:a16="http://schemas.microsoft.com/office/drawing/2014/main" id="{AE34BFD5-FBEF-90A7-2193-4A8C15715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fld id="{D495E168-DA5E-4888-8D8A-92B118324C14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6412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0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="" xmlns:a16="http://schemas.microsoft.com/office/drawing/2014/main" id="{49FA9F8E-98FD-2BBB-7DD4-F23A9B14E5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-87" r="14201" b="28652"/>
          <a:stretch/>
        </p:blipFill>
        <p:spPr>
          <a:xfrm>
            <a:off x="2782066" y="2584302"/>
            <a:ext cx="9409934" cy="4273698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="" xmlns:a16="http://schemas.microsoft.com/office/drawing/2014/main" id="{258A02CD-F2ED-C094-2730-49C12A8E9C2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 l="9946" t="63379"/>
          <a:stretch/>
        </p:blipFill>
        <p:spPr>
          <a:xfrm rot="16200000">
            <a:off x="-1049967" y="4478967"/>
            <a:ext cx="3429002" cy="1329068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="" xmlns:a16="http://schemas.microsoft.com/office/drawing/2014/main" id="{0E6DC10C-8C81-9429-D5F9-6EB7FC9D6D5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rcRect/>
          <a:stretch/>
        </p:blipFill>
        <p:spPr>
          <a:xfrm rot="19771497">
            <a:off x="467993" y="462510"/>
            <a:ext cx="886462" cy="89108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2DB1E7B1-038F-0F7F-FAE5-7F4CD3179FC8}"/>
              </a:ext>
            </a:extLst>
          </p:cNvPr>
          <p:cNvGrpSpPr>
            <a:grpSpLocks noChangeAspect="1"/>
          </p:cNvGrpSpPr>
          <p:nvPr userDrawn="1"/>
        </p:nvGrpSpPr>
        <p:grpSpPr>
          <a:xfrm rot="16200000">
            <a:off x="2271201" y="90057"/>
            <a:ext cx="382723" cy="1683966"/>
            <a:chOff x="9323109" y="1648691"/>
            <a:chExt cx="125691" cy="553039"/>
          </a:xfrm>
          <a:noFill/>
        </p:grpSpPr>
        <p:sp>
          <p:nvSpPr>
            <p:cNvPr id="10" name="Oval 9">
              <a:extLst>
                <a:ext uri="{FF2B5EF4-FFF2-40B4-BE49-F238E27FC236}">
                  <a16:creationId xmlns="" xmlns:a16="http://schemas.microsoft.com/office/drawing/2014/main" id="{4F060834-B189-1F42-9165-B6210D7027E1}"/>
                </a:ext>
              </a:extLst>
            </p:cNvPr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="" xmlns:a16="http://schemas.microsoft.com/office/drawing/2014/main" id="{347E209A-E581-ABC3-A617-C901F28124A8}"/>
                </a:ext>
              </a:extLst>
            </p:cNvPr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="" xmlns:a16="http://schemas.microsoft.com/office/drawing/2014/main" id="{D26ABAF1-5A8D-4885-E604-3DC4031F8EDA}"/>
                </a:ext>
              </a:extLst>
            </p:cNvPr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5C0EF7CD-9866-E9C9-D330-E798E10ED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431230"/>
            <a:ext cx="6102910" cy="3392424"/>
          </a:xfrm>
        </p:spPr>
        <p:txBody>
          <a:bodyPr anchor="t">
            <a:noAutofit/>
          </a:bodyPr>
          <a:lstStyle>
            <a:lvl1pPr>
              <a:lnSpc>
                <a:spcPct val="75000"/>
              </a:lnSpc>
              <a:defRPr sz="6600" b="0" spc="-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="" xmlns:a16="http://schemas.microsoft.com/office/drawing/2014/main" id="{10E01B79-AB38-3928-E3CD-A01BAD76EC6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17310" y="914400"/>
            <a:ext cx="5174690" cy="5029200"/>
          </a:xfrm>
          <a:custGeom>
            <a:avLst/>
            <a:gdLst>
              <a:gd name="connsiteX0" fmla="*/ 2943117 w 5174690"/>
              <a:gd name="connsiteY0" fmla="*/ 4721708 h 5029200"/>
              <a:gd name="connsiteX1" fmla="*/ 3079613 w 5174690"/>
              <a:gd name="connsiteY1" fmla="*/ 5027316 h 5029200"/>
              <a:gd name="connsiteX2" fmla="*/ 3079104 w 5174690"/>
              <a:gd name="connsiteY2" fmla="*/ 5029200 h 5029200"/>
              <a:gd name="connsiteX3" fmla="*/ 2904204 w 5174690"/>
              <a:gd name="connsiteY3" fmla="*/ 5029200 h 5029200"/>
              <a:gd name="connsiteX4" fmla="*/ 2902189 w 5174690"/>
              <a:gd name="connsiteY4" fmla="*/ 5024558 h 5029200"/>
              <a:gd name="connsiteX5" fmla="*/ 2901680 w 5174690"/>
              <a:gd name="connsiteY5" fmla="*/ 4814386 h 5029200"/>
              <a:gd name="connsiteX6" fmla="*/ 2943117 w 5174690"/>
              <a:gd name="connsiteY6" fmla="*/ 4721709 h 5029200"/>
              <a:gd name="connsiteX7" fmla="*/ 3451054 w 5174690"/>
              <a:gd name="connsiteY7" fmla="*/ 4688626 h 5029200"/>
              <a:gd name="connsiteX8" fmla="*/ 3451054 w 5174690"/>
              <a:gd name="connsiteY8" fmla="*/ 4688627 h 5029200"/>
              <a:gd name="connsiteX9" fmla="*/ 3625607 w 5174690"/>
              <a:gd name="connsiteY9" fmla="*/ 5022679 h 5029200"/>
              <a:gd name="connsiteX10" fmla="*/ 3626249 w 5174690"/>
              <a:gd name="connsiteY10" fmla="*/ 5029200 h 5029200"/>
              <a:gd name="connsiteX11" fmla="*/ 3347120 w 5174690"/>
              <a:gd name="connsiteY11" fmla="*/ 5029200 h 5029200"/>
              <a:gd name="connsiteX12" fmla="*/ 3353384 w 5174690"/>
              <a:gd name="connsiteY12" fmla="*/ 4972507 h 5029200"/>
              <a:gd name="connsiteX13" fmla="*/ 3451054 w 5174690"/>
              <a:gd name="connsiteY13" fmla="*/ 4688626 h 5029200"/>
              <a:gd name="connsiteX14" fmla="*/ 3990968 w 5174690"/>
              <a:gd name="connsiteY14" fmla="*/ 4646841 h 5029200"/>
              <a:gd name="connsiteX15" fmla="*/ 4170532 w 5174690"/>
              <a:gd name="connsiteY15" fmla="*/ 4904347 h 5029200"/>
              <a:gd name="connsiteX16" fmla="*/ 4212143 w 5174690"/>
              <a:gd name="connsiteY16" fmla="*/ 5015399 h 5029200"/>
              <a:gd name="connsiteX17" fmla="*/ 4216245 w 5174690"/>
              <a:gd name="connsiteY17" fmla="*/ 5029200 h 5029200"/>
              <a:gd name="connsiteX18" fmla="*/ 3915646 w 5174690"/>
              <a:gd name="connsiteY18" fmla="*/ 5029200 h 5029200"/>
              <a:gd name="connsiteX19" fmla="*/ 3916189 w 5174690"/>
              <a:gd name="connsiteY19" fmla="*/ 5018849 h 5029200"/>
              <a:gd name="connsiteX20" fmla="*/ 3969494 w 5174690"/>
              <a:gd name="connsiteY20" fmla="*/ 4720136 h 5029200"/>
              <a:gd name="connsiteX21" fmla="*/ 3990968 w 5174690"/>
              <a:gd name="connsiteY21" fmla="*/ 4646841 h 5029200"/>
              <a:gd name="connsiteX22" fmla="*/ 3197824 w 5174690"/>
              <a:gd name="connsiteY22" fmla="*/ 4577819 h 5029200"/>
              <a:gd name="connsiteX23" fmla="*/ 3430074 w 5174690"/>
              <a:gd name="connsiteY23" fmla="*/ 4669633 h 5029200"/>
              <a:gd name="connsiteX24" fmla="*/ 3437374 w 5174690"/>
              <a:gd name="connsiteY24" fmla="*/ 4675993 h 5029200"/>
              <a:gd name="connsiteX25" fmla="*/ 3335260 w 5174690"/>
              <a:gd name="connsiteY25" fmla="*/ 4968601 h 5029200"/>
              <a:gd name="connsiteX26" fmla="*/ 3328513 w 5174690"/>
              <a:gd name="connsiteY26" fmla="*/ 5029200 h 5029200"/>
              <a:gd name="connsiteX27" fmla="*/ 3097930 w 5174690"/>
              <a:gd name="connsiteY27" fmla="*/ 5029200 h 5029200"/>
              <a:gd name="connsiteX28" fmla="*/ 3101937 w 5174690"/>
              <a:gd name="connsiteY28" fmla="*/ 4977688 h 5029200"/>
              <a:gd name="connsiteX29" fmla="*/ 2953497 w 5174690"/>
              <a:gd name="connsiteY29" fmla="*/ 4706342 h 5029200"/>
              <a:gd name="connsiteX30" fmla="*/ 3055700 w 5174690"/>
              <a:gd name="connsiteY30" fmla="*/ 4616217 h 5029200"/>
              <a:gd name="connsiteX31" fmla="*/ 3197824 w 5174690"/>
              <a:gd name="connsiteY31" fmla="*/ 4577819 h 5029200"/>
              <a:gd name="connsiteX32" fmla="*/ 3723348 w 5174690"/>
              <a:gd name="connsiteY32" fmla="*/ 4517995 h 5029200"/>
              <a:gd name="connsiteX33" fmla="*/ 3975914 w 5174690"/>
              <a:gd name="connsiteY33" fmla="*/ 4633226 h 5029200"/>
              <a:gd name="connsiteX34" fmla="*/ 3951552 w 5174690"/>
              <a:gd name="connsiteY34" fmla="*/ 4715386 h 5029200"/>
              <a:gd name="connsiteX35" fmla="*/ 3897714 w 5174690"/>
              <a:gd name="connsiteY35" fmla="*/ 5017113 h 5029200"/>
              <a:gd name="connsiteX36" fmla="*/ 3897080 w 5174690"/>
              <a:gd name="connsiteY36" fmla="*/ 5029200 h 5029200"/>
              <a:gd name="connsiteX37" fmla="*/ 3645754 w 5174690"/>
              <a:gd name="connsiteY37" fmla="*/ 5029200 h 5029200"/>
              <a:gd name="connsiteX38" fmla="*/ 3644765 w 5174690"/>
              <a:gd name="connsiteY38" fmla="*/ 5018769 h 5029200"/>
              <a:gd name="connsiteX39" fmla="*/ 3461103 w 5174690"/>
              <a:gd name="connsiteY39" fmla="*/ 4672542 h 5029200"/>
              <a:gd name="connsiteX40" fmla="*/ 3723348 w 5174690"/>
              <a:gd name="connsiteY40" fmla="*/ 4517995 h 5029200"/>
              <a:gd name="connsiteX41" fmla="*/ 4638335 w 5174690"/>
              <a:gd name="connsiteY41" fmla="*/ 4395742 h 5029200"/>
              <a:gd name="connsiteX42" fmla="*/ 4672925 w 5174690"/>
              <a:gd name="connsiteY42" fmla="*/ 4427719 h 5029200"/>
              <a:gd name="connsiteX43" fmla="*/ 4979312 w 5174690"/>
              <a:gd name="connsiteY43" fmla="*/ 4996983 h 5029200"/>
              <a:gd name="connsiteX44" fmla="*/ 4983878 w 5174690"/>
              <a:gd name="connsiteY44" fmla="*/ 5029200 h 5029200"/>
              <a:gd name="connsiteX45" fmla="*/ 4475711 w 5174690"/>
              <a:gd name="connsiteY45" fmla="*/ 5029200 h 5029200"/>
              <a:gd name="connsiteX46" fmla="*/ 4480686 w 5174690"/>
              <a:gd name="connsiteY46" fmla="*/ 4945889 h 5029200"/>
              <a:gd name="connsiteX47" fmla="*/ 4548743 w 5174690"/>
              <a:gd name="connsiteY47" fmla="*/ 4612499 h 5029200"/>
              <a:gd name="connsiteX48" fmla="*/ 4638335 w 5174690"/>
              <a:gd name="connsiteY48" fmla="*/ 4395742 h 5029200"/>
              <a:gd name="connsiteX49" fmla="*/ 4389937 w 5174690"/>
              <a:gd name="connsiteY49" fmla="*/ 4279727 h 5029200"/>
              <a:gd name="connsiteX50" fmla="*/ 4623965 w 5174690"/>
              <a:gd name="connsiteY50" fmla="*/ 4383552 h 5029200"/>
              <a:gd name="connsiteX51" fmla="*/ 4530998 w 5174690"/>
              <a:gd name="connsiteY51" fmla="*/ 4607079 h 5029200"/>
              <a:gd name="connsiteX52" fmla="*/ 4462154 w 5174690"/>
              <a:gd name="connsiteY52" fmla="*/ 4944806 h 5029200"/>
              <a:gd name="connsiteX53" fmla="*/ 4457162 w 5174690"/>
              <a:gd name="connsiteY53" fmla="*/ 5029200 h 5029200"/>
              <a:gd name="connsiteX54" fmla="*/ 4235596 w 5174690"/>
              <a:gd name="connsiteY54" fmla="*/ 5029200 h 5029200"/>
              <a:gd name="connsiteX55" fmla="*/ 4229740 w 5174690"/>
              <a:gd name="connsiteY55" fmla="*/ 5009496 h 5029200"/>
              <a:gd name="connsiteX56" fmla="*/ 4187676 w 5174690"/>
              <a:gd name="connsiteY56" fmla="*/ 4897234 h 5029200"/>
              <a:gd name="connsiteX57" fmla="*/ 3997801 w 5174690"/>
              <a:gd name="connsiteY57" fmla="*/ 4626507 h 5029200"/>
              <a:gd name="connsiteX58" fmla="*/ 4107360 w 5174690"/>
              <a:gd name="connsiteY58" fmla="*/ 4420917 h 5029200"/>
              <a:gd name="connsiteX59" fmla="*/ 4389937 w 5174690"/>
              <a:gd name="connsiteY59" fmla="*/ 4279727 h 5029200"/>
              <a:gd name="connsiteX60" fmla="*/ 4995684 w 5174690"/>
              <a:gd name="connsiteY60" fmla="*/ 4175049 h 5029200"/>
              <a:gd name="connsiteX61" fmla="*/ 5147413 w 5174690"/>
              <a:gd name="connsiteY61" fmla="*/ 4222048 h 5029200"/>
              <a:gd name="connsiteX62" fmla="*/ 5174690 w 5174690"/>
              <a:gd name="connsiteY62" fmla="*/ 4239888 h 5029200"/>
              <a:gd name="connsiteX63" fmla="*/ 5174690 w 5174690"/>
              <a:gd name="connsiteY63" fmla="*/ 5029200 h 5029200"/>
              <a:gd name="connsiteX64" fmla="*/ 5002569 w 5174690"/>
              <a:gd name="connsiteY64" fmla="*/ 5029200 h 5029200"/>
              <a:gd name="connsiteX65" fmla="*/ 4997490 w 5174690"/>
              <a:gd name="connsiteY65" fmla="*/ 4993368 h 5029200"/>
              <a:gd name="connsiteX66" fmla="*/ 4685905 w 5174690"/>
              <a:gd name="connsiteY66" fmla="*/ 4414442 h 5029200"/>
              <a:gd name="connsiteX67" fmla="*/ 4648059 w 5174690"/>
              <a:gd name="connsiteY67" fmla="*/ 4379610 h 5029200"/>
              <a:gd name="connsiteX68" fmla="*/ 4682373 w 5174690"/>
              <a:gd name="connsiteY68" fmla="*/ 4330383 h 5029200"/>
              <a:gd name="connsiteX69" fmla="*/ 4940867 w 5174690"/>
              <a:gd name="connsiteY69" fmla="*/ 4175421 h 5029200"/>
              <a:gd name="connsiteX70" fmla="*/ 4995684 w 5174690"/>
              <a:gd name="connsiteY70" fmla="*/ 4175049 h 5029200"/>
              <a:gd name="connsiteX71" fmla="*/ 0 w 5174690"/>
              <a:gd name="connsiteY71" fmla="*/ 0 h 5029200"/>
              <a:gd name="connsiteX72" fmla="*/ 5174690 w 5174690"/>
              <a:gd name="connsiteY72" fmla="*/ 0 h 5029200"/>
              <a:gd name="connsiteX73" fmla="*/ 5174690 w 5174690"/>
              <a:gd name="connsiteY73" fmla="*/ 4217927 h 5029200"/>
              <a:gd name="connsiteX74" fmla="*/ 5154671 w 5174690"/>
              <a:gd name="connsiteY74" fmla="*/ 4204898 h 5029200"/>
              <a:gd name="connsiteX75" fmla="*/ 4939082 w 5174690"/>
              <a:gd name="connsiteY75" fmla="*/ 4156954 h 5029200"/>
              <a:gd name="connsiteX76" fmla="*/ 4667745 w 5174690"/>
              <a:gd name="connsiteY76" fmla="*/ 4318952 h 5029200"/>
              <a:gd name="connsiteX77" fmla="*/ 4633707 w 5174690"/>
              <a:gd name="connsiteY77" fmla="*/ 4367551 h 5029200"/>
              <a:gd name="connsiteX78" fmla="*/ 4390707 w 5174690"/>
              <a:gd name="connsiteY78" fmla="*/ 4261184 h 5029200"/>
              <a:gd name="connsiteX79" fmla="*/ 4093020 w 5174690"/>
              <a:gd name="connsiteY79" fmla="*/ 4409134 h 5029200"/>
              <a:gd name="connsiteX80" fmla="*/ 3982774 w 5174690"/>
              <a:gd name="connsiteY80" fmla="*/ 4613271 h 5029200"/>
              <a:gd name="connsiteX81" fmla="*/ 3724036 w 5174690"/>
              <a:gd name="connsiteY81" fmla="*/ 4499449 h 5029200"/>
              <a:gd name="connsiteX82" fmla="*/ 3447438 w 5174690"/>
              <a:gd name="connsiteY82" fmla="*/ 4660113 h 5029200"/>
              <a:gd name="connsiteX83" fmla="*/ 3442131 w 5174690"/>
              <a:gd name="connsiteY83" fmla="*/ 4655524 h 5029200"/>
              <a:gd name="connsiteX84" fmla="*/ 3047025 w 5174690"/>
              <a:gd name="connsiteY84" fmla="*/ 4599813 h 5029200"/>
              <a:gd name="connsiteX85" fmla="*/ 2937384 w 5174690"/>
              <a:gd name="connsiteY85" fmla="*/ 4696949 h 5029200"/>
              <a:gd name="connsiteX86" fmla="*/ 2916762 w 5174690"/>
              <a:gd name="connsiteY86" fmla="*/ 4686924 h 5029200"/>
              <a:gd name="connsiteX87" fmla="*/ 2513325 w 5174690"/>
              <a:gd name="connsiteY87" fmla="*/ 4834397 h 5029200"/>
              <a:gd name="connsiteX88" fmla="*/ 2517532 w 5174690"/>
              <a:gd name="connsiteY88" fmla="*/ 4846827 h 5029200"/>
              <a:gd name="connsiteX89" fmla="*/ 2529974 w 5174690"/>
              <a:gd name="connsiteY89" fmla="*/ 4842623 h 5029200"/>
              <a:gd name="connsiteX90" fmla="*/ 2909352 w 5174690"/>
              <a:gd name="connsiteY90" fmla="*/ 4703937 h 5029200"/>
              <a:gd name="connsiteX91" fmla="*/ 2927004 w 5174690"/>
              <a:gd name="connsiteY91" fmla="*/ 4712439 h 5029200"/>
              <a:gd name="connsiteX92" fmla="*/ 2883849 w 5174690"/>
              <a:gd name="connsiteY92" fmla="*/ 4809204 h 5029200"/>
              <a:gd name="connsiteX93" fmla="*/ 2869914 w 5174690"/>
              <a:gd name="connsiteY93" fmla="*/ 4958788 h 5029200"/>
              <a:gd name="connsiteX94" fmla="*/ 2884319 w 5174690"/>
              <a:gd name="connsiteY94" fmla="*/ 5029200 h 5029200"/>
              <a:gd name="connsiteX95" fmla="*/ 0 w 5174690"/>
              <a:gd name="connsiteY95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5174690" h="5029200">
                <a:moveTo>
                  <a:pt x="2943117" y="4721708"/>
                </a:moveTo>
                <a:cubicBezTo>
                  <a:pt x="3043023" y="4784014"/>
                  <a:pt x="3099288" y="4911370"/>
                  <a:pt x="3079613" y="5027316"/>
                </a:cubicBezTo>
                <a:lnTo>
                  <a:pt x="3079104" y="5029200"/>
                </a:lnTo>
                <a:lnTo>
                  <a:pt x="2904204" y="5029200"/>
                </a:lnTo>
                <a:lnTo>
                  <a:pt x="2902189" y="5024558"/>
                </a:lnTo>
                <a:cubicBezTo>
                  <a:pt x="2881630" y="4958856"/>
                  <a:pt x="2881099" y="4885214"/>
                  <a:pt x="2901680" y="4814386"/>
                </a:cubicBezTo>
                <a:cubicBezTo>
                  <a:pt x="2911483" y="4780582"/>
                  <a:pt x="2925492" y="4749448"/>
                  <a:pt x="2943117" y="4721709"/>
                </a:cubicBezTo>
                <a:close/>
                <a:moveTo>
                  <a:pt x="3451054" y="4688626"/>
                </a:moveTo>
                <a:lnTo>
                  <a:pt x="3451054" y="4688627"/>
                </a:lnTo>
                <a:cubicBezTo>
                  <a:pt x="3542435" y="4776169"/>
                  <a:pt x="3605134" y="4901233"/>
                  <a:pt x="3625607" y="5022679"/>
                </a:cubicBezTo>
                <a:lnTo>
                  <a:pt x="3626249" y="5029200"/>
                </a:lnTo>
                <a:lnTo>
                  <a:pt x="3347120" y="5029200"/>
                </a:lnTo>
                <a:lnTo>
                  <a:pt x="3353384" y="4972507"/>
                </a:lnTo>
                <a:cubicBezTo>
                  <a:pt x="3368916" y="4876244"/>
                  <a:pt x="3400581" y="4772608"/>
                  <a:pt x="3451054" y="4688626"/>
                </a:cubicBezTo>
                <a:close/>
                <a:moveTo>
                  <a:pt x="3990968" y="4646841"/>
                </a:moveTo>
                <a:cubicBezTo>
                  <a:pt x="4069030" y="4719618"/>
                  <a:pt x="4132972" y="4813866"/>
                  <a:pt x="4170532" y="4904347"/>
                </a:cubicBezTo>
                <a:cubicBezTo>
                  <a:pt x="4185703" y="4940909"/>
                  <a:pt x="4199579" y="4977948"/>
                  <a:pt x="4212143" y="5015399"/>
                </a:cubicBezTo>
                <a:lnTo>
                  <a:pt x="4216245" y="5029200"/>
                </a:lnTo>
                <a:lnTo>
                  <a:pt x="3915646" y="5029200"/>
                </a:lnTo>
                <a:lnTo>
                  <a:pt x="3916189" y="5018849"/>
                </a:lnTo>
                <a:cubicBezTo>
                  <a:pt x="3925651" y="4918262"/>
                  <a:pt x="3943441" y="4818456"/>
                  <a:pt x="3969494" y="4720136"/>
                </a:cubicBezTo>
                <a:cubicBezTo>
                  <a:pt x="3976368" y="4694197"/>
                  <a:pt x="3983503" y="4669809"/>
                  <a:pt x="3990968" y="4646841"/>
                </a:cubicBezTo>
                <a:close/>
                <a:moveTo>
                  <a:pt x="3197824" y="4577819"/>
                </a:moveTo>
                <a:cubicBezTo>
                  <a:pt x="3277398" y="4576132"/>
                  <a:pt x="3356805" y="4607019"/>
                  <a:pt x="3430074" y="4669633"/>
                </a:cubicBezTo>
                <a:cubicBezTo>
                  <a:pt x="3432521" y="4671728"/>
                  <a:pt x="3434954" y="4673846"/>
                  <a:pt x="3437374" y="4675993"/>
                </a:cubicBezTo>
                <a:cubicBezTo>
                  <a:pt x="3384540" y="4762609"/>
                  <a:pt x="3351442" y="4869399"/>
                  <a:pt x="3335260" y="4968601"/>
                </a:cubicBezTo>
                <a:lnTo>
                  <a:pt x="3328513" y="5029200"/>
                </a:lnTo>
                <a:lnTo>
                  <a:pt x="3097930" y="5029200"/>
                </a:lnTo>
                <a:lnTo>
                  <a:pt x="3101937" y="4977688"/>
                </a:lnTo>
                <a:cubicBezTo>
                  <a:pt x="3100774" y="4870707"/>
                  <a:pt x="3044141" y="4763307"/>
                  <a:pt x="2953497" y="4706342"/>
                </a:cubicBezTo>
                <a:cubicBezTo>
                  <a:pt x="2980828" y="4668278"/>
                  <a:pt x="3015446" y="4637525"/>
                  <a:pt x="3055700" y="4616217"/>
                </a:cubicBezTo>
                <a:cubicBezTo>
                  <a:pt x="3102275" y="4591569"/>
                  <a:pt x="3150080" y="4578831"/>
                  <a:pt x="3197824" y="4577819"/>
                </a:cubicBezTo>
                <a:close/>
                <a:moveTo>
                  <a:pt x="3723348" y="4517995"/>
                </a:moveTo>
                <a:cubicBezTo>
                  <a:pt x="3812546" y="4521304"/>
                  <a:pt x="3900217" y="4566889"/>
                  <a:pt x="3975914" y="4633226"/>
                </a:cubicBezTo>
                <a:cubicBezTo>
                  <a:pt x="3967390" y="4658823"/>
                  <a:pt x="3959306" y="4686138"/>
                  <a:pt x="3951552" y="4715386"/>
                </a:cubicBezTo>
                <a:cubicBezTo>
                  <a:pt x="3925238" y="4814699"/>
                  <a:pt x="3907270" y="4915511"/>
                  <a:pt x="3897714" y="5017113"/>
                </a:cubicBezTo>
                <a:lnTo>
                  <a:pt x="3897080" y="5029200"/>
                </a:lnTo>
                <a:lnTo>
                  <a:pt x="3645754" y="5029200"/>
                </a:lnTo>
                <a:lnTo>
                  <a:pt x="3644765" y="5018769"/>
                </a:lnTo>
                <a:cubicBezTo>
                  <a:pt x="3623808" y="4892594"/>
                  <a:pt x="3558234" y="4763871"/>
                  <a:pt x="3461103" y="4672542"/>
                </a:cubicBezTo>
                <a:cubicBezTo>
                  <a:pt x="3522021" y="4578957"/>
                  <a:pt x="3607933" y="4513815"/>
                  <a:pt x="3723348" y="4517995"/>
                </a:cubicBezTo>
                <a:close/>
                <a:moveTo>
                  <a:pt x="4638335" y="4395742"/>
                </a:moveTo>
                <a:cubicBezTo>
                  <a:pt x="4649841" y="4405763"/>
                  <a:pt x="4661371" y="4416416"/>
                  <a:pt x="4672925" y="4427719"/>
                </a:cubicBezTo>
                <a:cubicBezTo>
                  <a:pt x="4830029" y="4581371"/>
                  <a:pt x="4935983" y="4782819"/>
                  <a:pt x="4979312" y="4996983"/>
                </a:cubicBezTo>
                <a:lnTo>
                  <a:pt x="4983878" y="5029200"/>
                </a:lnTo>
                <a:lnTo>
                  <a:pt x="4475711" y="5029200"/>
                </a:lnTo>
                <a:lnTo>
                  <a:pt x="4480686" y="4945889"/>
                </a:lnTo>
                <a:cubicBezTo>
                  <a:pt x="4491091" y="4838745"/>
                  <a:pt x="4513788" y="4727073"/>
                  <a:pt x="4548743" y="4612499"/>
                </a:cubicBezTo>
                <a:cubicBezTo>
                  <a:pt x="4568542" y="4547615"/>
                  <a:pt x="4595753" y="4468777"/>
                  <a:pt x="4638335" y="4395742"/>
                </a:cubicBezTo>
                <a:close/>
                <a:moveTo>
                  <a:pt x="4389937" y="4279727"/>
                </a:moveTo>
                <a:cubicBezTo>
                  <a:pt x="4465731" y="4282884"/>
                  <a:pt x="4544247" y="4317758"/>
                  <a:pt x="4623965" y="4383552"/>
                </a:cubicBezTo>
                <a:cubicBezTo>
                  <a:pt x="4579497" y="4458972"/>
                  <a:pt x="4551369" y="4540313"/>
                  <a:pt x="4530998" y="4607079"/>
                </a:cubicBezTo>
                <a:cubicBezTo>
                  <a:pt x="4495603" y="4723079"/>
                  <a:pt x="4472644" y="4836204"/>
                  <a:pt x="4462154" y="4944806"/>
                </a:cubicBezTo>
                <a:lnTo>
                  <a:pt x="4457162" y="5029200"/>
                </a:lnTo>
                <a:lnTo>
                  <a:pt x="4235596" y="5029200"/>
                </a:lnTo>
                <a:lnTo>
                  <a:pt x="4229740" y="5009496"/>
                </a:lnTo>
                <a:cubicBezTo>
                  <a:pt x="4217039" y="4971638"/>
                  <a:pt x="4203012" y="4934194"/>
                  <a:pt x="4187676" y="4897234"/>
                </a:cubicBezTo>
                <a:cubicBezTo>
                  <a:pt x="4147353" y="4800078"/>
                  <a:pt x="4080152" y="4701342"/>
                  <a:pt x="3997801" y="4626507"/>
                </a:cubicBezTo>
                <a:cubicBezTo>
                  <a:pt x="4027538" y="4540734"/>
                  <a:pt x="4062609" y="4475335"/>
                  <a:pt x="4107360" y="4420917"/>
                </a:cubicBezTo>
                <a:cubicBezTo>
                  <a:pt x="4183538" y="4328313"/>
                  <a:pt x="4289288" y="4275496"/>
                  <a:pt x="4389937" y="4279727"/>
                </a:cubicBezTo>
                <a:close/>
                <a:moveTo>
                  <a:pt x="4995684" y="4175049"/>
                </a:moveTo>
                <a:cubicBezTo>
                  <a:pt x="5049624" y="4179417"/>
                  <a:pt x="5100751" y="4197274"/>
                  <a:pt x="5147413" y="4222048"/>
                </a:cubicBezTo>
                <a:lnTo>
                  <a:pt x="5174690" y="4239888"/>
                </a:lnTo>
                <a:lnTo>
                  <a:pt x="5174690" y="5029200"/>
                </a:lnTo>
                <a:lnTo>
                  <a:pt x="5002569" y="5029200"/>
                </a:lnTo>
                <a:lnTo>
                  <a:pt x="4997490" y="4993368"/>
                </a:lnTo>
                <a:cubicBezTo>
                  <a:pt x="4953427" y="4775570"/>
                  <a:pt x="4845676" y="4570703"/>
                  <a:pt x="4685905" y="4414442"/>
                </a:cubicBezTo>
                <a:cubicBezTo>
                  <a:pt x="4673280" y="4402094"/>
                  <a:pt x="4660661" y="4390482"/>
                  <a:pt x="4648059" y="4379610"/>
                </a:cubicBezTo>
                <a:cubicBezTo>
                  <a:pt x="4658585" y="4362715"/>
                  <a:pt x="4669990" y="4346221"/>
                  <a:pt x="4682373" y="4330383"/>
                </a:cubicBezTo>
                <a:cubicBezTo>
                  <a:pt x="4752238" y="4241006"/>
                  <a:pt x="4846452" y="4184528"/>
                  <a:pt x="4940867" y="4175421"/>
                </a:cubicBezTo>
                <a:cubicBezTo>
                  <a:pt x="4959411" y="4173636"/>
                  <a:pt x="4977703" y="4173593"/>
                  <a:pt x="4995684" y="4175049"/>
                </a:cubicBezTo>
                <a:close/>
                <a:moveTo>
                  <a:pt x="0" y="0"/>
                </a:moveTo>
                <a:lnTo>
                  <a:pt x="5174690" y="0"/>
                </a:lnTo>
                <a:lnTo>
                  <a:pt x="5174690" y="4217927"/>
                </a:lnTo>
                <a:lnTo>
                  <a:pt x="5154671" y="4204898"/>
                </a:lnTo>
                <a:cubicBezTo>
                  <a:pt x="5089991" y="4170801"/>
                  <a:pt x="5016830" y="4149442"/>
                  <a:pt x="4939082" y="4156954"/>
                </a:cubicBezTo>
                <a:cubicBezTo>
                  <a:pt x="4839626" y="4166542"/>
                  <a:pt x="4740728" y="4225590"/>
                  <a:pt x="4667745" y="4318952"/>
                </a:cubicBezTo>
                <a:cubicBezTo>
                  <a:pt x="4655491" y="4334632"/>
                  <a:pt x="4644175" y="4350909"/>
                  <a:pt x="4633707" y="4367551"/>
                </a:cubicBezTo>
                <a:cubicBezTo>
                  <a:pt x="4551471" y="4300209"/>
                  <a:pt x="4469951" y="4264488"/>
                  <a:pt x="4390707" y="4261184"/>
                </a:cubicBezTo>
                <a:cubicBezTo>
                  <a:pt x="4284105" y="4256842"/>
                  <a:pt x="4172869" y="4312054"/>
                  <a:pt x="4093020" y="4409134"/>
                </a:cubicBezTo>
                <a:cubicBezTo>
                  <a:pt x="4048105" y="4463764"/>
                  <a:pt x="4012718" y="4528840"/>
                  <a:pt x="3982774" y="4613271"/>
                </a:cubicBezTo>
                <a:cubicBezTo>
                  <a:pt x="3905620" y="4547373"/>
                  <a:pt x="3816368" y="4502876"/>
                  <a:pt x="3724036" y="4499449"/>
                </a:cubicBezTo>
                <a:cubicBezTo>
                  <a:pt x="3602062" y="4494873"/>
                  <a:pt x="3511449" y="4562849"/>
                  <a:pt x="3447438" y="4660113"/>
                </a:cubicBezTo>
                <a:cubicBezTo>
                  <a:pt x="3445678" y="4658570"/>
                  <a:pt x="3443918" y="4657043"/>
                  <a:pt x="3442131" y="4655524"/>
                </a:cubicBezTo>
                <a:cubicBezTo>
                  <a:pt x="3318742" y="4550066"/>
                  <a:pt x="3178415" y="4530277"/>
                  <a:pt x="3047025" y="4599813"/>
                </a:cubicBezTo>
                <a:cubicBezTo>
                  <a:pt x="3003677" y="4622754"/>
                  <a:pt x="2966530" y="4655914"/>
                  <a:pt x="2937384" y="4696949"/>
                </a:cubicBezTo>
                <a:cubicBezTo>
                  <a:pt x="2930675" y="4693331"/>
                  <a:pt x="2923801" y="4689984"/>
                  <a:pt x="2916762" y="4686924"/>
                </a:cubicBezTo>
                <a:cubicBezTo>
                  <a:pt x="2771926" y="4623858"/>
                  <a:pt x="2583385" y="4692793"/>
                  <a:pt x="2513325" y="4834397"/>
                </a:cubicBezTo>
                <a:cubicBezTo>
                  <a:pt x="2511056" y="4838990"/>
                  <a:pt x="2512940" y="4844555"/>
                  <a:pt x="2517532" y="4846827"/>
                </a:cubicBezTo>
                <a:cubicBezTo>
                  <a:pt x="2522151" y="4849107"/>
                  <a:pt x="2527705" y="4847217"/>
                  <a:pt x="2529974" y="4842623"/>
                </a:cubicBezTo>
                <a:cubicBezTo>
                  <a:pt x="2595827" y="4709473"/>
                  <a:pt x="2773122" y="4644660"/>
                  <a:pt x="2909352" y="4703937"/>
                </a:cubicBezTo>
                <a:cubicBezTo>
                  <a:pt x="2915373" y="4706555"/>
                  <a:pt x="2921244" y="4709388"/>
                  <a:pt x="2927004" y="4712439"/>
                </a:cubicBezTo>
                <a:cubicBezTo>
                  <a:pt x="2908664" y="4741468"/>
                  <a:pt x="2894091" y="4773968"/>
                  <a:pt x="2883849" y="4809204"/>
                </a:cubicBezTo>
                <a:cubicBezTo>
                  <a:pt x="2869428" y="4858822"/>
                  <a:pt x="2864898" y="4909802"/>
                  <a:pt x="2869914" y="4958788"/>
                </a:cubicBezTo>
                <a:lnTo>
                  <a:pt x="2884319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9" name="Graphic 18">
            <a:extLst>
              <a:ext uri="{FF2B5EF4-FFF2-40B4-BE49-F238E27FC236}">
                <a16:creationId xmlns="" xmlns:a16="http://schemas.microsoft.com/office/drawing/2014/main" id="{8BD56E58-153D-AEE0-2645-21D4EC0DEEB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rcRect l="20449" b="7851"/>
          <a:stretch/>
        </p:blipFill>
        <p:spPr>
          <a:xfrm flipH="1">
            <a:off x="9392194" y="4932371"/>
            <a:ext cx="2799804" cy="1925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431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0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="" xmlns:a16="http://schemas.microsoft.com/office/drawing/2014/main" id="{D7661879-8BB2-9B44-4808-D084A3E19DC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5982" t="53800" r="241"/>
          <a:stretch/>
        </p:blipFill>
        <p:spPr>
          <a:xfrm>
            <a:off x="-2" y="-3"/>
            <a:ext cx="10274547" cy="2767326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="" xmlns:a16="http://schemas.microsoft.com/office/drawing/2014/main" id="{3A761252-C913-3CF7-AC34-67059E476EA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 t="32372" r="50000"/>
          <a:stretch/>
        </p:blipFill>
        <p:spPr>
          <a:xfrm rot="16200000">
            <a:off x="275258" y="-275261"/>
            <a:ext cx="1903857" cy="2454374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="" xmlns:a16="http://schemas.microsoft.com/office/drawing/2014/main" id="{1A3A9AD9-6503-8C71-1BB3-20AB9DBC2BA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rcRect l="50000" b="50000"/>
          <a:stretch/>
        </p:blipFill>
        <p:spPr>
          <a:xfrm rot="16200000">
            <a:off x="9960598" y="4626595"/>
            <a:ext cx="2231404" cy="2231405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="" xmlns:a16="http://schemas.microsoft.com/office/drawing/2014/main" id="{F7B7F959-FCEF-9706-A9E0-63891438D121}"/>
              </a:ext>
            </a:extLst>
          </p:cNvPr>
          <p:cNvGrpSpPr>
            <a:grpSpLocks noChangeAspect="1"/>
          </p:cNvGrpSpPr>
          <p:nvPr userDrawn="1"/>
        </p:nvGrpSpPr>
        <p:grpSpPr>
          <a:xfrm rot="16200000">
            <a:off x="5072738" y="90057"/>
            <a:ext cx="382723" cy="1683966"/>
            <a:chOff x="9323109" y="1648691"/>
            <a:chExt cx="125691" cy="553039"/>
          </a:xfrm>
          <a:noFill/>
        </p:grpSpPr>
        <p:sp>
          <p:nvSpPr>
            <p:cNvPr id="35" name="Oval 34">
              <a:extLst>
                <a:ext uri="{FF2B5EF4-FFF2-40B4-BE49-F238E27FC236}">
                  <a16:creationId xmlns="" xmlns:a16="http://schemas.microsoft.com/office/drawing/2014/main" id="{AA201636-46DA-EE86-725B-0BF079486FB9}"/>
                </a:ext>
              </a:extLst>
            </p:cNvPr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="" xmlns:a16="http://schemas.microsoft.com/office/drawing/2014/main" id="{956C4DEA-53F9-0603-0348-B4F6B47DE2DD}"/>
                </a:ext>
              </a:extLst>
            </p:cNvPr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="" xmlns:a16="http://schemas.microsoft.com/office/drawing/2014/main" id="{C12A50A7-615B-3BE0-58E7-198D6EED0F24}"/>
                </a:ext>
              </a:extLst>
            </p:cNvPr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5C0EF7CD-9866-E9C9-D330-E798E10ED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399"/>
            <a:ext cx="6102910" cy="4383157"/>
          </a:xfrm>
        </p:spPr>
        <p:txBody>
          <a:bodyPr anchor="b">
            <a:noAutofit/>
          </a:bodyPr>
          <a:lstStyle>
            <a:lvl1pPr>
              <a:lnSpc>
                <a:spcPct val="75000"/>
              </a:lnSpc>
              <a:defRPr sz="6600" b="0" spc="-300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5" name="Text Placeholder 44">
            <a:extLst>
              <a:ext uri="{FF2B5EF4-FFF2-40B4-BE49-F238E27FC236}">
                <a16:creationId xmlns="" xmlns:a16="http://schemas.microsoft.com/office/drawing/2014/main" id="{EA0C2778-BEA2-369E-CDA8-B2AB336FD0F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2813" y="5297555"/>
            <a:ext cx="6102910" cy="783203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8" name="Picture Placeholder 47">
            <a:extLst>
              <a:ext uri="{FF2B5EF4-FFF2-40B4-BE49-F238E27FC236}">
                <a16:creationId xmlns="" xmlns:a16="http://schemas.microsoft.com/office/drawing/2014/main" id="{7951085B-C05B-94B5-00F9-5ACF3BD1DA9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17310" y="914400"/>
            <a:ext cx="4261104" cy="5029200"/>
          </a:xfrm>
          <a:custGeom>
            <a:avLst/>
            <a:gdLst>
              <a:gd name="connsiteX0" fmla="*/ 0 w 4261104"/>
              <a:gd name="connsiteY0" fmla="*/ 0 h 5029200"/>
              <a:gd name="connsiteX1" fmla="*/ 3852143 w 4261104"/>
              <a:gd name="connsiteY1" fmla="*/ 0 h 5029200"/>
              <a:gd name="connsiteX2" fmla="*/ 3852875 w 4261104"/>
              <a:gd name="connsiteY2" fmla="*/ 101127 h 5029200"/>
              <a:gd name="connsiteX3" fmla="*/ 4184916 w 4261104"/>
              <a:gd name="connsiteY3" fmla="*/ 39423 h 5029200"/>
              <a:gd name="connsiteX4" fmla="*/ 3969744 w 4261104"/>
              <a:gd name="connsiteY4" fmla="*/ 299730 h 5029200"/>
              <a:gd name="connsiteX5" fmla="*/ 4150951 w 4261104"/>
              <a:gd name="connsiteY5" fmla="*/ 402084 h 5029200"/>
              <a:gd name="connsiteX6" fmla="*/ 4261104 w 4261104"/>
              <a:gd name="connsiteY6" fmla="*/ 92674 h 5029200"/>
              <a:gd name="connsiteX7" fmla="*/ 4261104 w 4261104"/>
              <a:gd name="connsiteY7" fmla="*/ 5029200 h 5029200"/>
              <a:gd name="connsiteX8" fmla="*/ 0 w 4261104"/>
              <a:gd name="connsiteY8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1104" h="5029200">
                <a:moveTo>
                  <a:pt x="0" y="0"/>
                </a:moveTo>
                <a:lnTo>
                  <a:pt x="3852143" y="0"/>
                </a:lnTo>
                <a:lnTo>
                  <a:pt x="3852875" y="101127"/>
                </a:lnTo>
                <a:lnTo>
                  <a:pt x="4184916" y="39423"/>
                </a:lnTo>
                <a:lnTo>
                  <a:pt x="3969744" y="299730"/>
                </a:lnTo>
                <a:lnTo>
                  <a:pt x="4150951" y="402084"/>
                </a:lnTo>
                <a:lnTo>
                  <a:pt x="4261104" y="92674"/>
                </a:lnTo>
                <a:lnTo>
                  <a:pt x="4261104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49" name="Graphic 48">
            <a:extLst>
              <a:ext uri="{FF2B5EF4-FFF2-40B4-BE49-F238E27FC236}">
                <a16:creationId xmlns="" xmlns:a16="http://schemas.microsoft.com/office/drawing/2014/main" id="{D9C46807-5F41-58D6-4A0F-B7AC1A226274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rcRect/>
          <a:stretch/>
        </p:blipFill>
        <p:spPr>
          <a:xfrm rot="19771497">
            <a:off x="10837544" y="462510"/>
            <a:ext cx="886462" cy="89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279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>
            <a:extLst>
              <a:ext uri="{FF2B5EF4-FFF2-40B4-BE49-F238E27FC236}">
                <a16:creationId xmlns="" xmlns:a16="http://schemas.microsoft.com/office/drawing/2014/main" id="{366E7817-DF3F-FBA3-F4C1-AA92EB3A2EF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39773" r="241" b="50000"/>
          <a:stretch/>
        </p:blipFill>
        <p:spPr>
          <a:xfrm>
            <a:off x="0" y="3863032"/>
            <a:ext cx="6572250" cy="2994968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="" xmlns:a16="http://schemas.microsoft.com/office/drawing/2014/main" id="{8B005916-4F59-E6F9-7EC1-FF31F06CF71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768946" y="5658605"/>
            <a:ext cx="3861420" cy="590682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="" xmlns:a16="http://schemas.microsoft.com/office/drawing/2014/main" id="{DDD799FC-11D8-7490-1150-C6644CA1D577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rcRect/>
          <a:stretch/>
        </p:blipFill>
        <p:spPr>
          <a:xfrm rot="19771497">
            <a:off x="467993" y="462510"/>
            <a:ext cx="886462" cy="89108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08C6195B-A529-B194-8EEB-D9F6765ED808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2" name="Oval 1">
              <a:extLst>
                <a:ext uri="{FF2B5EF4-FFF2-40B4-BE49-F238E27FC236}">
                  <a16:creationId xmlns="" xmlns:a16="http://schemas.microsoft.com/office/drawing/2014/main" id="{927B1A18-E353-8A7B-31EB-BC6D9C7EC252}"/>
                </a:ext>
              </a:extLst>
            </p:cNvPr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noProof="0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="" xmlns:a16="http://schemas.microsoft.com/office/drawing/2014/main" id="{E4257EBF-980B-50F6-F2E7-DABF6EC0EB57}"/>
                </a:ext>
              </a:extLst>
            </p:cNvPr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noProof="0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="" xmlns:a16="http://schemas.microsoft.com/office/drawing/2014/main" id="{A9AE108C-8743-F6E4-0332-E51A9E3F78A8}"/>
                </a:ext>
              </a:extLst>
            </p:cNvPr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noProof="0" dirty="0"/>
            </a:p>
          </p:txBody>
        </p:sp>
      </p:grp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559282AB-3B7A-F154-F268-B21EC0D67718}"/>
              </a:ext>
            </a:extLst>
          </p:cNvPr>
          <p:cNvCxnSpPr>
            <a:cxnSpLocks/>
          </p:cNvCxnSpPr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4">
            <a:extLst>
              <a:ext uri="{FF2B5EF4-FFF2-40B4-BE49-F238E27FC236}">
                <a16:creationId xmlns="" xmlns:a16="http://schemas.microsoft.com/office/drawing/2014/main" id="{FE641A46-F193-84A0-814A-2296DABEF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544" y="1252728"/>
            <a:ext cx="4700016" cy="4407408"/>
          </a:xfrm>
        </p:spPr>
        <p:txBody>
          <a:bodyPr/>
          <a:lstStyle>
            <a:lvl1pPr algn="ctr">
              <a:lnSpc>
                <a:spcPct val="75000"/>
              </a:lnSpc>
              <a:defRPr b="0" spc="-150" baseline="0"/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20" name="Text Placeholder 44">
            <a:extLst>
              <a:ext uri="{FF2B5EF4-FFF2-40B4-BE49-F238E27FC236}">
                <a16:creationId xmlns="" xmlns:a16="http://schemas.microsoft.com/office/drawing/2014/main" id="{79D6BCA4-7C1D-9F94-D166-58452D226B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568442" y="1252728"/>
            <a:ext cx="4709160" cy="512064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="" xmlns:a16="http://schemas.microsoft.com/office/drawing/2014/main" id="{1A68EFF5-024A-108B-EF96-9ECB9C964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="" xmlns:a16="http://schemas.microsoft.com/office/drawing/2014/main" id="{10D768E5-FC97-AEDE-E10B-D52CFC4438A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574536" y="1920240"/>
            <a:ext cx="4709160" cy="3730752"/>
          </a:xfrm>
        </p:spPr>
        <p:txBody>
          <a:bodyPr anchor="t">
            <a:normAutofit/>
          </a:bodyPr>
          <a:lstStyle>
            <a:lvl1pPr>
              <a:buSzPct val="100000"/>
              <a:defRPr sz="1800"/>
            </a:lvl1pPr>
            <a:lvl2pPr>
              <a:buSzPct val="100000"/>
              <a:defRPr sz="1600"/>
            </a:lvl2pPr>
            <a:lvl3pPr>
              <a:buSzPct val="100000"/>
              <a:defRPr sz="1400"/>
            </a:lvl3pPr>
            <a:lvl4pPr>
              <a:buSzPct val="100000"/>
              <a:defRPr sz="1200"/>
            </a:lvl4pPr>
            <a:lvl5pPr>
              <a:buSzPct val="100000"/>
              <a:defRPr sz="1200"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="" xmlns:a16="http://schemas.microsoft.com/office/drawing/2014/main" id="{AE34BFD5-FBEF-90A7-2193-4A8C15715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fld id="{D495E168-DA5E-4888-8D8A-92B118324C14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0311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0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="" xmlns:a16="http://schemas.microsoft.com/office/drawing/2014/main" id="{5AB2BDC9-9712-CD70-1BD7-F6B599F128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-87" t="12614" r="30045"/>
          <a:stretch/>
        </p:blipFill>
        <p:spPr>
          <a:xfrm>
            <a:off x="4518065" y="-4"/>
            <a:ext cx="7673935" cy="5234365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="" xmlns:a16="http://schemas.microsoft.com/office/drawing/2014/main" id="{735E793C-6F72-DDEF-95A8-0FC3837D684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 t="32372" r="50000"/>
          <a:stretch/>
        </p:blipFill>
        <p:spPr>
          <a:xfrm rot="16200000">
            <a:off x="275258" y="-275261"/>
            <a:ext cx="1903857" cy="2454374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="" xmlns:a16="http://schemas.microsoft.com/office/drawing/2014/main" id="{09001048-3DF1-E8E7-EF50-C8384EFFAD48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rcRect/>
          <a:stretch/>
        </p:blipFill>
        <p:spPr>
          <a:xfrm rot="19771497">
            <a:off x="10837544" y="462510"/>
            <a:ext cx="886462" cy="89108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="" xmlns:a16="http://schemas.microsoft.com/office/drawing/2014/main" id="{3336E215-7EF3-EB95-2C36-4DC9DAD833C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rcRect l="20449" b="7851"/>
          <a:stretch/>
        </p:blipFill>
        <p:spPr>
          <a:xfrm flipH="1">
            <a:off x="9392194" y="3537748"/>
            <a:ext cx="2799804" cy="1925629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="" xmlns:a16="http://schemas.microsoft.com/office/drawing/2014/main" id="{C5F1472E-B4F5-980C-C8C1-A4C714013762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5944259" y="5641545"/>
            <a:ext cx="3861420" cy="590682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EE5B29A6-AF56-B063-E1FE-B98B61F89783}"/>
              </a:ext>
            </a:extLst>
          </p:cNvPr>
          <p:cNvGrpSpPr>
            <a:grpSpLocks noChangeAspect="1"/>
          </p:cNvGrpSpPr>
          <p:nvPr userDrawn="1"/>
        </p:nvGrpSpPr>
        <p:grpSpPr>
          <a:xfrm rot="16200000">
            <a:off x="7283806" y="90058"/>
            <a:ext cx="382723" cy="1683966"/>
            <a:chOff x="9323109" y="1648691"/>
            <a:chExt cx="125691" cy="553039"/>
          </a:xfrm>
          <a:noFill/>
        </p:grpSpPr>
        <p:sp>
          <p:nvSpPr>
            <p:cNvPr id="9" name="Oval 8">
              <a:extLst>
                <a:ext uri="{FF2B5EF4-FFF2-40B4-BE49-F238E27FC236}">
                  <a16:creationId xmlns="" xmlns:a16="http://schemas.microsoft.com/office/drawing/2014/main" id="{B00C90F1-4A5A-59C9-08FA-D376ADEA4259}"/>
                </a:ext>
              </a:extLst>
            </p:cNvPr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="" xmlns:a16="http://schemas.microsoft.com/office/drawing/2014/main" id="{510BE390-7705-1512-CA07-ECECC251C8C0}"/>
                </a:ext>
              </a:extLst>
            </p:cNvPr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="" xmlns:a16="http://schemas.microsoft.com/office/drawing/2014/main" id="{B205E64D-460D-9EE0-04DB-902A0E07BF33}"/>
                </a:ext>
              </a:extLst>
            </p:cNvPr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5C0EF7CD-9866-E9C9-D330-E798E10ED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6729984" cy="3392424"/>
          </a:xfrm>
        </p:spPr>
        <p:txBody>
          <a:bodyPr anchor="b">
            <a:noAutofit/>
          </a:bodyPr>
          <a:lstStyle>
            <a:lvl1pPr>
              <a:lnSpc>
                <a:spcPct val="75000"/>
              </a:lnSpc>
              <a:defRPr sz="6600" b="0" spc="-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5" name="Text Placeholder 44">
            <a:extLst>
              <a:ext uri="{FF2B5EF4-FFF2-40B4-BE49-F238E27FC236}">
                <a16:creationId xmlns="" xmlns:a16="http://schemas.microsoft.com/office/drawing/2014/main" id="{EA0C2778-BEA2-369E-CDA8-B2AB336FD0F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2813" y="4498847"/>
            <a:ext cx="4288536" cy="1581912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96060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1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08C6195B-A529-B194-8EEB-D9F6765ED808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2" name="Oval 1">
              <a:extLst>
                <a:ext uri="{FF2B5EF4-FFF2-40B4-BE49-F238E27FC236}">
                  <a16:creationId xmlns="" xmlns:a16="http://schemas.microsoft.com/office/drawing/2014/main" id="{927B1A18-E353-8A7B-31EB-BC6D9C7EC252}"/>
                </a:ext>
              </a:extLst>
            </p:cNvPr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noProof="0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="" xmlns:a16="http://schemas.microsoft.com/office/drawing/2014/main" id="{E4257EBF-980B-50F6-F2E7-DABF6EC0EB57}"/>
                </a:ext>
              </a:extLst>
            </p:cNvPr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noProof="0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="" xmlns:a16="http://schemas.microsoft.com/office/drawing/2014/main" id="{A9AE108C-8743-F6E4-0332-E51A9E3F78A8}"/>
                </a:ext>
              </a:extLst>
            </p:cNvPr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noProof="0" dirty="0"/>
            </a:p>
          </p:txBody>
        </p:sp>
      </p:grp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559282AB-3B7A-F154-F268-B21EC0D67718}"/>
              </a:ext>
            </a:extLst>
          </p:cNvPr>
          <p:cNvCxnSpPr>
            <a:cxnSpLocks/>
          </p:cNvCxnSpPr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>
            <a:extLst>
              <a:ext uri="{FF2B5EF4-FFF2-40B4-BE49-F238E27FC236}">
                <a16:creationId xmlns="" xmlns:a16="http://schemas.microsoft.com/office/drawing/2014/main" id="{5923F175-913C-2B74-05D3-63A0CF65F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60120"/>
          </a:xfrm>
        </p:spPr>
        <p:txBody>
          <a:bodyPr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9" name="Content Placeholder 16">
            <a:extLst>
              <a:ext uri="{FF2B5EF4-FFF2-40B4-BE49-F238E27FC236}">
                <a16:creationId xmlns="" xmlns:a16="http://schemas.microsoft.com/office/drawing/2014/main" id="{1088DC0C-C0C5-D9AA-848B-12C6E38F793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400" y="2395330"/>
            <a:ext cx="4709160" cy="3575702"/>
          </a:xfrm>
        </p:spPr>
        <p:txBody>
          <a:bodyPr anchor="t">
            <a:normAutofit/>
          </a:bodyPr>
          <a:lstStyle>
            <a:lvl1pPr marL="0" indent="0">
              <a:buSzPct val="100000"/>
              <a:buNone/>
              <a:defRPr sz="1800" b="1"/>
            </a:lvl1pPr>
            <a:lvl2pPr marL="0" indent="0">
              <a:spcBef>
                <a:spcPts val="2200"/>
              </a:spcBef>
              <a:buSzPct val="100000"/>
              <a:buNone/>
              <a:defRPr sz="1800"/>
            </a:lvl2pPr>
            <a:lvl3pPr marL="228600">
              <a:spcBef>
                <a:spcPts val="1000"/>
              </a:spcBef>
              <a:buSzPct val="100000"/>
              <a:defRPr sz="1800"/>
            </a:lvl3pPr>
            <a:lvl4pPr marL="685800">
              <a:spcBef>
                <a:spcPts val="1000"/>
              </a:spcBef>
              <a:buSzPct val="100000"/>
              <a:defRPr sz="1800"/>
            </a:lvl4pPr>
            <a:lvl5pPr marL="914400">
              <a:spcBef>
                <a:spcPts val="1000"/>
              </a:spcBef>
              <a:buSzPct val="100000"/>
              <a:defRPr sz="1800"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="" xmlns:a16="http://schemas.microsoft.com/office/drawing/2014/main" id="{1A68EFF5-024A-108B-EF96-9ECB9C964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11" name="Content Placeholder 16">
            <a:extLst>
              <a:ext uri="{FF2B5EF4-FFF2-40B4-BE49-F238E27FC236}">
                <a16:creationId xmlns="" xmlns:a16="http://schemas.microsoft.com/office/drawing/2014/main" id="{B1D4C817-D50B-FFBF-C0C7-F70CE283E54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574536" y="2395330"/>
            <a:ext cx="4709160" cy="3548270"/>
          </a:xfrm>
        </p:spPr>
        <p:txBody>
          <a:bodyPr anchor="t">
            <a:normAutofit/>
          </a:bodyPr>
          <a:lstStyle>
            <a:lvl1pPr marL="0" indent="0">
              <a:buSzPct val="100000"/>
              <a:buNone/>
              <a:defRPr sz="1800" b="1"/>
            </a:lvl1pPr>
            <a:lvl2pPr marL="0" indent="0">
              <a:spcBef>
                <a:spcPts val="2000"/>
              </a:spcBef>
              <a:buSzPct val="100000"/>
              <a:buNone/>
              <a:defRPr sz="1800"/>
            </a:lvl2pPr>
            <a:lvl3pPr marL="228600">
              <a:spcBef>
                <a:spcPts val="1000"/>
              </a:spcBef>
              <a:buSzPct val="100000"/>
              <a:defRPr sz="1800"/>
            </a:lvl3pPr>
            <a:lvl4pPr marL="685800">
              <a:spcBef>
                <a:spcPts val="1000"/>
              </a:spcBef>
              <a:buSzPct val="100000"/>
              <a:defRPr sz="1800"/>
            </a:lvl4pPr>
            <a:lvl5pPr marL="914400">
              <a:spcBef>
                <a:spcPts val="1000"/>
              </a:spcBef>
              <a:buSzPct val="100000"/>
              <a:defRPr sz="1800"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="" xmlns:a16="http://schemas.microsoft.com/office/drawing/2014/main" id="{AE34BFD5-FBEF-90A7-2193-4A8C15715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fld id="{D495E168-DA5E-4888-8D8A-92B118324C1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2" name="Graphic 11">
            <a:extLst>
              <a:ext uri="{FF2B5EF4-FFF2-40B4-BE49-F238E27FC236}">
                <a16:creationId xmlns="" xmlns:a16="http://schemas.microsoft.com/office/drawing/2014/main" id="{9EA02ED6-AD03-E493-4F16-EABBDBE9AF1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68946" y="5658605"/>
            <a:ext cx="3861420" cy="59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32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2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08C6195B-A529-B194-8EEB-D9F6765ED808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2" name="Oval 1">
              <a:extLst>
                <a:ext uri="{FF2B5EF4-FFF2-40B4-BE49-F238E27FC236}">
                  <a16:creationId xmlns="" xmlns:a16="http://schemas.microsoft.com/office/drawing/2014/main" id="{927B1A18-E353-8A7B-31EB-BC6D9C7EC252}"/>
                </a:ext>
              </a:extLst>
            </p:cNvPr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noProof="0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="" xmlns:a16="http://schemas.microsoft.com/office/drawing/2014/main" id="{E4257EBF-980B-50F6-F2E7-DABF6EC0EB57}"/>
                </a:ext>
              </a:extLst>
            </p:cNvPr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noProof="0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="" xmlns:a16="http://schemas.microsoft.com/office/drawing/2014/main" id="{A9AE108C-8743-F6E4-0332-E51A9E3F78A8}"/>
                </a:ext>
              </a:extLst>
            </p:cNvPr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noProof="0" dirty="0"/>
            </a:p>
          </p:txBody>
        </p:sp>
      </p:grp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559282AB-3B7A-F154-F268-B21EC0D67718}"/>
              </a:ext>
            </a:extLst>
          </p:cNvPr>
          <p:cNvCxnSpPr>
            <a:cxnSpLocks/>
          </p:cNvCxnSpPr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>
            <a:extLst>
              <a:ext uri="{FF2B5EF4-FFF2-40B4-BE49-F238E27FC236}">
                <a16:creationId xmlns="" xmlns:a16="http://schemas.microsoft.com/office/drawing/2014/main" id="{5923F175-913C-2B74-05D3-63A0CF65F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60120"/>
          </a:xfrm>
        </p:spPr>
        <p:txBody>
          <a:bodyPr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9" name="Content Placeholder 16">
            <a:extLst>
              <a:ext uri="{FF2B5EF4-FFF2-40B4-BE49-F238E27FC236}">
                <a16:creationId xmlns="" xmlns:a16="http://schemas.microsoft.com/office/drawing/2014/main" id="{1088DC0C-C0C5-D9AA-848B-12C6E38F793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400" y="2395330"/>
            <a:ext cx="4709160" cy="3575702"/>
          </a:xfrm>
        </p:spPr>
        <p:txBody>
          <a:bodyPr anchor="t">
            <a:normAutofit/>
          </a:bodyPr>
          <a:lstStyle>
            <a:lvl1pPr marL="0" indent="0">
              <a:spcBef>
                <a:spcPts val="1000"/>
              </a:spcBef>
              <a:spcAft>
                <a:spcPts val="1200"/>
              </a:spcAft>
              <a:buSzPct val="100000"/>
              <a:buNone/>
              <a:defRPr sz="1800" b="1"/>
            </a:lvl1pPr>
            <a:lvl2pPr marL="512064" indent="-512064">
              <a:spcBef>
                <a:spcPts val="1000"/>
              </a:spcBef>
              <a:buSzPct val="100000"/>
              <a:buFont typeface="+mj-lt"/>
              <a:buAutoNum type="arabicPeriod"/>
              <a:defRPr sz="1800"/>
            </a:lvl2pPr>
            <a:lvl3pPr marL="1097280" indent="-457200">
              <a:spcBef>
                <a:spcPts val="1000"/>
              </a:spcBef>
              <a:buSzPct val="100000"/>
              <a:buFont typeface="+mj-lt"/>
              <a:buAutoNum type="alphaLcPeriod"/>
              <a:defRPr sz="1800"/>
            </a:lvl3pPr>
            <a:lvl4pPr marL="1645920" indent="-457200">
              <a:spcBef>
                <a:spcPts val="1000"/>
              </a:spcBef>
              <a:buSzPct val="100000"/>
              <a:buFont typeface="+mj-lt"/>
              <a:buAutoNum type="romanLcPeriod"/>
              <a:defRPr sz="1800"/>
            </a:lvl4pPr>
            <a:lvl5pPr marL="2194560" indent="-457200">
              <a:spcBef>
                <a:spcPts val="1000"/>
              </a:spcBef>
              <a:buSzPct val="100000"/>
              <a:buFont typeface="+mj-lt"/>
              <a:buAutoNum type="arabicParenR"/>
              <a:defRPr sz="1800"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="" xmlns:a16="http://schemas.microsoft.com/office/drawing/2014/main" id="{1A68EFF5-024A-108B-EF96-9ECB9C964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11" name="Content Placeholder 16">
            <a:extLst>
              <a:ext uri="{FF2B5EF4-FFF2-40B4-BE49-F238E27FC236}">
                <a16:creationId xmlns="" xmlns:a16="http://schemas.microsoft.com/office/drawing/2014/main" id="{B1D4C817-D50B-FFBF-C0C7-F70CE283E54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574536" y="2395330"/>
            <a:ext cx="4709160" cy="3548270"/>
          </a:xfrm>
        </p:spPr>
        <p:txBody>
          <a:bodyPr anchor="t">
            <a:normAutofit/>
          </a:bodyPr>
          <a:lstStyle>
            <a:lvl1pPr marL="0" indent="0">
              <a:buSzPct val="100000"/>
              <a:buNone/>
              <a:defRPr sz="1800" b="1"/>
            </a:lvl1pPr>
            <a:lvl2pPr marL="0" indent="0">
              <a:spcBef>
                <a:spcPts val="2000"/>
              </a:spcBef>
              <a:buSzPct val="100000"/>
              <a:buNone/>
              <a:defRPr sz="1800"/>
            </a:lvl2pPr>
            <a:lvl3pPr marL="228600">
              <a:spcBef>
                <a:spcPts val="1000"/>
              </a:spcBef>
              <a:buSzPct val="100000"/>
              <a:defRPr sz="1800"/>
            </a:lvl3pPr>
            <a:lvl4pPr marL="685800">
              <a:spcBef>
                <a:spcPts val="1000"/>
              </a:spcBef>
              <a:buSzPct val="100000"/>
              <a:defRPr sz="1800"/>
            </a:lvl4pPr>
            <a:lvl5pPr marL="914400">
              <a:spcBef>
                <a:spcPts val="1000"/>
              </a:spcBef>
              <a:buSzPct val="100000"/>
              <a:defRPr sz="1800"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="" xmlns:a16="http://schemas.microsoft.com/office/drawing/2014/main" id="{AE34BFD5-FBEF-90A7-2193-4A8C15715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fld id="{D495E168-DA5E-4888-8D8A-92B118324C1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3" name="Graphic 12">
            <a:extLst>
              <a:ext uri="{FF2B5EF4-FFF2-40B4-BE49-F238E27FC236}">
                <a16:creationId xmlns="" xmlns:a16="http://schemas.microsoft.com/office/drawing/2014/main" id="{0EC7A5A9-0787-CEEE-5A05-4F00CF3E6A6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20449" t="28168" b="7851"/>
          <a:stretch/>
        </p:blipFill>
        <p:spPr>
          <a:xfrm flipV="1">
            <a:off x="0" y="5520982"/>
            <a:ext cx="2799804" cy="1337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507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="" xmlns:a16="http://schemas.microsoft.com/office/drawing/2014/main" id="{8A43C8F5-0430-C71E-4A8E-4B3D1EA81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6080760" cy="1380744"/>
          </a:xfrm>
        </p:spPr>
        <p:txBody>
          <a:bodyPr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9" name="Content Placeholder 16">
            <a:extLst>
              <a:ext uri="{FF2B5EF4-FFF2-40B4-BE49-F238E27FC236}">
                <a16:creationId xmlns="" xmlns:a16="http://schemas.microsoft.com/office/drawing/2014/main" id="{91A7CB8F-F585-B685-9F21-EAE9A5C5121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400" y="2414016"/>
            <a:ext cx="4709160" cy="3191256"/>
          </a:xfrm>
        </p:spPr>
        <p:txBody>
          <a:bodyPr anchor="t">
            <a:normAutofit/>
          </a:bodyPr>
          <a:lstStyle>
            <a:lvl1pPr marL="0" indent="0">
              <a:buSzPct val="100000"/>
              <a:buNone/>
              <a:defRPr sz="1800"/>
            </a:lvl1pPr>
            <a:lvl2pPr>
              <a:buSzPct val="100000"/>
              <a:defRPr sz="1600"/>
            </a:lvl2pPr>
            <a:lvl3pPr>
              <a:buSzPct val="100000"/>
              <a:defRPr sz="1400"/>
            </a:lvl3pPr>
            <a:lvl4pPr>
              <a:buSzPct val="100000"/>
              <a:defRPr sz="1200"/>
            </a:lvl4pPr>
            <a:lvl5pPr>
              <a:buSzPct val="100000"/>
              <a:defRPr sz="1200"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="" xmlns:a16="http://schemas.microsoft.com/office/drawing/2014/main" id="{53A3985F-7086-B7A0-CB5B-5A4910EC90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20449" t="28168" b="7851"/>
          <a:stretch/>
        </p:blipFill>
        <p:spPr>
          <a:xfrm flipV="1">
            <a:off x="0" y="5520982"/>
            <a:ext cx="2799804" cy="1337018"/>
          </a:xfrm>
          <a:prstGeom prst="rect">
            <a:avLst/>
          </a:prstGeom>
        </p:spPr>
      </p:pic>
      <p:sp>
        <p:nvSpPr>
          <p:cNvPr id="10" name="Footer Placeholder 4">
            <a:extLst>
              <a:ext uri="{FF2B5EF4-FFF2-40B4-BE49-F238E27FC236}">
                <a16:creationId xmlns="" xmlns:a16="http://schemas.microsoft.com/office/drawing/2014/main" id="{7652A080-4458-3669-BBFC-2EF7CA465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18" name="Picture Placeholder 19">
            <a:extLst>
              <a:ext uri="{FF2B5EF4-FFF2-40B4-BE49-F238E27FC236}">
                <a16:creationId xmlns="" xmlns:a16="http://schemas.microsoft.com/office/drawing/2014/main" id="{E618821D-849B-4E0C-473A-BDAB30A6BB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17310" y="914400"/>
            <a:ext cx="4416552" cy="5038344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="" xmlns:a16="http://schemas.microsoft.com/office/drawing/2014/main" id="{4B43ED39-51FF-B5E5-2D43-81F9EF278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fld id="{D495E168-DA5E-4888-8D8A-92B118324C1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0CF7B72F-6A3D-2BF5-406C-6430A664D86A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14" name="Oval 13">
              <a:extLst>
                <a:ext uri="{FF2B5EF4-FFF2-40B4-BE49-F238E27FC236}">
                  <a16:creationId xmlns="" xmlns:a16="http://schemas.microsoft.com/office/drawing/2014/main" id="{24B5A7C2-E2DC-8454-5CA3-04AE266111B8}"/>
                </a:ext>
              </a:extLst>
            </p:cNvPr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noProof="0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="" xmlns:a16="http://schemas.microsoft.com/office/drawing/2014/main" id="{240CD172-44CF-C723-A478-EFC29BA19191}"/>
                </a:ext>
              </a:extLst>
            </p:cNvPr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noProof="0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="" xmlns:a16="http://schemas.microsoft.com/office/drawing/2014/main" id="{011F7F94-407D-88B0-F26B-2BD33BBC82F6}"/>
                </a:ext>
              </a:extLst>
            </p:cNvPr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="" xmlns:a16="http://schemas.microsoft.com/office/drawing/2014/main" id="{66389C84-795F-CDFA-3BEF-9FEA99EFFE69}"/>
              </a:ext>
            </a:extLst>
          </p:cNvPr>
          <p:cNvCxnSpPr>
            <a:cxnSpLocks/>
          </p:cNvCxnSpPr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9289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581681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475097E-EB08-4475-9112-275B84027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D495E168-DA5E-4888-8D8A-92B118324C1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="" xmlns:a16="http://schemas.microsoft.com/office/drawing/2014/main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2290" y="5816819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32239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2.png"/><Relationship Id="rId5" Type="http://schemas.openxmlformats.org/officeDocument/2006/relationships/image" Target="../media/image1410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51BCAD6-D43A-9EC6-C0E9-0DED7CC28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9296" cy="3054096"/>
          </a:xfrm>
        </p:spPr>
        <p:txBody>
          <a:bodyPr/>
          <a:lstStyle/>
          <a:p>
            <a:r>
              <a:rPr lang="en-US" noProof="0" dirty="0" err="1" smtClean="0">
                <a:latin typeface="Arial Black" panose="020B0A04020102020204" pitchFamily="34" charset="0"/>
              </a:rPr>
              <a:t>fizmatick</a:t>
            </a:r>
            <a:endParaRPr lang="en-US" noProof="0" dirty="0">
              <a:latin typeface="Arial Black" panose="020B0A0402010202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509C9F3C-FAB7-3DF8-7E2F-BF827033913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4224528"/>
            <a:ext cx="10369296" cy="713232"/>
          </a:xfrm>
        </p:spPr>
        <p:txBody>
          <a:bodyPr>
            <a:noAutofit/>
          </a:bodyPr>
          <a:lstStyle/>
          <a:p>
            <a:r>
              <a:rPr lang="ru-RU" dirty="0" smtClean="0"/>
              <a:t>Сайт для решения задач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3248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4FAA7CE2-A5EF-7FC6-52F2-9247EEB3E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2728"/>
            <a:ext cx="4700016" cy="4407408"/>
          </a:xfrm>
        </p:spPr>
        <p:txBody>
          <a:bodyPr/>
          <a:lstStyle/>
          <a:p>
            <a:r>
              <a:rPr lang="ru-RU" dirty="0">
                <a:latin typeface="Arial Black" panose="020B0A04020102020204" pitchFamily="34" charset="0"/>
              </a:rPr>
              <a:t>В</a:t>
            </a:r>
            <a:r>
              <a:rPr lang="ru-RU" dirty="0" smtClean="0">
                <a:latin typeface="Arial Black" panose="020B0A04020102020204" pitchFamily="34" charset="0"/>
              </a:rPr>
              <a:t>ведение</a:t>
            </a:r>
            <a:endParaRPr lang="en-US" noProof="0" dirty="0">
              <a:latin typeface="Arial Black" panose="020B0A040201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B6013B62-3BDE-376D-E230-868DEE817A5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91276" y="1233488"/>
            <a:ext cx="5324474" cy="4405312"/>
          </a:xfrm>
        </p:spPr>
        <p:txBody>
          <a:bodyPr/>
          <a:lstStyle/>
          <a:p>
            <a:r>
              <a:rPr lang="ru-RU" noProof="0" dirty="0" smtClean="0">
                <a:latin typeface="Arial Black" panose="020B0A04020102020204" pitchFamily="34" charset="0"/>
              </a:rPr>
              <a:t>Наша команда</a:t>
            </a:r>
            <a:r>
              <a:rPr lang="en-US" noProof="0" dirty="0" smtClean="0">
                <a:latin typeface="Arial Black" panose="020B0A04020102020204" pitchFamily="34" charset="0"/>
              </a:rPr>
              <a:t>:</a:t>
            </a:r>
            <a:endParaRPr lang="ru-RU" noProof="0" dirty="0" smtClean="0">
              <a:latin typeface="Arial Black" panose="020B0A04020102020204" pitchFamily="34" charset="0"/>
            </a:endParaRPr>
          </a:p>
          <a:p>
            <a:endParaRPr lang="ru-RU" noProof="0" dirty="0" smtClean="0">
              <a:latin typeface="Arial Black" panose="020B0A04020102020204" pitchFamily="34" charset="0"/>
            </a:endParaRPr>
          </a:p>
          <a:p>
            <a:endParaRPr lang="ru-RU" dirty="0">
              <a:latin typeface="Arial Black" panose="020B0A04020102020204" pitchFamily="34" charset="0"/>
            </a:endParaRPr>
          </a:p>
          <a:p>
            <a:endParaRPr lang="en-US" noProof="0" dirty="0" smtClean="0">
              <a:latin typeface="Arial Black" panose="020B0A04020102020204" pitchFamily="34" charset="0"/>
            </a:endParaRPr>
          </a:p>
          <a:p>
            <a:r>
              <a:rPr lang="ru-RU" noProof="0" dirty="0" smtClean="0">
                <a:latin typeface="Arial Black" panose="020B0A04020102020204" pitchFamily="34" charset="0"/>
              </a:rPr>
              <a:t>ДИМА</a:t>
            </a:r>
          </a:p>
          <a:p>
            <a:endParaRPr lang="ru-RU" dirty="0">
              <a:latin typeface="Arial Black" panose="020B0A04020102020204" pitchFamily="34" charset="0"/>
            </a:endParaRPr>
          </a:p>
          <a:p>
            <a:endParaRPr lang="ru-RU" noProof="0" dirty="0" smtClean="0">
              <a:latin typeface="Arial Black" panose="020B0A04020102020204" pitchFamily="34" charset="0"/>
            </a:endParaRPr>
          </a:p>
          <a:p>
            <a:r>
              <a:rPr lang="ru-RU" dirty="0" smtClean="0">
                <a:latin typeface="Arial Black" panose="020B0A04020102020204" pitchFamily="34" charset="0"/>
              </a:rPr>
              <a:t>РОМА</a:t>
            </a:r>
            <a:endParaRPr lang="ru-RU" noProof="0" dirty="0" smtClean="0">
              <a:latin typeface="Arial Black" panose="020B0A040201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372A3BFA-13D7-7E37-B206-CCDCC1A2C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/>
          <a:lstStyle/>
          <a:p>
            <a:fld id="{D495E168-DA5E-4888-8D8A-92B118324C14}" type="slidenum">
              <a:rPr lang="en-US" noProof="0" smtClean="0"/>
              <a:pPr/>
              <a:t>2</a:t>
            </a:fld>
            <a:endParaRPr lang="en-US" noProof="0" dirty="0"/>
          </a:p>
        </p:txBody>
      </p:sp>
      <p:pic>
        <p:nvPicPr>
          <p:cNvPr id="1028" name="Picture 4" descr="Picture backgroun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8285" y="2368740"/>
            <a:ext cx="2937963" cy="2870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780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CED48110-854F-14C1-13A2-AED169CDE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225" y="1431229"/>
            <a:ext cx="6741085" cy="4159945"/>
          </a:xfrm>
        </p:spPr>
        <p:txBody>
          <a:bodyPr/>
          <a:lstStyle/>
          <a:p>
            <a:r>
              <a:rPr lang="ru-RU" sz="3200" dirty="0" smtClean="0">
                <a:latin typeface="Arial Black" panose="020B0A04020102020204" pitchFamily="34" charset="0"/>
              </a:rPr>
              <a:t>Тяжело получить хорошую отметку в школе</a:t>
            </a:r>
            <a:r>
              <a:rPr lang="en-US" sz="3200" dirty="0" smtClean="0">
                <a:latin typeface="Arial Black" panose="020B0A04020102020204" pitchFamily="34" charset="0"/>
              </a:rPr>
              <a:t>/</a:t>
            </a:r>
            <a:r>
              <a:rPr lang="ru-RU" sz="3200" dirty="0" smtClean="0">
                <a:latin typeface="Arial Black" panose="020B0A04020102020204" pitchFamily="34" charset="0"/>
              </a:rPr>
              <a:t>институте</a:t>
            </a:r>
            <a:br>
              <a:rPr lang="ru-RU" sz="3200" dirty="0" smtClean="0">
                <a:latin typeface="Arial Black" panose="020B0A04020102020204" pitchFamily="34" charset="0"/>
              </a:rPr>
            </a:br>
            <a:r>
              <a:rPr lang="ru-RU" sz="3200" dirty="0" smtClean="0">
                <a:latin typeface="Arial Black" panose="020B0A04020102020204" pitchFamily="34" charset="0"/>
              </a:rPr>
              <a:t/>
            </a:r>
            <a:br>
              <a:rPr lang="ru-RU" sz="3200" dirty="0" smtClean="0">
                <a:latin typeface="Arial Black" panose="020B0A04020102020204" pitchFamily="34" charset="0"/>
              </a:rPr>
            </a:br>
            <a:r>
              <a:rPr lang="ru-RU" sz="3200" dirty="0" smtClean="0">
                <a:latin typeface="Arial Black" panose="020B0A04020102020204" pitchFamily="34" charset="0"/>
              </a:rPr>
              <a:t/>
            </a:r>
            <a:br>
              <a:rPr lang="ru-RU" sz="3200" dirty="0" smtClean="0">
                <a:latin typeface="Arial Black" panose="020B0A04020102020204" pitchFamily="34" charset="0"/>
              </a:rPr>
            </a:br>
            <a:r>
              <a:rPr lang="ru-RU" sz="3200" dirty="0" smtClean="0">
                <a:latin typeface="Arial Black" panose="020B0A04020102020204" pitchFamily="34" charset="0"/>
              </a:rPr>
              <a:t/>
            </a:r>
            <a:br>
              <a:rPr lang="ru-RU" sz="3200" dirty="0" smtClean="0">
                <a:latin typeface="Arial Black" panose="020B0A04020102020204" pitchFamily="34" charset="0"/>
              </a:rPr>
            </a:br>
            <a:r>
              <a:rPr lang="ru-RU" sz="3200" dirty="0" smtClean="0">
                <a:latin typeface="Arial Black" panose="020B0A04020102020204" pitchFamily="34" charset="0"/>
              </a:rPr>
              <a:t/>
            </a:r>
            <a:br>
              <a:rPr lang="ru-RU" sz="3200" dirty="0" smtClean="0">
                <a:latin typeface="Arial Black" panose="020B0A04020102020204" pitchFamily="34" charset="0"/>
              </a:rPr>
            </a:br>
            <a:r>
              <a:rPr lang="ru-RU" sz="3200" dirty="0">
                <a:latin typeface="Arial Black" panose="020B0A04020102020204" pitchFamily="34" charset="0"/>
              </a:rPr>
              <a:t/>
            </a:r>
            <a:br>
              <a:rPr lang="ru-RU" sz="3200" dirty="0">
                <a:latin typeface="Arial Black" panose="020B0A04020102020204" pitchFamily="34" charset="0"/>
              </a:rPr>
            </a:br>
            <a:r>
              <a:rPr lang="ru-RU" sz="3200" dirty="0">
                <a:latin typeface="Arial Black" panose="020B0A04020102020204" pitchFamily="34" charset="0"/>
              </a:rPr>
              <a:t>О</a:t>
            </a:r>
            <a:r>
              <a:rPr lang="ru-RU" sz="3200" dirty="0" smtClean="0">
                <a:latin typeface="Arial Black" panose="020B0A04020102020204" pitchFamily="34" charset="0"/>
              </a:rPr>
              <a:t>тсутствие удобного интерфейса </a:t>
            </a:r>
            <a:r>
              <a:rPr lang="ru-RU" sz="3200" dirty="0">
                <a:latin typeface="Arial Black" panose="020B0A04020102020204" pitchFamily="34" charset="0"/>
              </a:rPr>
              <a:t/>
            </a:r>
            <a:br>
              <a:rPr lang="ru-RU" sz="3200" dirty="0">
                <a:latin typeface="Arial Black" panose="020B0A04020102020204" pitchFamily="34" charset="0"/>
              </a:rPr>
            </a:br>
            <a:r>
              <a:rPr lang="ru-RU" sz="3200" dirty="0" smtClean="0">
                <a:latin typeface="Arial Black" panose="020B0A04020102020204" pitchFamily="34" charset="0"/>
              </a:rPr>
              <a:t>для решения задач</a:t>
            </a:r>
            <a:br>
              <a:rPr lang="ru-RU" sz="3200" dirty="0" smtClean="0">
                <a:latin typeface="Arial Black" panose="020B0A04020102020204" pitchFamily="34" charset="0"/>
              </a:rPr>
            </a:br>
            <a:r>
              <a:rPr lang="ru-RU" sz="3200" dirty="0">
                <a:latin typeface="Arial Black" panose="020B0A04020102020204" pitchFamily="34" charset="0"/>
              </a:rPr>
              <a:t/>
            </a:r>
            <a:br>
              <a:rPr lang="ru-RU" sz="3200" dirty="0">
                <a:latin typeface="Arial Black" panose="020B0A04020102020204" pitchFamily="34" charset="0"/>
              </a:rPr>
            </a:br>
            <a:r>
              <a:rPr lang="ru-RU" sz="3200" dirty="0" smtClean="0">
                <a:latin typeface="Arial Black" panose="020B0A04020102020204" pitchFamily="34" charset="0"/>
              </a:rPr>
              <a:t/>
            </a:r>
            <a:br>
              <a:rPr lang="ru-RU" sz="3200" dirty="0" smtClean="0">
                <a:latin typeface="Arial Black" panose="020B0A04020102020204" pitchFamily="34" charset="0"/>
              </a:rPr>
            </a:br>
            <a:r>
              <a:rPr lang="ru-RU" sz="2800" dirty="0">
                <a:latin typeface="Arial Black" panose="020B0A04020102020204" pitchFamily="34" charset="0"/>
              </a:rPr>
              <a:t/>
            </a:r>
            <a:br>
              <a:rPr lang="ru-RU" sz="2800" dirty="0">
                <a:latin typeface="Arial Black" panose="020B0A04020102020204" pitchFamily="34" charset="0"/>
              </a:rPr>
            </a:br>
            <a:endParaRPr lang="en-US" sz="2800" noProof="0" dirty="0">
              <a:latin typeface="Arial Black" panose="020B0A04020102020204" pitchFamily="34" charset="0"/>
            </a:endParaRPr>
          </a:p>
        </p:txBody>
      </p:sp>
      <p:sp>
        <p:nvSpPr>
          <p:cNvPr id="5" name="Title 2">
            <a:extLst>
              <a:ext uri="{FF2B5EF4-FFF2-40B4-BE49-F238E27FC236}">
                <a16:creationId xmlns="" xmlns:a16="http://schemas.microsoft.com/office/drawing/2014/main" id="{CED48110-854F-14C1-13A2-AED169CDED91}"/>
              </a:ext>
            </a:extLst>
          </p:cNvPr>
          <p:cNvSpPr txBox="1">
            <a:spLocks/>
          </p:cNvSpPr>
          <p:nvPr/>
        </p:nvSpPr>
        <p:spPr>
          <a:xfrm>
            <a:off x="3495676" y="338333"/>
            <a:ext cx="4152900" cy="154057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75000"/>
              </a:lnSpc>
              <a:spcBef>
                <a:spcPct val="0"/>
              </a:spcBef>
              <a:buNone/>
              <a:defRPr sz="6600" b="0" kern="1200" spc="-3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 smtClean="0">
                <a:latin typeface="Arial Black" panose="020B0A04020102020204" pitchFamily="34" charset="0"/>
              </a:rPr>
              <a:t>Постановка проблемы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74" r="24274"/>
          <a:stretch>
            <a:fillRect/>
          </a:stretch>
        </p:blipFill>
        <p:spPr bwMode="auto">
          <a:xfrm>
            <a:off x="6436285" y="1108618"/>
            <a:ext cx="517469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548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4D9034E8-7DDC-0941-383F-21AA0E0F0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869" y="719328"/>
            <a:ext cx="4700016" cy="2204847"/>
          </a:xfrm>
        </p:spPr>
        <p:txBody>
          <a:bodyPr>
            <a:normAutofit/>
          </a:bodyPr>
          <a:lstStyle/>
          <a:p>
            <a:r>
              <a:rPr lang="ru-RU" sz="2800" dirty="0" smtClean="0">
                <a:latin typeface="Arial Black" panose="020B0A04020102020204" pitchFamily="34" charset="0"/>
              </a:rPr>
              <a:t>Описание</a:t>
            </a:r>
            <a:br>
              <a:rPr lang="ru-RU" sz="2800" dirty="0" smtClean="0">
                <a:latin typeface="Arial Black" panose="020B0A04020102020204" pitchFamily="34" charset="0"/>
              </a:rPr>
            </a:br>
            <a:r>
              <a:rPr lang="ru-RU" sz="2800" dirty="0" smtClean="0">
                <a:latin typeface="Arial Black" panose="020B0A04020102020204" pitchFamily="34" charset="0"/>
              </a:rPr>
              <a:t>и </a:t>
            </a:r>
            <a:br>
              <a:rPr lang="ru-RU" sz="2800" dirty="0" smtClean="0">
                <a:latin typeface="Arial Black" panose="020B0A04020102020204" pitchFamily="34" charset="0"/>
              </a:rPr>
            </a:br>
            <a:r>
              <a:rPr lang="ru-RU" sz="2800" dirty="0" smtClean="0">
                <a:latin typeface="Arial Black" panose="020B0A04020102020204" pitchFamily="34" charset="0"/>
              </a:rPr>
              <a:t> Решение</a:t>
            </a:r>
            <a:endParaRPr lang="en-US" sz="2800" noProof="0" dirty="0">
              <a:latin typeface="Arial Black" panose="020B0A04020102020204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66908C45-F271-E7BA-AA60-6E3846726D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568442" y="1252728"/>
            <a:ext cx="4709160" cy="512064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Наш сайт</a:t>
            </a:r>
            <a:r>
              <a:rPr lang="ru-RU" noProof="0" dirty="0" smtClean="0"/>
              <a:t> не только практичен, но и удобен!</a:t>
            </a:r>
            <a:endParaRPr lang="en-US" noProof="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61A3A5B3-2CFF-596F-9AA5-4DD76274466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574536" y="1920240"/>
            <a:ext cx="4709160" cy="3730752"/>
          </a:xfrm>
        </p:spPr>
        <p:txBody>
          <a:bodyPr/>
          <a:lstStyle/>
          <a:p>
            <a:r>
              <a:rPr lang="ru-RU" sz="3200" b="1" dirty="0" smtClean="0"/>
              <a:t>Наш сайт создан для</a:t>
            </a:r>
            <a:r>
              <a:rPr lang="en-US" sz="3200" dirty="0" smtClean="0"/>
              <a:t>:</a:t>
            </a:r>
            <a:endParaRPr lang="ru-RU" sz="3200" noProof="0" dirty="0" smtClean="0"/>
          </a:p>
          <a:p>
            <a:r>
              <a:rPr lang="ru-RU" sz="3200" dirty="0" smtClean="0"/>
              <a:t>Помощи людям в решении математических и физических задач</a:t>
            </a:r>
            <a:endParaRPr lang="ru-RU" sz="3200" dirty="0"/>
          </a:p>
          <a:p>
            <a:endParaRPr lang="ru-RU" noProof="0" dirty="0" smtClean="0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1C421690-0F36-11D2-B018-DDA3E7222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/>
          <a:lstStyle/>
          <a:p>
            <a:fld id="{D495E168-DA5E-4888-8D8A-92B118324C14}" type="slidenum">
              <a:rPr lang="en-US" noProof="0" smtClean="0"/>
              <a:pPr/>
              <a:t>4</a:t>
            </a:fld>
            <a:endParaRPr lang="en-US" noProof="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46489"/>
            <a:ext cx="6257925" cy="4611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633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Библиотеки</a:t>
            </a:r>
            <a:endParaRPr lang="ru-RU" b="1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noProof="0" smtClean="0"/>
              <a:pPr/>
              <a:t>5</a:t>
            </a:fld>
            <a:endParaRPr lang="en-US" noProof="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923" y="233362"/>
            <a:ext cx="5143502" cy="257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 descr="Picture backgroun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2399" y="3012194"/>
            <a:ext cx="3311525" cy="1616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avatars.mds.yandex.net/i?id=0ef8b11c54757e65c7b9cccb98d91ebd4c69b0d2-11939057-images-thumbs&amp;n=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161" y="4285475"/>
            <a:ext cx="4073525" cy="2367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5246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Регистрация</a:t>
            </a:r>
            <a:endParaRPr lang="ru-RU" b="1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5950" y="746125"/>
            <a:ext cx="6134100" cy="204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699" y="3930881"/>
            <a:ext cx="5324475" cy="2073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5500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908C117A-E1A1-595A-2BF6-79FB14A3D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60120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Arial Black" panose="020B0A04020102020204" pitchFamily="34" charset="0"/>
              </a:rPr>
              <a:t>Почему именно мы?</a:t>
            </a:r>
            <a:endParaRPr lang="en-US" noProof="0" dirty="0">
              <a:latin typeface="Arial Black" panose="020B0A040201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B4300FFF-5302-6E5A-847F-0BB5D74AAE1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276474" y="2400300"/>
            <a:ext cx="7991475" cy="3018282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Наш проект, это не просто сайт ,а целая экосистема которая объединяет множество идей в одной. Наш сайт легко масштабируется и помогает пользователям в сложной ситуации.</a:t>
            </a:r>
            <a:endParaRPr lang="en-US" sz="2800" noProof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10825238-1B83-5D5F-0B6F-F0BEB054E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/>
          <a:lstStyle/>
          <a:p>
            <a:fld id="{D495E168-DA5E-4888-8D8A-92B118324C14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2667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77F42DC-3738-00AB-D87F-B3C0AC8D0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6080760" cy="1380744"/>
          </a:xfrm>
        </p:spPr>
        <p:txBody>
          <a:bodyPr/>
          <a:lstStyle/>
          <a:p>
            <a:r>
              <a:rPr lang="ru-RU" noProof="0" dirty="0" smtClean="0">
                <a:latin typeface="Arial Black" panose="020B0A04020102020204" pitchFamily="34" charset="0"/>
              </a:rPr>
              <a:t>Результаты и перспективы</a:t>
            </a:r>
            <a:endParaRPr lang="en-US" noProof="0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0A67982-CC0E-B14C-F96A-60F1438CF9B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400" y="2414016"/>
            <a:ext cx="4709160" cy="3191256"/>
          </a:xfrm>
        </p:spPr>
        <p:txBody>
          <a:bodyPr>
            <a:normAutofit/>
          </a:bodyPr>
          <a:lstStyle/>
          <a:p>
            <a:r>
              <a:rPr lang="ru-RU" sz="2400" noProof="0" dirty="0" smtClean="0">
                <a:latin typeface="Arial Black" panose="020B0A04020102020204" pitchFamily="34" charset="0"/>
              </a:rPr>
              <a:t>Наша команда выполнила все поставленные задачи и научилась многому. Спасибо всем за этот замечательный учебный год!</a:t>
            </a:r>
            <a:endParaRPr lang="en-US" sz="2400" noProof="0" dirty="0">
              <a:latin typeface="Arial Black" panose="020B0A040201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944D193-370D-174A-0058-6B0E1DAAA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/>
          <a:lstStyle/>
          <a:p>
            <a:fld id="{D495E168-DA5E-4888-8D8A-92B118324C14}" type="slidenum">
              <a:rPr lang="en-US" noProof="0" smtClean="0"/>
              <a:pPr/>
              <a:t>8</a:t>
            </a:fld>
            <a:endParaRPr lang="en-US" noProof="0" dirty="0"/>
          </a:p>
        </p:txBody>
      </p:sp>
      <p:pic>
        <p:nvPicPr>
          <p:cNvPr id="13" name="Graphic 12">
            <a:extLst>
              <a:ext uri="{FF2B5EF4-FFF2-40B4-BE49-F238E27FC236}">
                <a16:creationId xmlns="" xmlns:a16="http://schemas.microsoft.com/office/drawing/2014/main" id="{19BE6252-BF23-FF2C-749F-600D91025F6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5944259" y="5641545"/>
            <a:ext cx="3861420" cy="590682"/>
          </a:xfrm>
          <a:prstGeom prst="rect">
            <a:avLst/>
          </a:prstGeom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4259" y="1288620"/>
            <a:ext cx="5422900" cy="406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638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062D2DB-7DE2-D0BE-C37D-0E23A8051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252728"/>
            <a:ext cx="4700016" cy="4407408"/>
          </a:xfrm>
        </p:spPr>
        <p:txBody>
          <a:bodyPr/>
          <a:lstStyle/>
          <a:p>
            <a:r>
              <a:rPr lang="en-US" noProof="0" dirty="0">
                <a:latin typeface="Arial Black" panose="020B0A04020102020204" pitchFamily="34" charset="0"/>
              </a:rPr>
              <a:t>Thank</a:t>
            </a:r>
            <a:br>
              <a:rPr lang="en-US" noProof="0" dirty="0">
                <a:latin typeface="Arial Black" panose="020B0A04020102020204" pitchFamily="34" charset="0"/>
              </a:rPr>
            </a:br>
            <a:r>
              <a:rPr lang="en-US" noProof="0" dirty="0">
                <a:latin typeface="Arial Black" panose="020B0A04020102020204" pitchFamily="34" charset="0"/>
              </a:rPr>
              <a:t>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7C07685-6A52-493C-2526-745F8394BB0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4536" y="1252728"/>
            <a:ext cx="4709160" cy="4407408"/>
          </a:xfrm>
        </p:spPr>
        <p:txBody>
          <a:bodyPr/>
          <a:lstStyle/>
          <a:p>
            <a:endParaRPr lang="en-US" dirty="0" smtClean="0"/>
          </a:p>
          <a:p>
            <a:r>
              <a:rPr lang="ru-RU" dirty="0" smtClean="0">
                <a:latin typeface="Arial Black" panose="020B0A04020102020204" pitchFamily="34" charset="0"/>
              </a:rPr>
              <a:t>Спасибо за внимание!</a:t>
            </a:r>
            <a:endParaRPr 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10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">
  <a:themeElements>
    <a:clrScheme name="TM55923798">
      <a:dk1>
        <a:srgbClr val="000000"/>
      </a:dk1>
      <a:lt1>
        <a:srgbClr val="FFFFFF"/>
      </a:lt1>
      <a:dk2>
        <a:srgbClr val="445469"/>
      </a:dk2>
      <a:lt2>
        <a:srgbClr val="E7E6E6"/>
      </a:lt2>
      <a:accent1>
        <a:srgbClr val="00FC98"/>
      </a:accent1>
      <a:accent2>
        <a:srgbClr val="9900FF"/>
      </a:accent2>
      <a:accent3>
        <a:srgbClr val="0041FF"/>
      </a:accent3>
      <a:accent4>
        <a:srgbClr val="FF0087"/>
      </a:accent4>
      <a:accent5>
        <a:srgbClr val="EFFF16"/>
      </a:accent5>
      <a:accent6>
        <a:srgbClr val="03B624"/>
      </a:accent6>
      <a:hlink>
        <a:srgbClr val="D30F64"/>
      </a:hlink>
      <a:folHlink>
        <a:srgbClr val="D30F64"/>
      </a:folHlink>
    </a:clrScheme>
    <a:fontScheme name="Custom 35">
      <a:majorFont>
        <a:latin typeface="Congenial"/>
        <a:ea typeface=""/>
        <a:cs typeface=""/>
      </a:majorFont>
      <a:minorFont>
        <a:latin typeface="Congen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2000">
              <a:schemeClr val="accent1"/>
            </a:gs>
            <a:gs pos="100000">
              <a:schemeClr val="accent3"/>
            </a:gs>
          </a:gsLst>
          <a:lin ang="0" scaled="1"/>
          <a:tileRect/>
        </a:gra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="" xmlns:thm15="http://schemas.microsoft.com/office/thememl/2012/main" name="TM55923798_win32_SD_v4" id="{3D8FC83D-704E-40C5-860A-C6057A0723C2}" vid="{E41FF0D7-A26A-4343-8E7E-06E05981B2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9" ma:contentTypeDescription="Create a new document." ma:contentTypeScope="" ma:versionID="6a914531ae0f23be31da2eba1f3b42a9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ae00154c9e66547f022c4923f88826d6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hidden="true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hidden="tru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hidden="true" ma:internalName="Background" ma:readOnly="false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1D3FD1E-E7C9-4C78-8858-57AD8631A88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50F309C-DE10-4641-9043-BB7E781AC4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2024DF7-0783-4549-86B7-A48B29FBA9C2}">
  <ds:schemaRefs>
    <ds:schemaRef ds:uri="http://purl.org/dc/dcmitype/"/>
    <ds:schemaRef ds:uri="http://schemas.openxmlformats.org/package/2006/metadata/core-properties"/>
    <ds:schemaRef ds:uri="http://purl.org/dc/elements/1.1/"/>
    <ds:schemaRef ds:uri="http://schemas.microsoft.com/sharepoint/v3"/>
    <ds:schemaRef ds:uri="http://schemas.microsoft.com/office/infopath/2007/PartnerControls"/>
    <ds:schemaRef ds:uri="230e9df3-be65-4c73-a93b-d1236ebd677e"/>
    <ds:schemaRef ds:uri="http://purl.org/dc/terms/"/>
    <ds:schemaRef ds:uri="71af3243-3dd4-4a8d-8c0d-dd76da1f02a5"/>
    <ds:schemaRef ds:uri="http://schemas.microsoft.com/office/2006/documentManagement/types"/>
    <ds:schemaRef ds:uri="16c05727-aa75-4e4a-9b5f-8a80a1165891"/>
    <ds:schemaRef ds:uri="http://schemas.microsoft.com/office/2006/metadata/properties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3188</TotalTime>
  <Words>119</Words>
  <Application>Microsoft Office PowerPoint</Application>
  <PresentationFormat>Произвольный</PresentationFormat>
  <Paragraphs>39</Paragraphs>
  <Slides>9</Slides>
  <Notes>7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Custom</vt:lpstr>
      <vt:lpstr>fizmatick</vt:lpstr>
      <vt:lpstr>Введение</vt:lpstr>
      <vt:lpstr>Тяжело получить хорошую отметку в школе/институте      Отсутствие удобного интерфейса  для решения задач    </vt:lpstr>
      <vt:lpstr>Описание и   Решение</vt:lpstr>
      <vt:lpstr>Библиотеки</vt:lpstr>
      <vt:lpstr>Регистрация</vt:lpstr>
      <vt:lpstr>Почему именно мы?</vt:lpstr>
      <vt:lpstr>Результаты и перспективы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телеграм-бот</dc:title>
  <dc:creator>MASTER</dc:creator>
  <cp:lastModifiedBy>MASTER</cp:lastModifiedBy>
  <cp:revision>25</cp:revision>
  <dcterms:created xsi:type="dcterms:W3CDTF">2023-08-29T05:38:16Z</dcterms:created>
  <dcterms:modified xsi:type="dcterms:W3CDTF">2025-05-15T16:52:22Z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