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Vb8NW5Ey0/dsUvT0M4W3LTbZf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519109" y="4662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" name="Google Shape;15;p1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6" name="Google Shape;1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5-8siyIqwVG1WtRCAEyDyHe0beB7snL/view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subTitle"/>
          </p:nvPr>
        </p:nvSpPr>
        <p:spPr>
          <a:xfrm flipH="1">
            <a:off x="1032750" y="2395900"/>
            <a:ext cx="7078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Vibhav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 Education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8519109" y="4662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Documents and Settings\ff\Local Settings\Temporary Internet Files\Content.Word\nit head pad.bmp" id="69" name="Google Shape;69;p1"/>
          <p:cNvPicPr preferRelativeResize="0"/>
          <p:nvPr/>
        </p:nvPicPr>
        <p:blipFill rotWithShape="1">
          <a:blip r:embed="rId3">
            <a:alphaModFix/>
          </a:blip>
          <a:srcRect b="11901" l="0" r="0" t="0"/>
          <a:stretch/>
        </p:blipFill>
        <p:spPr>
          <a:xfrm>
            <a:off x="1900225" y="400750"/>
            <a:ext cx="534352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>
            <p:ph idx="4294967295" type="subTitle"/>
          </p:nvPr>
        </p:nvSpPr>
        <p:spPr>
          <a:xfrm flipH="1">
            <a:off x="2504838" y="3662053"/>
            <a:ext cx="4134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 of the Project: Null </a:t>
            </a:r>
            <a:endParaRPr b="0" i="0" sz="1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"/>
          <p:cNvSpPr txBox="1"/>
          <p:nvPr>
            <p:ph idx="4294967295" type="subTitle"/>
          </p:nvPr>
        </p:nvSpPr>
        <p:spPr>
          <a:xfrm flipH="1">
            <a:off x="640350" y="1441375"/>
            <a:ext cx="7863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and Communication Engineering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b="0" l="2919" r="-2919" t="0"/>
          <a:stretch/>
        </p:blipFill>
        <p:spPr>
          <a:xfrm>
            <a:off x="111150" y="76688"/>
            <a:ext cx="1305348" cy="130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 rotWithShape="1">
          <a:blip r:embed="rId5">
            <a:alphaModFix/>
          </a:blip>
          <a:srcRect b="2977" l="0" r="6472" t="10457"/>
          <a:stretch/>
        </p:blipFill>
        <p:spPr>
          <a:xfrm>
            <a:off x="7727475" y="56913"/>
            <a:ext cx="1340327" cy="134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300050" y="500925"/>
            <a:ext cx="38469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Applications: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414300" y="1285875"/>
            <a:ext cx="44022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3) </a:t>
            </a: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Mathematical Concepts:</a:t>
            </a:r>
            <a:r>
              <a:rPr b="1"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3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Concepts like mathematical equations and graphs, conic sections and visualisation of geometric figures like sphere, cylindrical figures. It will predominantly benefit core topics that include various graphs and 3D curves.  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1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0" title="InShot_20210407_024804544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0" y="2256350"/>
            <a:ext cx="4089449" cy="282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33050" y="1261625"/>
            <a:ext cx="37065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100">
                <a:latin typeface="Raleway"/>
                <a:ea typeface="Raleway"/>
                <a:cs typeface="Raleway"/>
                <a:sym typeface="Raleway"/>
              </a:rPr>
              <a:t>Social Applications:</a:t>
            </a:r>
            <a:endParaRPr sz="3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0" y="861300"/>
            <a:ext cx="41664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Students whose education have been compromised due to this pandemic will no longer lack the practical education of the subjects. 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growing AR technology this project will be useful to accomplish many targets in the educational field to teach students virtually 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will also help students with poor financial background to comprehend basic concepts of various subjects easily.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750" y="2091675"/>
            <a:ext cx="3706500" cy="287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45150" y="13173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Business 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Aspects: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644675" y="500925"/>
            <a:ext cx="4166400" cy="4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project is common platform for all the subjects. Students can avail all the resources of any subject under this single application.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very easy to use, portable and cost  effective. It can work on both mobile and computer that will further help students to avail the resources easily.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60650" y="0"/>
            <a:ext cx="39576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         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        Overview: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About the Project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the Project solves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 to the problem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Techstack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Novelty of the solution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Social Applications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Business Aspects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323850" y="1204525"/>
            <a:ext cx="37065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About the Project: 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4572000" y="1298000"/>
            <a:ext cx="41664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approach of the project is interactive, innovative and quintessentially holistic . The project deals with making students visualise concepts  in 3D. </a:t>
            </a: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AR  education will help students to comprehend concepts they learn thoroughly in an easy way.</a:t>
            </a:r>
            <a:endParaRPr sz="2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800" y="2352700"/>
            <a:ext cx="4020600" cy="23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latin typeface="Raleway"/>
                <a:ea typeface="Raleway"/>
                <a:cs typeface="Raleway"/>
                <a:sym typeface="Raleway"/>
              </a:rPr>
              <a:t>Problem the Project solves:</a:t>
            </a:r>
            <a:endParaRPr sz="3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644675" y="500925"/>
            <a:ext cx="41502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provides a common platform for students from different background to learn and explore concepts of their interest. 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Apart from it also promotes home learning which is need of the hour in this period of turmoil.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311725" y="1245700"/>
            <a:ext cx="37065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Solution to the problem: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4644675" y="1084950"/>
            <a:ext cx="41664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gives students the privilege to see, observe and feel at the same time while learning. 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will help students with poor financial background who cannot afford coaching.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AutoNum type="arabicPeriod"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provides opportunity to learn beyond class, one can learn effectively from home itself.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450050" y="1161875"/>
            <a:ext cx="3429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Softwares Used: (Techstack) 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4497875" y="982600"/>
            <a:ext cx="45519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Unity: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It is a professional level game                        engine that allows you to build massive 3D and 2D games for any platform.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Blender: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It is 3D computer graphics software used for creating visual effects and 3D printed models.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 Core:</a:t>
            </a:r>
            <a:r>
              <a:rPr b="1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is a Google’s platform for building Augmented Reality experiences. 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20341" l="17770" r="54784" t="22722"/>
          <a:stretch/>
        </p:blipFill>
        <p:spPr>
          <a:xfrm>
            <a:off x="8487025" y="1682964"/>
            <a:ext cx="456000" cy="4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4975" y="3004009"/>
            <a:ext cx="455999" cy="46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5">
            <a:alphaModFix/>
          </a:blip>
          <a:srcRect b="0" l="23693" r="27553" t="0"/>
          <a:stretch/>
        </p:blipFill>
        <p:spPr>
          <a:xfrm>
            <a:off x="8167700" y="4328000"/>
            <a:ext cx="456000" cy="46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25" y="1161875"/>
            <a:ext cx="37065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Novelty of the Solution: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644675" y="958350"/>
            <a:ext cx="41664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idea is one of it’s kind. Using AR/VR technology our project will provide interaction with the 3D models. It is basically like our classroom that can be accessed from anywhere , with user friendly interactive platform. Apart from this it will maintain equity among students, to avail the resources.</a:t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365475"/>
            <a:ext cx="4044900" cy="26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295663" y="1192400"/>
            <a:ext cx="37065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Applications: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667825" y="849175"/>
            <a:ext cx="41664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1)</a:t>
            </a: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Book Visualizer</a:t>
            </a: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endParaRPr sz="23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depth   learning of some important concepts of science by visualizing the phenomenon. The image of object or concept in 3D will help students for better understanding of phenomenon.</a:t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37029" l="0" r="0" t="37026"/>
          <a:stretch/>
        </p:blipFill>
        <p:spPr>
          <a:xfrm>
            <a:off x="0" y="2768350"/>
            <a:ext cx="4297825" cy="2375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226800" y="937625"/>
            <a:ext cx="37065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Applications: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t/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0" y="8405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2)</a:t>
            </a:r>
            <a:r>
              <a:rPr lang="en" sz="23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Circuits:</a:t>
            </a:r>
            <a:endParaRPr sz="23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3D representation of various circuits for better visualisation and understanding of students to make their learning much effective and interactive.</a:t>
            </a: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9617" l="0" r="0" t="12760"/>
          <a:stretch/>
        </p:blipFill>
        <p:spPr>
          <a:xfrm>
            <a:off x="57200" y="2465850"/>
            <a:ext cx="4215548" cy="2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75" y="226088"/>
            <a:ext cx="935777" cy="93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1925" y="78687"/>
            <a:ext cx="1162076" cy="10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