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Raleway Thin"/>
      <p:regular r:id="rId31"/>
      <p:bold r:id="rId32"/>
      <p:italic r:id="rId33"/>
      <p:boldItalic r:id="rId34"/>
    </p:embeddedFont>
    <p:embeddedFont>
      <p:font typeface="Pacifico"/>
      <p:regular r:id="rId35"/>
    </p:embeddedFont>
    <p:embeddedFont>
      <p:font typeface="Merriweather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0" roundtripDataSignature="AMtx7mhVWLPlxh4mKRDp19i4rUsqudNn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87D90A3-F981-4ABE-AB5D-96F3D04E0F35}">
  <a:tblStyle styleId="{187D90A3-F981-4ABE-AB5D-96F3D04E0F3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Thin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33" Type="http://schemas.openxmlformats.org/officeDocument/2006/relationships/font" Target="fonts/RalewayThin-italic.fntdata"/><Relationship Id="rId10" Type="http://schemas.openxmlformats.org/officeDocument/2006/relationships/slide" Target="slides/slide4.xml"/><Relationship Id="rId32" Type="http://schemas.openxmlformats.org/officeDocument/2006/relationships/font" Target="fonts/RalewayThin-bold.fntdata"/><Relationship Id="rId13" Type="http://schemas.openxmlformats.org/officeDocument/2006/relationships/slide" Target="slides/slide7.xml"/><Relationship Id="rId35" Type="http://schemas.openxmlformats.org/officeDocument/2006/relationships/font" Target="fonts/Pacifico-regular.fntdata"/><Relationship Id="rId12" Type="http://schemas.openxmlformats.org/officeDocument/2006/relationships/slide" Target="slides/slide6.xml"/><Relationship Id="rId34" Type="http://schemas.openxmlformats.org/officeDocument/2006/relationships/font" Target="fonts/RalewayThin-boldItalic.fntdata"/><Relationship Id="rId15" Type="http://schemas.openxmlformats.org/officeDocument/2006/relationships/slide" Target="slides/slide9.xml"/><Relationship Id="rId37" Type="http://schemas.openxmlformats.org/officeDocument/2006/relationships/font" Target="fonts/Merriweather-bold.fntdata"/><Relationship Id="rId14" Type="http://schemas.openxmlformats.org/officeDocument/2006/relationships/slide" Target="slides/slide8.xml"/><Relationship Id="rId36" Type="http://schemas.openxmlformats.org/officeDocument/2006/relationships/font" Target="fonts/Merriweather-regular.fntdata"/><Relationship Id="rId17" Type="http://schemas.openxmlformats.org/officeDocument/2006/relationships/slide" Target="slides/slide11.xml"/><Relationship Id="rId39" Type="http://schemas.openxmlformats.org/officeDocument/2006/relationships/font" Target="fonts/Merriweather-boldItalic.fntdata"/><Relationship Id="rId16" Type="http://schemas.openxmlformats.org/officeDocument/2006/relationships/slide" Target="slides/slide10.xml"/><Relationship Id="rId38" Type="http://schemas.openxmlformats.org/officeDocument/2006/relationships/font" Target="fonts/Merriweather-italic.fntdata"/><Relationship Id="rId19" Type="http://schemas.openxmlformats.org/officeDocument/2006/relationships/font" Target="fonts/Ralew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ee29ebd8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ee29ebd8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ee29e1432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ee29e1432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15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15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6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7" name="Google Shape;17;p16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8" name="Google Shape;18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9" name="Google Shape;29;p18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0" name="Google Shape;30;p18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9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1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21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3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23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2" name="Google Shape;52;p23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ff\Local Settings\Temporary Internet Files\Content.Word\nit head pad.bmp" id="64" name="Google Shape;64;gcee29ebd8e_1_0"/>
          <p:cNvPicPr preferRelativeResize="0"/>
          <p:nvPr/>
        </p:nvPicPr>
        <p:blipFill rotWithShape="1">
          <a:blip r:embed="rId3">
            <a:alphaModFix/>
          </a:blip>
          <a:srcRect b="11902" l="0" r="0" t="0"/>
          <a:stretch/>
        </p:blipFill>
        <p:spPr>
          <a:xfrm>
            <a:off x="1900225" y="400750"/>
            <a:ext cx="534352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cee29ebd8e_1_0"/>
          <p:cNvSpPr txBox="1"/>
          <p:nvPr/>
        </p:nvSpPr>
        <p:spPr>
          <a:xfrm>
            <a:off x="651850" y="1468425"/>
            <a:ext cx="822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Electronics and Communication Engineering</a:t>
            </a:r>
            <a:endParaRPr b="1" sz="22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gcee29ebd8e_1_0"/>
          <p:cNvSpPr txBox="1"/>
          <p:nvPr/>
        </p:nvSpPr>
        <p:spPr>
          <a:xfrm>
            <a:off x="2320600" y="2293875"/>
            <a:ext cx="4923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</a:t>
            </a:r>
            <a:r>
              <a:rPr b="1" lang="en" sz="2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Team Vibhav</a:t>
            </a:r>
            <a:endParaRPr b="1" sz="2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Automated Covid Gateway</a:t>
            </a:r>
            <a:r>
              <a:rPr b="1" lang="en" sz="2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8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gcee29ebd8e_1_0"/>
          <p:cNvSpPr txBox="1"/>
          <p:nvPr/>
        </p:nvSpPr>
        <p:spPr>
          <a:xfrm>
            <a:off x="1900225" y="3762300"/>
            <a:ext cx="557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Cost of the Project: 4600 Rs </a:t>
            </a:r>
            <a:endParaRPr sz="16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" name="Google Shape;68;gcee29ebd8e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925" y="80800"/>
            <a:ext cx="1124699" cy="112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gcee29ebd8e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12675" y="-150925"/>
            <a:ext cx="1565374" cy="135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/>
          <p:nvPr>
            <p:ph type="title"/>
          </p:nvPr>
        </p:nvSpPr>
        <p:spPr>
          <a:xfrm>
            <a:off x="146625" y="993650"/>
            <a:ext cx="39393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en" sz="3500">
                <a:latin typeface="Raleway Thin"/>
                <a:ea typeface="Raleway Thin"/>
                <a:cs typeface="Raleway Thin"/>
                <a:sym typeface="Raleway Thin"/>
              </a:rPr>
              <a:t>Business </a:t>
            </a:r>
            <a:r>
              <a:rPr lang="en" sz="3500">
                <a:latin typeface="Raleway Thin"/>
                <a:ea typeface="Raleway Thin"/>
                <a:cs typeface="Raleway Thin"/>
                <a:sym typeface="Raleway Thin"/>
              </a:rPr>
              <a:t>Aspects</a:t>
            </a:r>
            <a:endParaRPr sz="35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>
                <a:latin typeface="Raleway Thin"/>
                <a:ea typeface="Raleway Thin"/>
                <a:cs typeface="Raleway Thin"/>
                <a:sym typeface="Raleway Thin"/>
              </a:rPr>
              <a:t>  </a:t>
            </a:r>
            <a:endParaRPr sz="35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45" name="Google Shape;145;p10"/>
          <p:cNvSpPr txBox="1"/>
          <p:nvPr>
            <p:ph idx="1" type="body"/>
          </p:nvPr>
        </p:nvSpPr>
        <p:spPr>
          <a:xfrm>
            <a:off x="4655975" y="880850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It will reduce the contact and will help in reducing the outspread of Covid-19.So, it will be a beneficial device in this pandemic time ,that reduces the labour needed to detect temperature and sanitize hands.</a:t>
            </a:r>
            <a:endParaRPr sz="1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This product will make the whole process easy and quick .</a:t>
            </a:r>
            <a:endParaRPr sz="1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product will replace the manpower needed that will be profitable for the users.</a:t>
            </a:r>
            <a:endParaRPr sz="1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6" name="Google Shape;1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625" y="0"/>
            <a:ext cx="1090350" cy="109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0"/>
          <p:cNvPicPr preferRelativeResize="0"/>
          <p:nvPr/>
        </p:nvPicPr>
        <p:blipFill rotWithShape="1">
          <a:blip r:embed="rId4">
            <a:alphaModFix/>
          </a:blip>
          <a:srcRect b="2977" l="0" r="6472" t="10457"/>
          <a:stretch/>
        </p:blipFill>
        <p:spPr>
          <a:xfrm>
            <a:off x="7933951" y="-96700"/>
            <a:ext cx="1349675" cy="1090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9772"/>
              <a:buNone/>
            </a:pPr>
            <a:r>
              <a:rPr lang="en" sz="3900">
                <a:latin typeface="Raleway Thin"/>
                <a:ea typeface="Raleway Thin"/>
                <a:cs typeface="Raleway Thin"/>
                <a:sym typeface="Raleway Thin"/>
              </a:rPr>
              <a:t>Cost Analysis</a:t>
            </a:r>
            <a:endParaRPr sz="39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aphicFrame>
        <p:nvGraphicFramePr>
          <p:cNvPr id="153" name="Google Shape;153;p11"/>
          <p:cNvGraphicFramePr/>
          <p:nvPr/>
        </p:nvGraphicFramePr>
        <p:xfrm>
          <a:off x="265163" y="13680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{187D90A3-F981-4ABE-AB5D-96F3D04E0F35}</a:tableStyleId>
              </a:tblPr>
              <a:tblGrid>
                <a:gridCol w="1048750"/>
                <a:gridCol w="2405425"/>
                <a:gridCol w="1996425"/>
                <a:gridCol w="1785800"/>
                <a:gridCol w="137732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S.no.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Ite</a:t>
                      </a: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m</a:t>
                      </a: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Specification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Quantity 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Cost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0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1.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Raspberry Pi 3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        -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     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2600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2.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Raspberry Pi camera 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Module V2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        -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     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3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3.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Arduino UNO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         -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     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350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52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4.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PIR </a:t>
                      </a: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(passive infrared)</a:t>
                      </a: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 sensor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         -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     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5.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Servo Motor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         -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     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250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6.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Temperature sensor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(</a:t>
                      </a: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MLX</a:t>
                      </a: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90614)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         -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     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1000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Total Cost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4600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4" name="Google Shape;15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625" y="0"/>
            <a:ext cx="1090350" cy="109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1"/>
          <p:cNvPicPr preferRelativeResize="0"/>
          <p:nvPr/>
        </p:nvPicPr>
        <p:blipFill rotWithShape="1">
          <a:blip r:embed="rId4">
            <a:alphaModFix/>
          </a:blip>
          <a:srcRect b="7910" l="0" r="0" t="-7910"/>
          <a:stretch/>
        </p:blipFill>
        <p:spPr>
          <a:xfrm>
            <a:off x="7443450" y="-271250"/>
            <a:ext cx="1547628" cy="1463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ee29e1432_4_11"/>
          <p:cNvSpPr txBox="1"/>
          <p:nvPr>
            <p:ph type="title"/>
          </p:nvPr>
        </p:nvSpPr>
        <p:spPr>
          <a:xfrm>
            <a:off x="2082625" y="1378825"/>
            <a:ext cx="5334900" cy="16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>
                <a:solidFill>
                  <a:srgbClr val="FFFFFF"/>
                </a:solidFill>
              </a:rPr>
              <a:t>We are here to</a:t>
            </a:r>
            <a:r>
              <a:rPr lang="en" sz="4500">
                <a:solidFill>
                  <a:srgbClr val="FFFFFF"/>
                </a:solidFill>
              </a:rPr>
              <a:t> </a:t>
            </a:r>
            <a:r>
              <a:rPr lang="en" sz="3200">
                <a:solidFill>
                  <a:srgbClr val="FFFFFF"/>
                </a:solidFill>
              </a:rPr>
              <a:t>solve all your doubts regarding the project……..</a:t>
            </a:r>
            <a:endParaRPr sz="3200">
              <a:solidFill>
                <a:srgbClr val="FFFFFF"/>
              </a:solidFill>
            </a:endParaRPr>
          </a:p>
        </p:txBody>
      </p:sp>
      <p:pic>
        <p:nvPicPr>
          <p:cNvPr id="161" name="Google Shape;161;gcee29e1432_4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625" y="0"/>
            <a:ext cx="1274598" cy="1274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cee29e1432_4_11"/>
          <p:cNvPicPr preferRelativeResize="0"/>
          <p:nvPr/>
        </p:nvPicPr>
        <p:blipFill rotWithShape="1">
          <a:blip r:embed="rId4">
            <a:alphaModFix/>
          </a:blip>
          <a:srcRect b="7910" l="0" r="0" t="-7910"/>
          <a:stretch/>
        </p:blipFill>
        <p:spPr>
          <a:xfrm>
            <a:off x="7323575" y="-384625"/>
            <a:ext cx="1693798" cy="160200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cee29e1432_4_11"/>
          <p:cNvSpPr txBox="1"/>
          <p:nvPr/>
        </p:nvSpPr>
        <p:spPr>
          <a:xfrm>
            <a:off x="273700" y="3978150"/>
            <a:ext cx="45810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333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Thank you...</a:t>
            </a:r>
            <a:endParaRPr sz="5333">
              <a:solidFill>
                <a:srgbClr val="FFFFFF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64" name="Google Shape;164;gcee29e1432_4_11"/>
          <p:cNvSpPr txBox="1"/>
          <p:nvPr/>
        </p:nvSpPr>
        <p:spPr>
          <a:xfrm>
            <a:off x="4671275" y="4522050"/>
            <a:ext cx="434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Stay tuned with our social media handles..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>
            <p:ph type="title"/>
          </p:nvPr>
        </p:nvSpPr>
        <p:spPr>
          <a:xfrm>
            <a:off x="597650" y="1483875"/>
            <a:ext cx="3706500" cy="16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Overview</a:t>
            </a:r>
            <a:endParaRPr sz="3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75" name="Google Shape;75;p2"/>
          <p:cNvSpPr txBox="1"/>
          <p:nvPr>
            <p:ph idx="1" type="body"/>
          </p:nvPr>
        </p:nvSpPr>
        <p:spPr>
          <a:xfrm>
            <a:off x="4470725" y="1122350"/>
            <a:ext cx="4321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ato"/>
              <a:buChar char="●"/>
            </a:pPr>
            <a:r>
              <a:rPr lang="en" sz="17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About the project</a:t>
            </a:r>
            <a:endParaRPr sz="17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ato"/>
              <a:buChar char="●"/>
            </a:pPr>
            <a:r>
              <a:rPr lang="en" sz="17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Problem the project solves</a:t>
            </a:r>
            <a:endParaRPr sz="17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ato"/>
              <a:buChar char="●"/>
            </a:pPr>
            <a:r>
              <a:rPr lang="en" sz="17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Solution to the problem</a:t>
            </a:r>
            <a:endParaRPr sz="17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ato"/>
              <a:buChar char="●"/>
            </a:pPr>
            <a:r>
              <a:rPr lang="en" sz="17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Techstack</a:t>
            </a:r>
            <a:endParaRPr sz="17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ato"/>
              <a:buChar char="●"/>
            </a:pPr>
            <a:r>
              <a:rPr lang="en" sz="17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Novelty of the solution </a:t>
            </a:r>
            <a:endParaRPr sz="17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ato"/>
              <a:buChar char="●"/>
            </a:pPr>
            <a:r>
              <a:rPr lang="en" sz="17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Social Applications</a:t>
            </a:r>
            <a:endParaRPr sz="17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ato"/>
              <a:buChar char="●"/>
            </a:pPr>
            <a:r>
              <a:rPr lang="en" sz="17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How does the project works </a:t>
            </a:r>
            <a:endParaRPr sz="17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ato"/>
              <a:buChar char="●"/>
            </a:pPr>
            <a:r>
              <a:rPr lang="en" sz="17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Business Aspects</a:t>
            </a:r>
            <a:endParaRPr sz="17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ato"/>
              <a:buChar char="●"/>
            </a:pPr>
            <a:r>
              <a:rPr lang="en" sz="17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Cost Analysis</a:t>
            </a:r>
            <a:endParaRPr sz="17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" name="Google Shape;7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625" y="0"/>
            <a:ext cx="1090350" cy="109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2"/>
          <p:cNvPicPr preferRelativeResize="0"/>
          <p:nvPr/>
        </p:nvPicPr>
        <p:blipFill rotWithShape="1">
          <a:blip r:embed="rId4">
            <a:alphaModFix/>
          </a:blip>
          <a:srcRect b="2977" l="0" r="6472" t="10457"/>
          <a:stretch/>
        </p:blipFill>
        <p:spPr>
          <a:xfrm>
            <a:off x="8053650" y="0"/>
            <a:ext cx="1090350" cy="88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/>
          <p:nvPr>
            <p:ph type="title"/>
          </p:nvPr>
        </p:nvSpPr>
        <p:spPr>
          <a:xfrm>
            <a:off x="311700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1794"/>
              <a:buNone/>
            </a:pPr>
            <a:r>
              <a:rPr lang="en">
                <a:latin typeface="Raleway Thin"/>
                <a:ea typeface="Raleway Thin"/>
                <a:cs typeface="Raleway Thin"/>
                <a:sym typeface="Raleway Thin"/>
              </a:rPr>
              <a:t>                             </a:t>
            </a:r>
            <a:r>
              <a:rPr lang="en" sz="3900">
                <a:latin typeface="Raleway Thin"/>
                <a:ea typeface="Raleway Thin"/>
                <a:cs typeface="Raleway Thin"/>
                <a:sym typeface="Raleway Thin"/>
              </a:rPr>
              <a:t>About the project</a:t>
            </a:r>
            <a:endParaRPr sz="39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83" name="Google Shape;83;p3"/>
          <p:cNvSpPr txBox="1"/>
          <p:nvPr>
            <p:ph idx="1" type="body"/>
          </p:nvPr>
        </p:nvSpPr>
        <p:spPr>
          <a:xfrm>
            <a:off x="311700" y="2119675"/>
            <a:ext cx="8749800" cy="24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This project has been made with the aim to improve present pandemic conditions.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It is an automatic device that will be used to detect mask and measure human body temperature and sanitize hands.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This project will reduce the contact and will even reduce the extra labour needed for the whole process.</a:t>
            </a:r>
            <a:r>
              <a:rPr lang="en" sz="1800">
                <a:solidFill>
                  <a:srgbClr val="000000"/>
                </a:solidFill>
              </a:rPr>
              <a:t>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The device works automatically with the use of sensors and needs no button to operate ,which makes it contactless and suitable for present circumstances.</a:t>
            </a:r>
            <a:endParaRPr sz="1800"/>
          </a:p>
        </p:txBody>
      </p:sp>
      <p:pic>
        <p:nvPicPr>
          <p:cNvPr id="84" name="Google Shape;8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6850" y="-195550"/>
            <a:ext cx="1767148" cy="1534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625" y="0"/>
            <a:ext cx="1090350" cy="109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type="title"/>
          </p:nvPr>
        </p:nvSpPr>
        <p:spPr>
          <a:xfrm>
            <a:off x="356825" y="152737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>
                <a:latin typeface="Raleway Thin"/>
                <a:ea typeface="Raleway Thin"/>
                <a:cs typeface="Raleway Thin"/>
                <a:sym typeface="Raleway Thin"/>
              </a:rPr>
              <a:t>Problems the project solves</a:t>
            </a:r>
            <a:endParaRPr sz="35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4634625" y="880850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The </a:t>
            </a:r>
            <a:r>
              <a:rPr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smooth and contactless functioning in this pandemic.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Spread Awareness about Covid-19  precautions. 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Contact between people during the temperature detection .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 cost efficient device to  perform multiple operations.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92" name="Google Shape;9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625" y="0"/>
            <a:ext cx="1090350" cy="109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4"/>
          <p:cNvPicPr preferRelativeResize="0"/>
          <p:nvPr/>
        </p:nvPicPr>
        <p:blipFill rotWithShape="1">
          <a:blip r:embed="rId4">
            <a:alphaModFix/>
          </a:blip>
          <a:srcRect b="2977" l="0" r="6472" t="10457"/>
          <a:stretch/>
        </p:blipFill>
        <p:spPr>
          <a:xfrm>
            <a:off x="8053650" y="0"/>
            <a:ext cx="1090350" cy="88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/>
          <p:nvPr>
            <p:ph type="title"/>
          </p:nvPr>
        </p:nvSpPr>
        <p:spPr>
          <a:xfrm>
            <a:off x="382050" y="1447500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>
                <a:latin typeface="Raleway Thin"/>
                <a:ea typeface="Raleway Thin"/>
                <a:cs typeface="Raleway Thin"/>
                <a:sym typeface="Raleway Thin"/>
              </a:rPr>
              <a:t>Solution to the problems</a:t>
            </a:r>
            <a:endParaRPr sz="35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99" name="Google Shape;99;p5"/>
          <p:cNvSpPr txBox="1"/>
          <p:nvPr>
            <p:ph idx="1" type="body"/>
          </p:nvPr>
        </p:nvSpPr>
        <p:spPr>
          <a:xfrm>
            <a:off x="4678525" y="880850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Our Project is made to prevent the spread of Covid-19.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 multipurpose device for temperature measurement and mask detection will be designed.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 sanitizing device and automatic door opening technology will also be used.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It is a contactless device so it will be more effective in the present pandemic situation.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It also reduces the extra labour needed for this process.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00" name="Google Shape;10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625" y="0"/>
            <a:ext cx="1090350" cy="109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5"/>
          <p:cNvPicPr preferRelativeResize="0"/>
          <p:nvPr/>
        </p:nvPicPr>
        <p:blipFill rotWithShape="1">
          <a:blip r:embed="rId4">
            <a:alphaModFix/>
          </a:blip>
          <a:srcRect b="2977" l="0" r="6472" t="10457"/>
          <a:stretch/>
        </p:blipFill>
        <p:spPr>
          <a:xfrm>
            <a:off x="8053650" y="0"/>
            <a:ext cx="1090350" cy="88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/>
          <p:nvPr>
            <p:ph type="title"/>
          </p:nvPr>
        </p:nvSpPr>
        <p:spPr>
          <a:xfrm>
            <a:off x="723600" y="49087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en" sz="3000">
                <a:latin typeface="Lato"/>
                <a:ea typeface="Lato"/>
                <a:cs typeface="Lato"/>
                <a:sym typeface="Lato"/>
              </a:rPr>
              <a:t>                 </a:t>
            </a:r>
            <a:r>
              <a:rPr lang="en" sz="3500">
                <a:latin typeface="Raleway Thin"/>
                <a:ea typeface="Raleway Thin"/>
                <a:cs typeface="Raleway Thin"/>
                <a:sym typeface="Raleway Thin"/>
              </a:rPr>
              <a:t>Techstack</a:t>
            </a:r>
            <a:endParaRPr sz="35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07" name="Google Shape;107;p6"/>
          <p:cNvSpPr txBox="1"/>
          <p:nvPr>
            <p:ph idx="1" type="body"/>
          </p:nvPr>
        </p:nvSpPr>
        <p:spPr>
          <a:xfrm>
            <a:off x="3921425" y="966575"/>
            <a:ext cx="3626400" cy="3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OpenCV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Machine learning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IoT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Passive Infrared Sensor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Arduino Uno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Raspberry Pi 3 Model B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Raspberry Pi camera module V2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Temperature Sensor MLX90614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Visual Studio Code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Servo Motor 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/>
          </a:p>
        </p:txBody>
      </p:sp>
      <p:pic>
        <p:nvPicPr>
          <p:cNvPr id="108" name="Google Shape;10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625" y="0"/>
            <a:ext cx="1090350" cy="109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6"/>
          <p:cNvPicPr preferRelativeResize="0"/>
          <p:nvPr/>
        </p:nvPicPr>
        <p:blipFill rotWithShape="1">
          <a:blip r:embed="rId4">
            <a:alphaModFix/>
          </a:blip>
          <a:srcRect b="2977" l="0" r="6472" t="10457"/>
          <a:stretch/>
        </p:blipFill>
        <p:spPr>
          <a:xfrm>
            <a:off x="8053650" y="0"/>
            <a:ext cx="1090350" cy="88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700" y="2115563"/>
            <a:ext cx="1614203" cy="91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6625" y="3557950"/>
            <a:ext cx="1540350" cy="109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65575" y="2115562"/>
            <a:ext cx="1824773" cy="91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6"/>
          <p:cNvPicPr preferRelativeResize="0"/>
          <p:nvPr/>
        </p:nvPicPr>
        <p:blipFill rotWithShape="1">
          <a:blip r:embed="rId8">
            <a:alphaModFix/>
          </a:blip>
          <a:srcRect b="3696" l="2603" r="2021" t="5029"/>
          <a:stretch/>
        </p:blipFill>
        <p:spPr>
          <a:xfrm>
            <a:off x="1848313" y="3662700"/>
            <a:ext cx="1911767" cy="88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/>
          <p:nvPr>
            <p:ph type="title"/>
          </p:nvPr>
        </p:nvSpPr>
        <p:spPr>
          <a:xfrm>
            <a:off x="214300" y="970275"/>
            <a:ext cx="4414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>
                <a:latin typeface="Raleway Thin"/>
                <a:ea typeface="Raleway Thin"/>
                <a:cs typeface="Raleway Thin"/>
                <a:sym typeface="Raleway Thin"/>
              </a:rPr>
              <a:t>How does the    project works ?</a:t>
            </a:r>
            <a:endParaRPr sz="35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19" name="Google Shape;119;p9"/>
          <p:cNvSpPr txBox="1"/>
          <p:nvPr>
            <p:ph idx="1" type="body"/>
          </p:nvPr>
        </p:nvSpPr>
        <p:spPr>
          <a:xfrm>
            <a:off x="4645900" y="97027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When any person puts his/her hand in front of the device ,then it checks the body temperature using the temperature sensor MLX90614 .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Simultaneously it checks whether the person is wearing mask or not using Machine learning.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If required conditions are satisfied then only the door will automatically open.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If required conditions are not satisfied then the device glows a red LED and alerts everyone using buzzer.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9"/>
          <p:cNvPicPr preferRelativeResize="0"/>
          <p:nvPr/>
        </p:nvPicPr>
        <p:blipFill rotWithShape="1">
          <a:blip r:embed="rId3">
            <a:alphaModFix/>
          </a:blip>
          <a:srcRect b="-14834" l="11978" r="14350" t="39071"/>
          <a:stretch/>
        </p:blipFill>
        <p:spPr>
          <a:xfrm>
            <a:off x="146625" y="2360775"/>
            <a:ext cx="3771924" cy="354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625" y="0"/>
            <a:ext cx="1090350" cy="109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9"/>
          <p:cNvPicPr preferRelativeResize="0"/>
          <p:nvPr/>
        </p:nvPicPr>
        <p:blipFill rotWithShape="1">
          <a:blip r:embed="rId5">
            <a:alphaModFix/>
          </a:blip>
          <a:srcRect b="2977" l="0" r="6472" t="10457"/>
          <a:stretch/>
        </p:blipFill>
        <p:spPr>
          <a:xfrm>
            <a:off x="7942950" y="0"/>
            <a:ext cx="1201044" cy="97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487475" y="1317300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>
                <a:latin typeface="Raleway Thin"/>
                <a:ea typeface="Raleway Thin"/>
                <a:cs typeface="Raleway Thin"/>
                <a:sym typeface="Raleway Thin"/>
              </a:rPr>
              <a:t>Novelty of the solution</a:t>
            </a:r>
            <a:endParaRPr sz="35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28" name="Google Shape;128;p7"/>
          <p:cNvSpPr txBox="1"/>
          <p:nvPr>
            <p:ph idx="1" type="body"/>
          </p:nvPr>
        </p:nvSpPr>
        <p:spPr>
          <a:xfrm>
            <a:off x="4617125" y="522450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This project is very suitable for the present situation of Covid-19 . It reduces the contact that will control the spread of the virus and will help a lot according to the current scenario.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Our project is available at an affordable cost of  </a:t>
            </a:r>
            <a:r>
              <a:rPr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Rs.4600 </a:t>
            </a:r>
            <a:r>
              <a:rPr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that will be beneficial for the users .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9" name="Google Shape;12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625" y="0"/>
            <a:ext cx="1090350" cy="109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7"/>
          <p:cNvPicPr preferRelativeResize="0"/>
          <p:nvPr/>
        </p:nvPicPr>
        <p:blipFill rotWithShape="1">
          <a:blip r:embed="rId4">
            <a:alphaModFix/>
          </a:blip>
          <a:srcRect b="2977" l="0" r="6472" t="10457"/>
          <a:stretch/>
        </p:blipFill>
        <p:spPr>
          <a:xfrm>
            <a:off x="7923075" y="0"/>
            <a:ext cx="1349675" cy="1090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type="title"/>
          </p:nvPr>
        </p:nvSpPr>
        <p:spPr>
          <a:xfrm>
            <a:off x="146625" y="1294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>
                <a:latin typeface="Raleway Thin"/>
                <a:ea typeface="Raleway Thin"/>
                <a:cs typeface="Raleway Thin"/>
                <a:sym typeface="Raleway Thin"/>
              </a:rPr>
              <a:t>Social Applications</a:t>
            </a:r>
            <a:endParaRPr sz="352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36" name="Google Shape;136;p8"/>
          <p:cNvSpPr txBox="1"/>
          <p:nvPr>
            <p:ph idx="1" type="body"/>
          </p:nvPr>
        </p:nvSpPr>
        <p:spPr>
          <a:xfrm>
            <a:off x="4665900" y="11033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This device can be used outside hospitals, malls and schools etc.</a:t>
            </a:r>
            <a:endParaRPr sz="1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This will help us to reduce the outspread of COVID-19.</a:t>
            </a:r>
            <a:endParaRPr sz="1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It reduces the man power as the device operates automatically.</a:t>
            </a:r>
            <a:endParaRPr sz="1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It is a contactless device so its more useful in present pandemic situation.</a:t>
            </a:r>
            <a:endParaRPr sz="1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device can perform multiple operations/functions.</a:t>
            </a:r>
            <a:endParaRPr sz="1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It makes the process of mask detection and temperature detection more easy.</a:t>
            </a:r>
            <a:endParaRPr sz="1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8"/>
          <p:cNvPicPr preferRelativeResize="0"/>
          <p:nvPr/>
        </p:nvPicPr>
        <p:blipFill rotWithShape="1">
          <a:blip r:embed="rId3">
            <a:alphaModFix/>
          </a:blip>
          <a:srcRect b="2977" l="0" r="6472" t="10457"/>
          <a:stretch/>
        </p:blipFill>
        <p:spPr>
          <a:xfrm>
            <a:off x="8053650" y="0"/>
            <a:ext cx="1218650" cy="984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625" y="0"/>
            <a:ext cx="1090350" cy="109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019800"/>
            <a:ext cx="3999675" cy="26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