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6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5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9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9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4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4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BCA4-125F-4AF2-BCED-3353F5C895E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75DA-871C-4C25-9684-97D545B8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5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8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262130"/>
            <a:ext cx="11359166" cy="5595870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ng</a:t>
            </a:r>
            <a:r>
              <a:rPr lang="en-IN" dirty="0" smtClean="0"/>
              <a:t>-app</a:t>
            </a:r>
          </a:p>
          <a:p>
            <a:r>
              <a:rPr lang="en-IN" dirty="0" err="1"/>
              <a:t>n</a:t>
            </a:r>
            <a:r>
              <a:rPr lang="en-IN" dirty="0" err="1" smtClean="0"/>
              <a:t>g</a:t>
            </a:r>
            <a:r>
              <a:rPr lang="en-IN" dirty="0" smtClean="0"/>
              <a:t>-model</a:t>
            </a:r>
          </a:p>
          <a:p>
            <a:r>
              <a:rPr lang="en-IN" dirty="0" err="1"/>
              <a:t>n</a:t>
            </a:r>
            <a:r>
              <a:rPr lang="en-IN" dirty="0" err="1" smtClean="0"/>
              <a:t>g</a:t>
            </a:r>
            <a:r>
              <a:rPr lang="en-IN" dirty="0" smtClean="0"/>
              <a:t>-bind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-controller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-value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-show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-hid</a:t>
            </a:r>
          </a:p>
          <a:p>
            <a:r>
              <a:rPr lang="en-IN" dirty="0" err="1" smtClean="0"/>
              <a:t>ng-init</a:t>
            </a:r>
            <a:endParaRPr lang="en-IN" dirty="0" smtClean="0"/>
          </a:p>
          <a:p>
            <a:r>
              <a:rPr lang="en-IN" dirty="0" err="1" smtClean="0"/>
              <a:t>ng</a:t>
            </a:r>
            <a:r>
              <a:rPr lang="en-IN" dirty="0" smtClean="0"/>
              <a:t>-repeat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-click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-disabled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-required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2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uppercase</a:t>
            </a:r>
          </a:p>
          <a:p>
            <a:r>
              <a:rPr lang="en-IN" dirty="0"/>
              <a:t>l</a:t>
            </a:r>
            <a:r>
              <a:rPr lang="en-IN" dirty="0" smtClean="0"/>
              <a:t>owercase</a:t>
            </a:r>
          </a:p>
          <a:p>
            <a:r>
              <a:rPr lang="en-IN" dirty="0"/>
              <a:t>c</a:t>
            </a:r>
            <a:r>
              <a:rPr lang="en-IN" dirty="0" smtClean="0"/>
              <a:t>urrency</a:t>
            </a:r>
          </a:p>
          <a:p>
            <a:r>
              <a:rPr lang="en-IN" dirty="0" err="1" smtClean="0"/>
              <a:t>orderBy</a:t>
            </a:r>
            <a:endParaRPr lang="en-IN" dirty="0" smtClean="0"/>
          </a:p>
          <a:p>
            <a:r>
              <a:rPr lang="en-IN" smtClean="0"/>
              <a:t>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4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of </a:t>
            </a:r>
            <a:r>
              <a:rPr lang="en-IN" dirty="0" err="1" smtClean="0"/>
              <a:t>AngularJS</a:t>
            </a:r>
            <a:endParaRPr lang="en-IN" dirty="0" smtClean="0"/>
          </a:p>
          <a:p>
            <a:r>
              <a:rPr lang="en-IN" dirty="0" smtClean="0"/>
              <a:t>Fundamentals</a:t>
            </a:r>
          </a:p>
          <a:p>
            <a:r>
              <a:rPr lang="en-IN" dirty="0" smtClean="0"/>
              <a:t>Sample </a:t>
            </a:r>
            <a:r>
              <a:rPr lang="en-IN" dirty="0" err="1" smtClean="0"/>
              <a:t>AngularJS</a:t>
            </a:r>
            <a:r>
              <a:rPr lang="en-IN" dirty="0" smtClean="0"/>
              <a:t>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4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Developed in 2009 by </a:t>
            </a:r>
            <a:r>
              <a:rPr lang="en-IN" dirty="0" err="1" smtClean="0"/>
              <a:t>Misko</a:t>
            </a:r>
            <a:r>
              <a:rPr lang="en-IN" dirty="0" smtClean="0"/>
              <a:t> and Adam </a:t>
            </a:r>
            <a:r>
              <a:rPr lang="en-IN" dirty="0" err="1" smtClean="0"/>
              <a:t>Abrons</a:t>
            </a:r>
            <a:endParaRPr lang="en-IN" dirty="0" smtClean="0"/>
          </a:p>
          <a:p>
            <a:r>
              <a:rPr lang="en-IN" dirty="0" smtClean="0"/>
              <a:t>It is open source and completely free</a:t>
            </a:r>
          </a:p>
          <a:p>
            <a:r>
              <a:rPr lang="en-IN" dirty="0" smtClean="0"/>
              <a:t>Licensed under Apache and maintained by Google</a:t>
            </a:r>
          </a:p>
          <a:p>
            <a:r>
              <a:rPr lang="en-IN" dirty="0" smtClean="0"/>
              <a:t>Very Powerful </a:t>
            </a:r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IN" dirty="0" smtClean="0"/>
              <a:t>Used to create SPA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94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create RIA</a:t>
            </a:r>
          </a:p>
          <a:p>
            <a:r>
              <a:rPr lang="en-IN" dirty="0" smtClean="0"/>
              <a:t>Helps to write an application using MVC architecture</a:t>
            </a:r>
          </a:p>
          <a:p>
            <a:r>
              <a:rPr lang="en-IN" dirty="0" smtClean="0"/>
              <a:t>Application in Angular JS is cross-browser compliant</a:t>
            </a:r>
          </a:p>
          <a:p>
            <a:r>
              <a:rPr lang="en-IN" dirty="0" smtClean="0"/>
              <a:t>Automatically handles </a:t>
            </a:r>
            <a:r>
              <a:rPr lang="en-IN" dirty="0" err="1" smtClean="0"/>
              <a:t>javascript</a:t>
            </a:r>
            <a:r>
              <a:rPr lang="en-IN" dirty="0" smtClean="0"/>
              <a:t> code as per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Architectural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Provides reusable solution</a:t>
            </a:r>
          </a:p>
          <a:p>
            <a:endParaRPr lang="en-IN" dirty="0" smtClean="0"/>
          </a:p>
          <a:p>
            <a:r>
              <a:rPr lang="en-IN" dirty="0" smtClean="0"/>
              <a:t>Similar to software design pattern, but have a broader scope</a:t>
            </a:r>
          </a:p>
          <a:p>
            <a:endParaRPr lang="en-IN" dirty="0" smtClean="0"/>
          </a:p>
          <a:p>
            <a:r>
              <a:rPr lang="en-IN" dirty="0" smtClean="0"/>
              <a:t>Example of Architectural pattern- Event driven architecture, MVP, MVVM, MVC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0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View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a software architectural pattern for implementing user interface on computers</a:t>
            </a:r>
          </a:p>
          <a:p>
            <a:r>
              <a:rPr lang="en-IN" dirty="0" smtClean="0"/>
              <a:t>MVC divides a given software application into 3 interconnected parts:</a:t>
            </a:r>
          </a:p>
          <a:p>
            <a:r>
              <a:rPr lang="en-IN" dirty="0" smtClean="0"/>
              <a:t>Model: to manages any data or logic throughout  the application</a:t>
            </a:r>
          </a:p>
          <a:p>
            <a:r>
              <a:rPr lang="en-IN" dirty="0" smtClean="0"/>
              <a:t>View: can be any output representation of </a:t>
            </a:r>
            <a:r>
              <a:rPr lang="en-IN" dirty="0" smtClean="0"/>
              <a:t>information(User interface)</a:t>
            </a:r>
            <a:endParaRPr lang="en-IN" dirty="0" smtClean="0"/>
          </a:p>
          <a:p>
            <a:r>
              <a:rPr lang="en-IN" dirty="0" smtClean="0"/>
              <a:t>Controller: accepts input and converts it to commands for the model view(Control overall application)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01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066800"/>
            <a:ext cx="5438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Reusability</a:t>
            </a:r>
          </a:p>
          <a:p>
            <a:r>
              <a:rPr lang="en-IN" dirty="0" smtClean="0"/>
              <a:t>Decoupled code- if one layer update it will not affect to other layer of application.</a:t>
            </a:r>
          </a:p>
          <a:p>
            <a:r>
              <a:rPr lang="en-IN" dirty="0" smtClean="0"/>
              <a:t>Parallel development- Design and development of controller are possible together.</a:t>
            </a:r>
          </a:p>
          <a:p>
            <a:r>
              <a:rPr lang="en-IN" dirty="0" smtClean="0"/>
              <a:t>Multi view support- views are quite independent to particular model, can use different view to show same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07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JS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Markers on a DOM element</a:t>
            </a:r>
          </a:p>
          <a:p>
            <a:r>
              <a:rPr lang="en-IN" dirty="0" smtClean="0"/>
              <a:t>Tells compiler to attach a specified behaviour to DOM element</a:t>
            </a:r>
          </a:p>
          <a:p>
            <a:r>
              <a:rPr lang="en-IN" dirty="0" smtClean="0"/>
              <a:t>Angular JS comes with set of predefined directives</a:t>
            </a:r>
          </a:p>
          <a:p>
            <a:r>
              <a:rPr lang="en-IN" dirty="0" smtClean="0"/>
              <a:t>Developer can create custom directives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6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268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Angular JS</vt:lpstr>
      <vt:lpstr>Introduction</vt:lpstr>
      <vt:lpstr>About</vt:lpstr>
      <vt:lpstr>Features of Angular JS</vt:lpstr>
      <vt:lpstr>Architectural Pattern</vt:lpstr>
      <vt:lpstr>Model View Controller</vt:lpstr>
      <vt:lpstr>PowerPoint Presentation</vt:lpstr>
      <vt:lpstr>Benefits of MVC</vt:lpstr>
      <vt:lpstr>Angular JS Directives</vt:lpstr>
      <vt:lpstr>Directive List</vt:lpstr>
      <vt:lpstr>Filters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Administrator</dc:creator>
  <cp:lastModifiedBy>Administrator</cp:lastModifiedBy>
  <cp:revision>19</cp:revision>
  <dcterms:created xsi:type="dcterms:W3CDTF">2020-04-02T08:43:55Z</dcterms:created>
  <dcterms:modified xsi:type="dcterms:W3CDTF">2020-04-28T06:37:05Z</dcterms:modified>
</cp:coreProperties>
</file>