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2656-2F51-4921-8B15-3A9AAB382CE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3628" y="711737"/>
            <a:ext cx="10131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1,2,4,5,6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1,2,3,7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请自行阅读思考完成。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3628" y="2125379"/>
                <a:ext cx="10131972" cy="2145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思考问题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：计算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sz="3200" b="1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时，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屏幕输出的是几位有效数字（尝试使用命令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format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改变输出的格式），内存存储的又是几位有效数字？尝试使用</a:t>
                </a:r>
                <a:r>
                  <a:rPr lang="en-US" altLang="zh-CN" sz="3200" b="1" dirty="0" err="1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sqrt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en-US" altLang="zh-CN" sz="3200" b="1" dirty="0" err="1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sym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(2))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作为真实值，观察误差。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然后考虑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𝟗𝟕𝟗𝟕𝟗𝟕</m:t>
                        </m:r>
                      </m:e>
                    </m:rad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观察误差。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2125379"/>
                <a:ext cx="10131972" cy="2145331"/>
              </a:xfrm>
              <a:prstGeom prst="rect">
                <a:avLst/>
              </a:prstGeom>
              <a:blipFill>
                <a:blip r:embed="rId2"/>
                <a:stretch>
                  <a:fillRect l="-1023" t="-2557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3628" y="4523906"/>
                <a:ext cx="10131972" cy="1788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思考问题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：本周作业题目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Q1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（第二章第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6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题），如何避免带入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𝝅</m:t>
                        </m:r>
                      </m:den>
                    </m:f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后出现“莫名其妙”的近似分数？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Q3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如何证明两个极限确实和常数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𝐞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相等？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4523906"/>
                <a:ext cx="10131972" cy="1788567"/>
              </a:xfrm>
              <a:prstGeom prst="rect">
                <a:avLst/>
              </a:prstGeom>
              <a:blipFill>
                <a:blip r:embed="rId3"/>
                <a:stretch>
                  <a:fillRect l="-1023" t="-4422" r="-662" b="-8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3628" y="672663"/>
            <a:ext cx="10131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练习问题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：在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中，输入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1/0,-1/0,0/0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的结果分别是什么？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3628" y="4317428"/>
                <a:ext cx="10131972" cy="1927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练习问题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：利用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MATLAB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计算幂级数的和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3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4317428"/>
                <a:ext cx="10131972" cy="1927515"/>
              </a:xfrm>
              <a:prstGeom prst="rect">
                <a:avLst/>
              </a:prstGeom>
              <a:blipFill>
                <a:blip r:embed="rId2"/>
                <a:stretch>
                  <a:fillRect l="-1023" t="-4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7BBD1D-7C87-470C-8E4C-22444954495B}"/>
                  </a:ext>
                </a:extLst>
              </p:cNvPr>
              <p:cNvSpPr/>
              <p:nvPr/>
            </p:nvSpPr>
            <p:spPr>
              <a:xfrm>
                <a:off x="383628" y="2398888"/>
                <a:ext cx="10131972" cy="1088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练习问题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：求解一元三次方程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𝟒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𝟕𝟓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𝟐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𝟓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的所有根，如果是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实数根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呢？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7BBD1D-7C87-470C-8E4C-224449544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2398888"/>
                <a:ext cx="10131972" cy="1088375"/>
              </a:xfrm>
              <a:prstGeom prst="rect">
                <a:avLst/>
              </a:prstGeom>
              <a:blipFill>
                <a:blip r:embed="rId3"/>
                <a:stretch>
                  <a:fillRect l="-1023" t="-8427" b="-17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46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169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幼圆</vt:lpstr>
      <vt:lpstr>Arial</vt:lpstr>
      <vt:lpstr>Cambria Math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 LI</cp:lastModifiedBy>
  <cp:revision>6</cp:revision>
  <dcterms:created xsi:type="dcterms:W3CDTF">2018-09-14T06:14:51Z</dcterms:created>
  <dcterms:modified xsi:type="dcterms:W3CDTF">2019-08-29T09:54:48Z</dcterms:modified>
</cp:coreProperties>
</file>