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65" d="100"/>
          <a:sy n="65" d="100"/>
        </p:scale>
        <p:origin x="537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63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236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68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6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61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90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01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487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1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2656-2F51-4921-8B15-3A9AAB382CE7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0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72656-2F51-4921-8B15-3A9AAB382CE7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F09D0-13E9-4984-B075-27180BCE5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15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83628" y="420811"/>
            <a:ext cx="101319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课本</a:t>
            </a:r>
            <a:r>
              <a:rPr lang="zh-CN" altLang="en-US" sz="32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习题</a:t>
            </a:r>
            <a:r>
              <a:rPr lang="en-US" altLang="zh-CN" sz="32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32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1,2,4,5,6,8,9</a:t>
            </a:r>
            <a:r>
              <a:rPr lang="zh-CN" altLang="en-US" sz="32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题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请自行阅读思考完成。</a:t>
            </a:r>
            <a:endParaRPr lang="en-US" altLang="zh-CN" sz="3200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3628" y="1332972"/>
            <a:ext cx="109578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思考问题</a:t>
            </a:r>
            <a:r>
              <a:rPr lang="en-US" altLang="zh-CN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：如果想对矩阵每一列元素排序，不想写</a:t>
            </a:r>
            <a:r>
              <a:rPr lang="en-US" altLang="zh-CN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for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循环，应该使用什么</a:t>
            </a:r>
            <a:r>
              <a:rPr lang="en-US" altLang="zh-CN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MATLAB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函数（尝试查找对应函数名解决问题）</a:t>
            </a:r>
            <a:endParaRPr lang="en-US" altLang="zh-CN" sz="3200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49FE30E-6136-41BB-ABB8-C102C5A69518}"/>
              </a:ext>
            </a:extLst>
          </p:cNvPr>
          <p:cNvSpPr/>
          <p:nvPr/>
        </p:nvSpPr>
        <p:spPr>
          <a:xfrm>
            <a:off x="383628" y="4560052"/>
            <a:ext cx="1095788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思考问题</a:t>
            </a:r>
            <a:r>
              <a:rPr lang="en-US" altLang="zh-CN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：录入</a:t>
            </a:r>
            <a:r>
              <a:rPr lang="en-US" altLang="zh-CN" sz="3200" b="1" dirty="0">
                <a:solidFill>
                  <a:srgbClr val="0070C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t1=0:pi/9:pi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fr-FR" altLang="zh-CN" sz="3200" b="1" dirty="0">
                <a:solidFill>
                  <a:srgbClr val="0070C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t2=linspace(0,pi,10),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然后观察</a:t>
            </a:r>
            <a:r>
              <a:rPr lang="en-US" altLang="zh-CN" sz="3200" b="1" dirty="0">
                <a:solidFill>
                  <a:srgbClr val="0070C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t1==t2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的结果，为什么会出现这种结果。实际的数值型运算中，应该如何进行“</a:t>
            </a:r>
            <a:r>
              <a:rPr lang="zh-CN" altLang="en-US" sz="32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是否相等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”的判断可以避免这种情况？</a:t>
            </a:r>
            <a:endParaRPr lang="en-US" altLang="zh-CN" sz="3200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70A7017-3449-4531-9251-3C3AAE7B8E41}"/>
              </a:ext>
            </a:extLst>
          </p:cNvPr>
          <p:cNvSpPr/>
          <p:nvPr/>
        </p:nvSpPr>
        <p:spPr>
          <a:xfrm>
            <a:off x="383628" y="3192733"/>
            <a:ext cx="1095788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思考问题</a:t>
            </a:r>
            <a:r>
              <a:rPr lang="en-US" altLang="zh-CN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en-US" altLang="zh-CN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MATLAB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函数</a:t>
            </a:r>
            <a:r>
              <a:rPr lang="en-US" altLang="zh-CN" sz="32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eigs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是做什么用的。函数</a:t>
            </a:r>
            <a:r>
              <a:rPr lang="en-US" altLang="zh-CN" sz="32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eig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lang="en-US" altLang="zh-CN" sz="32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svd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又分别有什么不同的用处呢？</a:t>
            </a:r>
            <a:endParaRPr lang="en-US" altLang="zh-CN" sz="3200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129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83628" y="4246030"/>
            <a:ext cx="1100950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拓展思考：如迪克斯特拉算法（解决联通图一点到其他所有点的最短路径计算问题），在</a:t>
            </a:r>
            <a:r>
              <a:rPr lang="en-US" altLang="zh-CN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MATLAB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环境实现下，如果仅使用一层</a:t>
            </a:r>
            <a:r>
              <a:rPr lang="en-US" altLang="zh-CN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for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循环，</a:t>
            </a:r>
            <a:r>
              <a:rPr lang="en-US" altLang="zh-CN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for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循环内应该如何利用</a:t>
            </a:r>
            <a:r>
              <a:rPr lang="en-US" altLang="zh-CN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MATLAB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函数提高查找、比较和运算的效率？</a:t>
            </a:r>
            <a:endParaRPr lang="en-US" altLang="zh-CN" sz="3200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2153B82-4208-46F7-B044-915A7C17729E}"/>
              </a:ext>
            </a:extLst>
          </p:cNvPr>
          <p:cNvSpPr/>
          <p:nvPr/>
        </p:nvSpPr>
        <p:spPr>
          <a:xfrm>
            <a:off x="383628" y="874455"/>
            <a:ext cx="1100950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思考问题</a:t>
            </a:r>
            <a:r>
              <a:rPr lang="en-US" altLang="zh-CN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：对于一个随机矩阵</a:t>
            </a:r>
            <a:r>
              <a:rPr lang="en-US" altLang="zh-CN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，使用命令</a:t>
            </a:r>
            <a:r>
              <a:rPr lang="en-US" altLang="zh-CN" sz="3200" b="1" dirty="0">
                <a:solidFill>
                  <a:schemeClr val="accent2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find(A&gt;=0.5)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lang="en-US" altLang="zh-CN" sz="3200" b="1" dirty="0">
                <a:solidFill>
                  <a:schemeClr val="accent2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A&gt;=0.5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，其结果在存储上有何不同？那一个方法获取速度更快？若需要将所有</a:t>
            </a:r>
            <a:r>
              <a:rPr lang="en-US" altLang="zh-CN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A&gt;=0.5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的值都改为其相反数，哪一种方式更改矩阵元素值的效率更高</a:t>
            </a:r>
            <a:r>
              <a:rPr lang="en-US" altLang="zh-CN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sz="32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查看</a:t>
            </a:r>
            <a:r>
              <a:rPr lang="en-US" altLang="zh-CN" sz="32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MATLAB</a:t>
            </a:r>
            <a:r>
              <a:rPr lang="zh-CN" altLang="en-US" sz="32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的建议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）？</a:t>
            </a:r>
            <a:r>
              <a:rPr lang="en-US" altLang="zh-CN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MATLAB</a:t>
            </a:r>
            <a:r>
              <a:rPr lang="zh-CN" altLang="en-US" sz="32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计时函数</a:t>
            </a:r>
            <a:r>
              <a:rPr lang="en-US" altLang="zh-CN" sz="3200" b="1" dirty="0">
                <a:solidFill>
                  <a:schemeClr val="accent2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tic</a:t>
            </a:r>
            <a:r>
              <a:rPr lang="zh-CN" altLang="en-US" sz="3200" b="1" dirty="0">
                <a:solidFill>
                  <a:prstClr val="black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与</a:t>
            </a:r>
            <a:r>
              <a:rPr lang="en-US" altLang="zh-CN" sz="3200" b="1" dirty="0">
                <a:solidFill>
                  <a:schemeClr val="accent2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toc</a:t>
            </a:r>
          </a:p>
        </p:txBody>
      </p:sp>
    </p:spTree>
    <p:extLst>
      <p:ext uri="{BB962C8B-B14F-4D97-AF65-F5344CB8AC3E}">
        <p14:creationId xmlns:p14="http://schemas.microsoft.com/office/powerpoint/2010/main" val="3852421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260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Arial</vt:lpstr>
      <vt:lpstr>Courier New</vt:lpstr>
      <vt:lpstr>Wingdings</vt:lpstr>
      <vt:lpstr>幼圆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JIA LI</cp:lastModifiedBy>
  <cp:revision>21</cp:revision>
  <dcterms:created xsi:type="dcterms:W3CDTF">2018-09-14T06:14:51Z</dcterms:created>
  <dcterms:modified xsi:type="dcterms:W3CDTF">2019-08-16T01:42:27Z</dcterms:modified>
</cp:coreProperties>
</file>