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2656-2F51-4921-8B15-3A9AAB382CE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3628" y="251181"/>
            <a:ext cx="10131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6,8,9,11,12,13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题，习题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请自行阅读思考完成。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627" y="1328399"/>
            <a:ext cx="10404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：利用旧版课本的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9,10,11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题，观察线性方程组在唯一解、无穷多解、无解的情况下，</a:t>
            </a:r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rref,inv</a:t>
            </a: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,\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分别会返回什么结果，同时学习函数</a:t>
            </a:r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pinv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的含义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C8016C-2712-4221-8E5C-EF4DCB79DDE2}"/>
                  </a:ext>
                </a:extLst>
              </p:cNvPr>
              <p:cNvSpPr/>
              <p:nvPr/>
            </p:nvSpPr>
            <p:spPr>
              <a:xfrm>
                <a:off x="383628" y="4467717"/>
                <a:ext cx="10131972" cy="2278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思考问题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：查阅单调函数的二分法求解问题，这种问题将如何用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MATLAB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编程？如计算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⋅</m:t>
                    </m:r>
                    <m:func>
                      <m:funcPr>
                        <m:ctrlP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func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func>
                      <m:funcPr>
                        <m:ctrlP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3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∈(</m:t>
                    </m:r>
                    <m:f>
                      <m:fPr>
                        <m:ctrlP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𝝅</m:t>
                        </m:r>
                      </m:num>
                      <m:den>
                        <m: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den>
                    </m:f>
                    <m:r>
                      <a:rPr lang="en-US" altLang="zh-CN" sz="3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3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𝝅</m:t>
                    </m:r>
                    <m:r>
                      <a:rPr lang="en-US" altLang="zh-CN" sz="3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之间的零点问题。假设起始点为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𝟑</m:t>
                        </m:r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𝝅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𝟒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</m:oMath>
                </a14:m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牛顿法如何计算零点？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C8016C-2712-4221-8E5C-EF4DCB79D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4467717"/>
                <a:ext cx="10131972" cy="2278637"/>
              </a:xfrm>
              <a:prstGeom prst="rect">
                <a:avLst/>
              </a:prstGeom>
              <a:blipFill>
                <a:blip r:embed="rId2"/>
                <a:stretch>
                  <a:fillRect l="-1023" t="-3476" r="-1023" b="-7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1E5A294-A9E2-41B2-889E-B8A6CE7B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98057"/>
            <a:ext cx="7906108" cy="17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9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3627" y="4091138"/>
                <a:ext cx="10744030" cy="2649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练习问题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：将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2m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长的铁丝分成三段分别围成正三角形、正方形、圆形，求围成的最小面积。提示：该问题模型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CN" sz="32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𝒙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𝒚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sSup>
                                      <m:sSupPr>
                                        <m:ctrlP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𝟑𝟔</m:t>
                                    </m:r>
                                  </m:den>
                                </m:f>
                                <m:r>
                                  <a:rPr lang="en-US" altLang="zh-CN" sz="32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lang="en-US" altLang="zh-CN" sz="32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altLang="zh-CN" sz="32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𝟒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𝝅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lang="en-US" altLang="zh-CN" sz="3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𝒚</m:t>
                            </m:r>
                            <m:r>
                              <a:rPr lang="en-US" altLang="zh-CN" sz="3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𝒛</m:t>
                            </m:r>
                            <m:r>
                              <a:rPr lang="en-US" altLang="zh-CN" sz="3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=</m:t>
                            </m:r>
                            <m:r>
                              <a:rPr lang="en-US" altLang="zh-CN" sz="32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7" y="4091138"/>
                <a:ext cx="10744030" cy="2649380"/>
              </a:xfrm>
              <a:prstGeom prst="rect">
                <a:avLst/>
              </a:prstGeom>
              <a:blipFill>
                <a:blip r:embed="rId2"/>
                <a:stretch>
                  <a:fillRect l="-965" t="-2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7E7683-0E90-443C-ABDE-58B5369C1196}"/>
                  </a:ext>
                </a:extLst>
              </p:cNvPr>
              <p:cNvSpPr/>
              <p:nvPr/>
            </p:nvSpPr>
            <p:spPr>
              <a:xfrm>
                <a:off x="383628" y="1442172"/>
                <a:ext cx="9999237" cy="2649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练习问题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：本周</a:t>
                </a:r>
                <a:r>
                  <a:rPr lang="zh-CN" altLang="en-US" sz="3200" b="1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作业</a:t>
                </a:r>
                <a:r>
                  <a:rPr lang="en-US" altLang="zh-CN" sz="3200" b="1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Q3</a:t>
                </a:r>
                <a:r>
                  <a:rPr lang="zh-CN" altLang="en-US" sz="3200" b="1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涉及的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函数</a:t>
                </a:r>
                <a:r>
                  <a:rPr lang="en-US" altLang="zh-CN" sz="32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fmincon</a:t>
                </a:r>
                <a:r>
                  <a:rPr lang="en-US" altLang="zh-CN" sz="32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,</a:t>
                </a:r>
                <a:r>
                  <a:rPr lang="zh-CN" altLang="en-US" sz="32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这里请尝试用这个函数解决多元条件极值问题：</a:t>
                </a:r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3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altLang="zh-CN" sz="3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3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𝑦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𝒙𝒚</m:t>
                                      </m:r>
                                    </m:num>
                                    <m:den>
                                      <m:r>
                                        <a:rPr lang="en-US" altLang="zh-CN" sz="32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𝟑</m:t>
                                      </m:r>
                                    </m:den>
                                  </m:f>
                                  <m:r>
                                    <a:rPr lang="en-US" altLang="zh-CN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𝒚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3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𝒚</m:t>
                              </m:r>
                              <m:r>
                                <a:rPr lang="en-US" altLang="zh-CN" sz="3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≥</m:t>
                              </m:r>
                              <m:r>
                                <a:rPr lang="en-US" altLang="zh-CN" sz="3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7E7683-0E90-443C-ABDE-58B5369C1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1442172"/>
                <a:ext cx="9999237" cy="2649380"/>
              </a:xfrm>
              <a:prstGeom prst="rect">
                <a:avLst/>
              </a:prstGeom>
              <a:blipFill>
                <a:blip r:embed="rId3"/>
                <a:stretch>
                  <a:fillRect l="-1037" t="-4839" r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7A08755-F064-46BA-A42D-E08473E5DC49}"/>
              </a:ext>
            </a:extLst>
          </p:cNvPr>
          <p:cNvSpPr/>
          <p:nvPr/>
        </p:nvSpPr>
        <p:spPr>
          <a:xfrm>
            <a:off x="383628" y="277893"/>
            <a:ext cx="10744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：以变分线性方程组为例，尝试用固定步长模拟梯度下降法，这样的话算法收敛情况会怎样？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33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200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幼圆</vt:lpstr>
      <vt:lpstr>Arial</vt:lpstr>
      <vt:lpstr>Cambria Math</vt:lpstr>
      <vt:lpstr>Courier New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 LI</cp:lastModifiedBy>
  <cp:revision>21</cp:revision>
  <dcterms:created xsi:type="dcterms:W3CDTF">2018-09-14T06:14:51Z</dcterms:created>
  <dcterms:modified xsi:type="dcterms:W3CDTF">2019-11-13T11:22:08Z</dcterms:modified>
</cp:coreProperties>
</file>