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2" d="100"/>
          <a:sy n="62" d="100"/>
        </p:scale>
        <p:origin x="63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3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3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8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1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0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1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8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0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2656-2F51-4921-8B15-3A9AAB382CE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5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3627" y="430022"/>
            <a:ext cx="111270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课本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习题</a:t>
            </a:r>
            <a:r>
              <a:rPr lang="en-US" altLang="zh-CN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19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题，习题</a:t>
            </a:r>
            <a:r>
              <a:rPr lang="en-US" altLang="zh-CN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1,2,3,4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请自行阅读思考完成。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627" y="1746109"/>
            <a:ext cx="112423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思考问题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：二维离散卷积在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周期边界延拓条件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下跟二维离散傅里叶变换有怎样的联系？尝试读取一张灰度图像后，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将其转为双精度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，而后观察模糊（卷积）效果能否用二维离散傅里叶变换进行近似。另一方面，能否利用离散傅里叶变换来进行快速反卷积的模拟？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51DC3E-B26A-4733-B15D-DA636EE81F88}"/>
              </a:ext>
            </a:extLst>
          </p:cNvPr>
          <p:cNvSpPr/>
          <p:nvPr/>
        </p:nvSpPr>
        <p:spPr>
          <a:xfrm>
            <a:off x="383627" y="4858318"/>
            <a:ext cx="112423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拓展思考：二维离散卷积在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对称边界延拓条件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下直接用傅里叶变换是难以实现的，那么可以用什么办法将其转化为周期延拓的图像并进行反卷积？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02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044" y="2442043"/>
            <a:ext cx="101319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思考问题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：彩色图像如果被噪声侵扰，往往具有什么特点，打开</a:t>
            </a:r>
            <a:r>
              <a:rPr lang="en-US" altLang="zh-CN" sz="32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EXAMPLE.jpg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进行查看和分析。彩色图像的恢复如果把红绿蓝分量分别当做灰度图像进行恢复，会有什么缺点？有什么初步的改进思想？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7E7683-0E90-443C-ABDE-58B5369C1196}"/>
              </a:ext>
            </a:extLst>
          </p:cNvPr>
          <p:cNvSpPr/>
          <p:nvPr/>
        </p:nvSpPr>
        <p:spPr>
          <a:xfrm>
            <a:off x="568044" y="4694654"/>
            <a:ext cx="103015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扩充知识：简单了解二维离散小波变换函数</a:t>
            </a:r>
            <a:r>
              <a:rPr lang="en-US" altLang="zh-CN" sz="32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dwt2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及其逆变换</a:t>
            </a:r>
            <a:r>
              <a:rPr lang="en-US" altLang="zh-CN" sz="32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idwt2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的使用方法，思考这种变化和图像处理之间的关系。该方法为什么对于图像恢复有较好效果？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D8841D-5784-489A-BE95-924C20B1DC5A}"/>
              </a:ext>
            </a:extLst>
          </p:cNvPr>
          <p:cNvSpPr/>
          <p:nvPr/>
        </p:nvSpPr>
        <p:spPr>
          <a:xfrm>
            <a:off x="568044" y="379940"/>
            <a:ext cx="103015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思考问题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：对于图像处理的反复中值滤波填充区块的问题，反复填充可以看成一种迭代，能否设计实时动画将填充的过程逐步显示出来？提示：利用函数</a:t>
            </a:r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pause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或</a:t>
            </a:r>
            <a:r>
              <a:rPr lang="en-US" altLang="zh-CN" sz="3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drawnow</a:t>
            </a:r>
            <a:endParaRPr lang="en-US" altLang="zh-CN" sz="3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ea typeface="幼圆" panose="020105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9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252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 Light</vt:lpstr>
      <vt:lpstr>Arial</vt:lpstr>
      <vt:lpstr>Courier New</vt:lpstr>
      <vt:lpstr>Wingdings</vt:lpstr>
      <vt:lpstr>等线</vt:lpstr>
      <vt:lpstr>幼圆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JIA LI</cp:lastModifiedBy>
  <cp:revision>26</cp:revision>
  <dcterms:created xsi:type="dcterms:W3CDTF">2018-09-14T06:14:51Z</dcterms:created>
  <dcterms:modified xsi:type="dcterms:W3CDTF">2019-10-11T10:52:42Z</dcterms:modified>
</cp:coreProperties>
</file>