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656-2F51-4921-8B15-3A9AAB382CE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3627" y="176449"/>
            <a:ext cx="10963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14,18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请自行阅读思考完成。并可提问本周曲目生成与音调识别的相关问题。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628" y="1129653"/>
            <a:ext cx="110463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：习题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15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题（注意新版本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已经不推荐</a:t>
            </a:r>
            <a:r>
              <a:rPr lang="en-US" altLang="zh-CN" sz="32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hist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函数，可以换用</a:t>
            </a:r>
            <a:r>
              <a:rPr lang="en-US" altLang="zh-CN" sz="32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histogram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函数，相关函数使用请自行查阅）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同时观察各种方法绘图的条形颜色。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83627" y="3861033"/>
                <a:ext cx="108693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思考问题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：给定一个随机矩阵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A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，如何用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代码统计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A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中大于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0.5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的元素的个数？给定一个独立同分布的随机矩阵（如正态分布）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如何估计其参数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𝝁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𝝈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？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7" y="3861033"/>
                <a:ext cx="10869392" cy="1569660"/>
              </a:xfrm>
              <a:prstGeom prst="rect">
                <a:avLst/>
              </a:prstGeom>
              <a:blipFill>
                <a:blip r:embed="rId2"/>
                <a:stretch>
                  <a:fillRect l="-953" t="-5039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7E7683-0E90-443C-ABDE-58B5369C1196}"/>
                  </a:ext>
                </a:extLst>
              </p:cNvPr>
              <p:cNvSpPr/>
              <p:nvPr/>
            </p:nvSpPr>
            <p:spPr>
              <a:xfrm>
                <a:off x="383627" y="5306679"/>
                <a:ext cx="108693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思考问题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𝑿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~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𝑵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|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𝑿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|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的期望和方差是什么？建立一个足够大的随机矩阵，观察数值结果是否与理论预期比较接近。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7E7683-0E90-443C-ABDE-58B5369C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7" y="5306679"/>
                <a:ext cx="10869392" cy="1569660"/>
              </a:xfrm>
              <a:prstGeom prst="rect">
                <a:avLst/>
              </a:prstGeom>
              <a:blipFill>
                <a:blip r:embed="rId3"/>
                <a:stretch>
                  <a:fillRect l="-953" t="-6226" r="-1178" b="-1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C10A856-62E9-4A3B-9108-88D87664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91" y="2699313"/>
            <a:ext cx="8873182" cy="12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3628" y="305193"/>
            <a:ext cx="11046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扩充知识：离散小波变换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dwt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的原理是什么，还有什么其他的离散小波变换类型可以选择？选择并尝试之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参见</a:t>
            </a:r>
            <a:r>
              <a:rPr lang="en-US" altLang="zh-CN" sz="32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swt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E68548-395C-48B2-BC00-1529337F0395}"/>
              </a:ext>
            </a:extLst>
          </p:cNvPr>
          <p:cNvSpPr/>
          <p:nvPr/>
        </p:nvSpPr>
        <p:spPr>
          <a:xfrm>
            <a:off x="383628" y="1313690"/>
            <a:ext cx="10900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小波变换是一种基于傅里叶变换衍生出来的函数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信号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图像变换，它可以一定程度上反映函数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粗糙的频率信息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，同时可以保证所获得的频率系数具有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高度的局部性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CCF4E8-7D38-42BD-A633-8B701FF487F2}"/>
              </a:ext>
            </a:extLst>
          </p:cNvPr>
          <p:cNvSpPr/>
          <p:nvPr/>
        </p:nvSpPr>
        <p:spPr>
          <a:xfrm>
            <a:off x="383627" y="5577191"/>
            <a:ext cx="11128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默认的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dwt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函数所获得的结果会将原始信号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的长度减半（或多出若干个元素），这称为小波变换的下采样，小波变换的逆变换可使用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函数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X=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idwt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(c,d,'db2')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5F0597B-5A86-4C5D-A896-6A812DD3BEFA}"/>
                  </a:ext>
                </a:extLst>
              </p:cNvPr>
              <p:cNvSpPr/>
              <p:nvPr/>
            </p:nvSpPr>
            <p:spPr>
              <a:xfrm>
                <a:off x="383628" y="3971559"/>
                <a:ext cx="11254042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小波变换低频系数的本质是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与总和为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Courier New" panose="02070309020205020404" pitchFamily="49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的向量进行了卷积。高频系数的本质则是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X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与总和为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的向量进行卷积。用于卷积的向量也称为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小波滤波器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。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db2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就是多贝西二阶正交小波及其对应滤波器，更多的滤波器选择可以通过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doc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函数查询</a:t>
                </a:r>
                <a:endParaRPr lang="en-US" altLang="zh-CN" sz="2400" b="1" dirty="0">
                  <a:solidFill>
                    <a:prstClr val="black"/>
                  </a:solidFill>
                  <a:latin typeface="Courier New" panose="02070309020205020404" pitchFamily="49" charset="0"/>
                  <a:ea typeface="幼圆" panose="020105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5F0597B-5A86-4C5D-A896-6A812DD3B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3971559"/>
                <a:ext cx="11254042" cy="1236300"/>
              </a:xfrm>
              <a:prstGeom prst="rect">
                <a:avLst/>
              </a:prstGeom>
              <a:blipFill>
                <a:blip r:embed="rId2"/>
                <a:stretch>
                  <a:fillRect l="-488" t="-4455" r="-108" b="-1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F601B4C1-E4F9-4761-A455-2BEDC7F5D955}"/>
              </a:ext>
            </a:extLst>
          </p:cNvPr>
          <p:cNvSpPr/>
          <p:nvPr/>
        </p:nvSpPr>
        <p:spPr>
          <a:xfrm>
            <a:off x="383628" y="2839372"/>
            <a:ext cx="112540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3200" b="1" dirty="0">
                <a:solidFill>
                  <a:srgbClr val="9B2D1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3200" b="1" dirty="0" err="1">
                <a:solidFill>
                  <a:srgbClr val="9B2D1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c,d</a:t>
            </a:r>
            <a:r>
              <a:rPr lang="en-US" altLang="zh-CN" sz="3200" b="1" dirty="0">
                <a:solidFill>
                  <a:srgbClr val="9B2D1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]=dwt(X,'db2')</a:t>
            </a:r>
            <a:r>
              <a:rPr lang="en-US" altLang="zh-CN" sz="3200" b="1" dirty="0">
                <a:solidFill>
                  <a:srgbClr val="0070C0"/>
                </a:solidFill>
                <a:latin typeface="幼圆" panose="02010509060101010101" pitchFamily="49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可获得</a:t>
            </a:r>
            <a:r>
              <a:rPr lang="zh-CN" alt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向量</a:t>
            </a:r>
            <a:r>
              <a:rPr lang="en-US" altLang="zh-CN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的的多贝西二阶正交小波变换的结果。其中</a:t>
            </a:r>
            <a:r>
              <a:rPr lang="en-US" altLang="zh-CN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为低频系数，</a:t>
            </a:r>
            <a:r>
              <a:rPr lang="en-US" altLang="zh-CN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d</a:t>
            </a:r>
            <a:r>
              <a:rPr lang="zh-CN" alt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为高频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系数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FB8AD70-6D99-4551-A04C-7F57AF0A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25" y="3916590"/>
            <a:ext cx="4672047" cy="17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7" grpId="1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376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Courier New</vt:lpstr>
      <vt:lpstr>Wingdings</vt:lpstr>
      <vt:lpstr>幼圆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 LI</cp:lastModifiedBy>
  <cp:revision>28</cp:revision>
  <dcterms:created xsi:type="dcterms:W3CDTF">2018-09-14T06:14:51Z</dcterms:created>
  <dcterms:modified xsi:type="dcterms:W3CDTF">2019-09-14T06:26:49Z</dcterms:modified>
</cp:coreProperties>
</file>