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3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3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8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1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0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1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8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0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2656-2F51-4921-8B15-3A9AAB382CE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5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3628" y="711737"/>
            <a:ext cx="10131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课本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习题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3200" b="1" kern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9,12,25,26,17,19,24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请自行阅读思考完成。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628" y="2125379"/>
            <a:ext cx="10131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思考问题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：跟</a:t>
            </a:r>
            <a:r>
              <a:rPr lang="en-US" altLang="zh-CN" sz="3200" b="1" dirty="0" err="1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ezplot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相比，</a:t>
            </a:r>
            <a:r>
              <a:rPr lang="en-US" altLang="zh-CN" sz="3200" b="1" dirty="0" err="1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fplot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的优缺点分别是什么？简单的进行测试对比。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3628" y="3429000"/>
            <a:ext cx="10131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思考问题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：第四周作业所描述的函数</a:t>
            </a:r>
            <a:r>
              <a:rPr lang="en-US" altLang="zh-CN" sz="32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fimplicit3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是怎么定义的，有什么优缺点？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C45039-5CC7-4475-BF2F-551245BE17BE}"/>
              </a:ext>
            </a:extLst>
          </p:cNvPr>
          <p:cNvSpPr/>
          <p:nvPr/>
        </p:nvSpPr>
        <p:spPr>
          <a:xfrm>
            <a:off x="383628" y="4732621"/>
            <a:ext cx="10131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思考问题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：进行三维绘图后，如何给坐标轴加标签？如何让各个坐标轴缩放一致，从而更加客观反映几何图形的大小和形状？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29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83628" y="672663"/>
                <a:ext cx="101319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练习问题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：求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arc</m:t>
                        </m:r>
                        <m:r>
                          <m:rPr>
                            <m:sty m:val="p"/>
                          </m:rPr>
                          <a:rPr lang="en-US" altLang="zh-CN" sz="3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tan</m:t>
                        </m:r>
                      </m:fName>
                      <m:e>
                        <m: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lang="en-US" altLang="zh-CN" sz="32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32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处的十次泰勒展开？</a:t>
                </a:r>
                <a:endParaRPr lang="en-US" altLang="zh-CN" sz="32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8" y="672663"/>
                <a:ext cx="10131972" cy="584775"/>
              </a:xfrm>
              <a:prstGeom prst="rect">
                <a:avLst/>
              </a:prstGeom>
              <a:blipFill>
                <a:blip r:embed="rId2"/>
                <a:stretch>
                  <a:fillRect l="-1023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83628" y="4678764"/>
                <a:ext cx="10131972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练习问题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3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：输出圆周率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𝝅</m:t>
                    </m:r>
                  </m:oMath>
                </a14:m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的前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100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位，然后为什么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𝝅</m:t>
                    </m:r>
                  </m:oMath>
                </a14:m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的前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101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位和前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100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位的显示完全相同？</a:t>
                </a:r>
                <a:endParaRPr lang="en-US" altLang="zh-CN" sz="32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8" y="4678764"/>
                <a:ext cx="10131972" cy="1077218"/>
              </a:xfrm>
              <a:prstGeom prst="rect">
                <a:avLst/>
              </a:prstGeom>
              <a:blipFill>
                <a:blip r:embed="rId3"/>
                <a:stretch>
                  <a:fillRect l="-1023" t="-9091" r="-481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97BBD1D-7C87-470C-8E4C-22444954495B}"/>
                  </a:ext>
                </a:extLst>
              </p:cNvPr>
              <p:cNvSpPr/>
              <p:nvPr/>
            </p:nvSpPr>
            <p:spPr>
              <a:xfrm>
                <a:off x="383628" y="2488109"/>
                <a:ext cx="10131972" cy="1088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练习问题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2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：用符号运算求微分方程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的通解</a:t>
                </a:r>
                <a:endParaRPr lang="en-US" altLang="zh-CN" sz="32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97BBD1D-7C87-470C-8E4C-224449544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8" y="2488109"/>
                <a:ext cx="10131972" cy="1088375"/>
              </a:xfrm>
              <a:prstGeom prst="rect">
                <a:avLst/>
              </a:prstGeom>
              <a:blipFill>
                <a:blip r:embed="rId4"/>
                <a:stretch>
                  <a:fillRect l="-1023" t="-8939" b="-15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46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154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 Light</vt:lpstr>
      <vt:lpstr>Arial</vt:lpstr>
      <vt:lpstr>Cambria Math</vt:lpstr>
      <vt:lpstr>Courier New</vt:lpstr>
      <vt:lpstr>Wingdings</vt:lpstr>
      <vt:lpstr>等线</vt:lpstr>
      <vt:lpstr>幼圆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JIA LI</cp:lastModifiedBy>
  <cp:revision>11</cp:revision>
  <dcterms:created xsi:type="dcterms:W3CDTF">2018-09-14T06:14:51Z</dcterms:created>
  <dcterms:modified xsi:type="dcterms:W3CDTF">2019-08-13T14:31:45Z</dcterms:modified>
</cp:coreProperties>
</file>