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BFB13BD8-C89E-4F31-99A9-E6E091C267FE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5B353-F355-494F-8B39-54F510D5A586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9061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13BD8-C89E-4F31-99A9-E6E091C267FE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5B353-F355-494F-8B39-54F510D5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540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13BD8-C89E-4F31-99A9-E6E091C267FE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5B353-F355-494F-8B39-54F510D5A586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9796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13BD8-C89E-4F31-99A9-E6E091C267FE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5B353-F355-494F-8B39-54F510D5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710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13BD8-C89E-4F31-99A9-E6E091C267FE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5B353-F355-494F-8B39-54F510D5A586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4764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13BD8-C89E-4F31-99A9-E6E091C267FE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5B353-F355-494F-8B39-54F510D5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024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13BD8-C89E-4F31-99A9-E6E091C267FE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5B353-F355-494F-8B39-54F510D5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068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13BD8-C89E-4F31-99A9-E6E091C267FE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5B353-F355-494F-8B39-54F510D5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307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13BD8-C89E-4F31-99A9-E6E091C267FE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5B353-F355-494F-8B39-54F510D5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001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13BD8-C89E-4F31-99A9-E6E091C267FE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5B353-F355-494F-8B39-54F510D5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384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13BD8-C89E-4F31-99A9-E6E091C267FE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5B353-F355-494F-8B39-54F510D5A586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479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FB13BD8-C89E-4F31-99A9-E6E091C267FE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7A75B353-F355-494F-8B39-54F510D5A586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7100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43400-D6B3-7A74-80F1-586CCD3815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CASE STUDY</a:t>
            </a:r>
            <a:br>
              <a:rPr lang="en-US" dirty="0"/>
            </a:br>
            <a:r>
              <a:rPr lang="en-US" dirty="0"/>
              <a:t>Web Interface Enhancements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23AA4B-D9E8-4486-B31A-124F3B4FDE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CSS and jQuery Implementations</a:t>
            </a:r>
            <a:br>
              <a:rPr lang="en-US" dirty="0"/>
            </a:br>
            <a:r>
              <a:rPr lang="en-US" dirty="0"/>
              <a:t>Kingslee </a:t>
            </a:r>
            <a:r>
              <a:rPr lang="en-US" dirty="0" err="1"/>
              <a:t>Velu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393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179E6-323D-DBBF-C3A2-13CEB5679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683747"/>
          </a:xfrm>
        </p:spPr>
        <p:txBody>
          <a:bodyPr/>
          <a:lstStyle/>
          <a:p>
            <a:pPr algn="ctr"/>
            <a:r>
              <a:rPr lang="en-US" sz="1800" b="0" i="0" u="none" strike="noStrike" baseline="0" dirty="0">
                <a:solidFill>
                  <a:srgbClr val="0063A2"/>
                </a:solidFill>
                <a:latin typeface="Arial" panose="020B0604020202020204" pitchFamily="34" charset="0"/>
              </a:rPr>
              <a:t>Test Case 1: Centered Column Headers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C5301-8837-DC81-C8FA-F40154984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986" y="2136708"/>
            <a:ext cx="4938133" cy="475861"/>
          </a:xfrm>
        </p:spPr>
        <p:txBody>
          <a:bodyPr/>
          <a:lstStyle/>
          <a:p>
            <a:pPr algn="ctr"/>
            <a:r>
              <a:rPr lang="en-US" dirty="0"/>
              <a:t>Before Image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2509E42-1A1E-8FB3-313A-22D2EC13D068}"/>
              </a:ext>
            </a:extLst>
          </p:cNvPr>
          <p:cNvSpPr txBox="1">
            <a:spLocks/>
          </p:cNvSpPr>
          <p:nvPr/>
        </p:nvSpPr>
        <p:spPr>
          <a:xfrm>
            <a:off x="1176528" y="1278792"/>
            <a:ext cx="9720072" cy="6837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dirty="0">
                <a:solidFill>
                  <a:srgbClr val="0063A2"/>
                </a:solidFill>
                <a:latin typeface="Arial" panose="020B0604020202020204" pitchFamily="34" charset="0"/>
              </a:rPr>
              <a:t>Adjust CSS to center all column headers and their data unless the text content length is higher than 20.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38AF39C-94F3-05C2-12C5-FCBA525EE504}"/>
              </a:ext>
            </a:extLst>
          </p:cNvPr>
          <p:cNvSpPr txBox="1">
            <a:spLocks/>
          </p:cNvSpPr>
          <p:nvPr/>
        </p:nvSpPr>
        <p:spPr>
          <a:xfrm>
            <a:off x="6149740" y="2149147"/>
            <a:ext cx="4938133" cy="475861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After Image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58CC6FA-3CE9-965C-AB15-035224BB40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293" y="2557761"/>
            <a:ext cx="5835772" cy="421577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259D22D-2400-85FA-F6C4-E85591EBFA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6087" y="2509660"/>
            <a:ext cx="5835772" cy="4348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637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3791DD-8450-9E0D-E9CF-C63FCF87CF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6EC8D-C7C9-73FE-E4C0-B302C46E7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683747"/>
          </a:xfrm>
        </p:spPr>
        <p:txBody>
          <a:bodyPr/>
          <a:lstStyle/>
          <a:p>
            <a:pPr algn="ctr"/>
            <a:r>
              <a:rPr lang="en-US" sz="1800" b="0" i="0" u="none" strike="noStrike" baseline="0" dirty="0">
                <a:solidFill>
                  <a:srgbClr val="0063A2"/>
                </a:solidFill>
                <a:latin typeface="Arial" panose="020B0604020202020204" pitchFamily="34" charset="0"/>
              </a:rPr>
              <a:t>Test Case 2: Highlighting Orders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5163C-9A96-0343-7D04-39375C1D4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986" y="2136708"/>
            <a:ext cx="4938133" cy="475861"/>
          </a:xfrm>
        </p:spPr>
        <p:txBody>
          <a:bodyPr/>
          <a:lstStyle/>
          <a:p>
            <a:pPr algn="ctr"/>
            <a:r>
              <a:rPr lang="en-US" dirty="0"/>
              <a:t>Before Image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D509BDB-BF19-686D-56B0-390C9BFF0CEC}"/>
              </a:ext>
            </a:extLst>
          </p:cNvPr>
          <p:cNvSpPr txBox="1">
            <a:spLocks/>
          </p:cNvSpPr>
          <p:nvPr/>
        </p:nvSpPr>
        <p:spPr>
          <a:xfrm>
            <a:off x="1176528" y="1278792"/>
            <a:ext cx="9720072" cy="6837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dirty="0">
                <a:solidFill>
                  <a:srgbClr val="0063A2"/>
                </a:solidFill>
                <a:latin typeface="Arial" panose="020B0604020202020204" pitchFamily="34" charset="0"/>
              </a:rPr>
              <a:t>Use jQuery/CSS to highlight orders higher than 100 with a green background (#00FF00) and white text (#FFFFFF).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1DC2808-3F1F-BF33-01A7-1F8064254840}"/>
              </a:ext>
            </a:extLst>
          </p:cNvPr>
          <p:cNvSpPr txBox="1">
            <a:spLocks/>
          </p:cNvSpPr>
          <p:nvPr/>
        </p:nvSpPr>
        <p:spPr>
          <a:xfrm>
            <a:off x="6149740" y="2149147"/>
            <a:ext cx="4938133" cy="475861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After Image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BE0C75-0072-8DCE-7198-6A4924B4F9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293" y="2548430"/>
            <a:ext cx="5835772" cy="42157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B182558-6CA0-4D9F-A16D-653A2D5D3A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548430"/>
            <a:ext cx="5835772" cy="4255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37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E223FC-5BE1-D39F-3F2E-5B65619618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A3165-5746-B1D6-94AA-1C9B1AF96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683747"/>
          </a:xfrm>
        </p:spPr>
        <p:txBody>
          <a:bodyPr/>
          <a:lstStyle/>
          <a:p>
            <a:pPr algn="ctr"/>
            <a:r>
              <a:rPr lang="en-US" sz="1800" b="0" i="0" u="none" strike="noStrike" baseline="0" dirty="0">
                <a:solidFill>
                  <a:srgbClr val="0063A2"/>
                </a:solidFill>
                <a:latin typeface="Arial" panose="020B0604020202020204" pitchFamily="34" charset="0"/>
              </a:rPr>
              <a:t>Test Case 2: Interactive Dialog Creation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58906-DEDB-8E92-B9B1-A292EB2353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986" y="2136708"/>
            <a:ext cx="4938133" cy="475861"/>
          </a:xfrm>
        </p:spPr>
        <p:txBody>
          <a:bodyPr/>
          <a:lstStyle/>
          <a:p>
            <a:pPr algn="ctr"/>
            <a:r>
              <a:rPr lang="en-US" dirty="0"/>
              <a:t>Before Image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53C6B7D-2A30-BD17-AFAE-BEBA6B9C5FDA}"/>
              </a:ext>
            </a:extLst>
          </p:cNvPr>
          <p:cNvSpPr txBox="1">
            <a:spLocks/>
          </p:cNvSpPr>
          <p:nvPr/>
        </p:nvSpPr>
        <p:spPr>
          <a:xfrm>
            <a:off x="1176528" y="1278792"/>
            <a:ext cx="9720072" cy="6837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dirty="0">
                <a:solidFill>
                  <a:srgbClr val="0063A2"/>
                </a:solidFill>
                <a:latin typeface="Arial" panose="020B0604020202020204" pitchFamily="34" charset="0"/>
              </a:rPr>
              <a:t>Create a click event for '</a:t>
            </a:r>
            <a:r>
              <a:rPr lang="en-US" sz="1800" dirty="0" err="1">
                <a:solidFill>
                  <a:srgbClr val="0063A2"/>
                </a:solidFill>
                <a:latin typeface="Arial" panose="020B0604020202020204" pitchFamily="34" charset="0"/>
              </a:rPr>
              <a:t>jumpHelp</a:t>
            </a:r>
            <a:r>
              <a:rPr lang="en-US" sz="1800" dirty="0">
                <a:solidFill>
                  <a:srgbClr val="0063A2"/>
                </a:solidFill>
                <a:latin typeface="Arial" panose="020B0604020202020204" pitchFamily="34" charset="0"/>
              </a:rPr>
              <a:t>' to open a dialog with 'dialog-jump' contents.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EE2E8B3-D3F3-365D-5214-98350F4299E1}"/>
              </a:ext>
            </a:extLst>
          </p:cNvPr>
          <p:cNvSpPr txBox="1">
            <a:spLocks/>
          </p:cNvSpPr>
          <p:nvPr/>
        </p:nvSpPr>
        <p:spPr>
          <a:xfrm>
            <a:off x="6149740" y="2149147"/>
            <a:ext cx="4938133" cy="475861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After Image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38754E-C895-51EA-8775-AFD30A2D22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293" y="2548430"/>
            <a:ext cx="5835772" cy="42157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DA7E0EA-B791-FC66-0EBA-9FAF6BF3F4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7306" y="2546674"/>
            <a:ext cx="5835773" cy="4311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5288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16</TotalTime>
  <Words>104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Tw Cen MT</vt:lpstr>
      <vt:lpstr>Tw Cen MT Condensed</vt:lpstr>
      <vt:lpstr>Wingdings 3</vt:lpstr>
      <vt:lpstr>Integral</vt:lpstr>
      <vt:lpstr>CASE STUDY Web Interface Enhancements</vt:lpstr>
      <vt:lpstr>Test Case 1: Centered Column Headers</vt:lpstr>
      <vt:lpstr>Test Case 2: Highlighting Orders</vt:lpstr>
      <vt:lpstr>Test Case 2: Interactive Dialog Creation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 – WEB DEVLOPER</dc:title>
  <dc:creator>Kingslee V</dc:creator>
  <cp:lastModifiedBy>Kingslee V</cp:lastModifiedBy>
  <cp:revision>21</cp:revision>
  <dcterms:created xsi:type="dcterms:W3CDTF">2024-02-27T05:54:17Z</dcterms:created>
  <dcterms:modified xsi:type="dcterms:W3CDTF">2024-02-27T06:10:28Z</dcterms:modified>
</cp:coreProperties>
</file>