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4226" r:id="rId2"/>
    <p:sldMasterId id="2147484214" r:id="rId3"/>
  </p:sldMasterIdLst>
  <p:notesMasterIdLst>
    <p:notesMasterId r:id="rId21"/>
  </p:notesMasterIdLst>
  <p:sldIdLst>
    <p:sldId id="974" r:id="rId4"/>
    <p:sldId id="1018" r:id="rId5"/>
    <p:sldId id="1020" r:id="rId6"/>
    <p:sldId id="1021" r:id="rId7"/>
    <p:sldId id="1023" r:id="rId8"/>
    <p:sldId id="1024" r:id="rId9"/>
    <p:sldId id="1034" r:id="rId10"/>
    <p:sldId id="1019" r:id="rId11"/>
    <p:sldId id="1033" r:id="rId12"/>
    <p:sldId id="1025" r:id="rId13"/>
    <p:sldId id="1026" r:id="rId14"/>
    <p:sldId id="1027" r:id="rId15"/>
    <p:sldId id="1028" r:id="rId16"/>
    <p:sldId id="1029" r:id="rId17"/>
    <p:sldId id="1030" r:id="rId18"/>
    <p:sldId id="1031" r:id="rId19"/>
    <p:sldId id="1032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99"/>
    <a:srgbClr val="CFF1C4"/>
    <a:srgbClr val="C2ECBB"/>
    <a:srgbClr val="DBF4D5"/>
    <a:srgbClr val="C3D5C2"/>
    <a:srgbClr val="1F1EF1"/>
    <a:srgbClr val="106FAA"/>
    <a:srgbClr val="A7C5EF"/>
    <a:srgbClr val="F3BEB7"/>
    <a:srgbClr val="3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/>
    <p:restoredTop sz="73611" autoAdjust="0"/>
  </p:normalViewPr>
  <p:slideViewPr>
    <p:cSldViewPr snapToGrid="0">
      <p:cViewPr varScale="1">
        <p:scale>
          <a:sx n="80" d="100"/>
          <a:sy n="80" d="100"/>
        </p:scale>
        <p:origin x="1128" y="19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0:42:08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10625 14027 24575,'22'0'0,"14"0"0,-4 0 0,3 0 0,2 0 0,1 0 0,4 0 0,-2 0 0,14 0 0,3 0 0,-1 0 0,-15 0 0,-2 0 0,7 0 0,-9 0 0,-2 0 0,18 0 0,-32 0 0,8 6 0,-16-4 0,21 4 0,-3-6 0,-4 0 0,11 0 0,-18 0 0,9 0 0,-14-3 0,-1 3 0,-11-3 0,0 3 0</inkml:trace>
  <inkml:trace contextRef="#ctx0" brushRef="#br0" timeOffset="26350">3154 18326 24575,'6'-2'0,"-1"1"0,1-2 0,0 1 0,8 1 0,1-2 0,8 0 0,19 2 0,3-2 0,-6 0 0,3 0-577,-6 3 0,3-1 577,2-3 0,3-1 0,1 1-512,-2 3 1,1 1 0,-1-1 511,3-1 0,0-1 0,2 1 0,7 2 0,1 0 0,-5 0 0,0 0 0,-2 0 0,0 0 0,4 0 0,-5 0-368,-8 0 0,0 0 368,1 0 0,3 0 0,-3 0 0,-2 0 0,0 0 0,10 0 0,1 0 0,-4 0 0,-2 0 0,-3 0 0,1 0 0,18 0 0,-1 0 0,-19 0 0,0 0 0,14 0 0,0 0 0,-16 0 0,-3 0-95,2 0 1,0 0 94,3 3 0,-1 0 0,-2-3 0,0 1 0,7 4 0,1 1 175,1-5 1,0-1-176,1 3 0,-2 0 0,-2-3 0,-3 0 1484,18 0-1484,-23 0 807,-13 0-807,-13 0 218,1 0-218,12-3 753,-12 2-753,23-5 0,-24 5 0,8-2 0,-14 3 0</inkml:trace>
  <inkml:trace contextRef="#ctx0" brushRef="#br0" timeOffset="51583">30419 7507 8191,'33'0'0,"-7"0"5063,-17 0-5063,-1 0 2818,-1 0-2818,33 0 0,16 0 0,-7 0 0,3 0 13,-7 0 0,4 0 0,2 0-13,-6 0 0,3 0 0,0 0 0,-4 0 0,-1 0 0,-2 0 0,1 0 1482,14 0 0,3 0 0,-3 0-1482,-12-2 0,-3 0 0,-3 0 0,4 0 0,-3-1 0,-5 0 0,-4-1 0,-5 0 0,-5 4 2302,-11 0-2302,-3 0 1716,0 0-1716,0 0 0,-1 0 0,5 0 0,4 0 0,5 0 0,-4 0 0,-1-2 0,-6 1 0,2-2 0,5 3 0,-4-2 0,-2 1 0,-6-1 0</inkml:trace>
  <inkml:trace contextRef="#ctx0" brushRef="#br0" timeOffset="53867">27079 7407 24575,'34'0'0,"22"4"0,-15 0 0,2-1-807,7 0 0,0 0 807,0 0 0,1 0 262,3-3 0,2 0-262,-15 0 0,0 0 0,0 0 0,12 0 0,0 0 0,0 0 0,-4 0 0,4 0 267,-6 0-267,-18 0 0,6 0 0,0 0 823,0 0-823,1 0 0,1 0 0,14 0 0,-4 0 0,1 0 0,-13 0 0,-3 0 0,1-2 0,1 0 0,1 1 0,0 0 0,15-3 0,-1 4 0,-18 0 0,-1 0 0,1 0 0,13 0 0,4 0 0,-1 0-327,-8 0 1,6 0-1,-3 0 327,-1 0 0,-1 0 0,10 0 0,2 0-170,0-2 0,-3 0 170,9 1 0,-16-2 0,-2 1 0,-4 2 0,19 0 0,-16 0 481,-5 2 1,-2 0-482,-6 2 357,26 4-357,-34-1 0,21-3 0,-23-1 0,11 1 0,-16-3 0,3 2 0,-4-3 0,-5 0 0,-1-3 0,-2 3 0,-2-3 0</inkml:trace>
  <inkml:trace contextRef="#ctx0" brushRef="#br0" timeOffset="56417">22453 8235 8191,'48'0'0,"-10"0"5063,9 4-5063,-11-3 0,2-1 0,-6 2 0,1 0 0,15-2 0,3 0 1181,0 0 0,-3 0-1181,-13 0 0,2 0 0,2 0 0,3 0 0,1 0 463,13 0 1,1 0-464,2 0 0,2 0 0,-16 0 0,1 0 0,1 0 1430,3 0 0,1 0 0,-1 0-1430,-6 0 0,-1 0 0,3 0-765,8 0 1,5 0 0,0 0 0,-2 0 764,-9 0 0,-3 0 0,0 0 0,1 0 0,3 0 0,1 0 0,-1 0 0,-3 0-314,-1 0 1,-4 0 0,3 0 313,9 0 0,2 1 0,-4-2 0,-4-2 0,0 0 0,4 1 0,5-1 0,-4 1 0,10-2 0,-4 1-65,-2-1 0,0 2 65,-16 2 0,0 0 0,2 0 0,13 0 0,3 0 0,-2 0 0,-10 0 0,-2 0 0,-1 0 0,1 0 0,0 0 0,-2 0 548,12 0 0,-5 0-548,-18 0 0,1 0 0,16-3 0,2 0 0,-4 3 0,0-1 0,5-4 0,-1-1 0,-11 3 0,-1 0 1531,-3 0 0,-4-1-1531,-6-3 0,-9 7 0,-16-3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09:38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7214 5559 24575,'10'13'0,"11"24"0,-3-11 0,10 20 0,-11-26 0,-5-4 0,-6-9 0,0-4 0,0-3 0,-3-3 0,2 0 0,8-12 0,5-8 0,4-8 0,0-1 0,0-3 0,-8 10 0,13-12 0,-17 12 0,6 2 0,-9 6 0,-1 10 0,0 1 0,-3 1 0,0 4 0,-3-2 0</inkml:trace>
  <inkml:trace contextRef="#ctx0" brushRef="#br0" timeOffset="12166">4776 6568 24575,'29'0'0,"-9"6"0,7 2 0,6 19 0,2 8 0,-1-4 0,-6-2 0,-2 1 0,1 1 0,0-1 0,2 2 0,-7-5 0,-1 0 0,-2-3 0,1 0 0,2 2 0,2 1 0,0 4 0,0-2 0,3 1 0,10 16 0,-30-39 0,2 2 0,-3-6 0,-3 0 0,0-3 0</inkml:trace>
  <inkml:trace contextRef="#ctx0" brushRef="#br0" timeOffset="40083">3931 11245 24575,'5'-3'0,"1"-3"0,0 6 0,8-3 0,12-1 0,18 3 0,-4-1 0,3-1-376,4 0 0,2 0 376,3 3 0,0-1 0,-2-5 0,-1 1 0,1 4 0,-1 0 0,3-1 0,0-1 0,6 0 0,-3 1 0,-19 1 0,-1 0 0,5-2 0,-5 1 0,-12 2 0,23 0 0,-25 0 0,2-4 0,-13 4 752,3-3-752,12 3 0,8 0 0,0 0 0,4-1 0,3 2 0,16 4 0,-12-2 0,3 0 0,-6 0 0,-2 0 0,13 6 0,-14-8 0,0-1 0,-7 2 0,-1-1 0,7 0 0,-1-2 0,-2-1 0,-3 0 0,9 1 0,-14-3 0,-20 4 0,-3 0 0</inkml:trace>
  <inkml:trace contextRef="#ctx0" brushRef="#br0" timeOffset="66485">9961 10220 24575,'6'0'0,"3"0"0,6 0 0,22-5 0,16 4 0,-7-2 0,0 1 0,14 2-406,-21 0 0,4 0 0,-4 0 406,16 0 0,-16 2 0,6 0 0,-3 0 0,-6-1 0,-2 0 148,8 4 1,-1 0-149,8-4 0,-14 7 0,-1-7 0,-9 5 0,-5-5 921,1 3-921,-9-4 0,5 0 0,-6 0 0,-2 0 0,-3 0 0,-3 0 0,-1 0 0</inkml:trace>
  <inkml:trace contextRef="#ctx0" brushRef="#br0" timeOffset="70966">14080 10269 24575,'6'-4'0,"18"2"0,6 2 0,12 0 0,-4-3 0,4 0 0,-3 2 0,5 0 0,0-1 0,9-2 0,0 1 0,-6 0-290,10 2 0,1 1 290,-13-1 0,7-1 0,2 1 0,-1 0 0,-8 0 47,-2 0 1,-5 1 0,2 1-48,18 0 0,4 0 0,-4 1 0,-16 1 0,-2-1 0,0 0 0,3 0 0,1 0 0,-4 0 0,-7 1 0,1 0 0,9-2 0,5-1 0,-5-1 0,-9-2 0,-1 0 0,24 3 0,0-1 0,-24-2 0,-2 0 0,9 3 0,3 0-723,0 0 0,4 0 0,-1 0 723,-1 0 0,0 0 0,3 0 0,3 0 0,3 1 0,0-1 0,-6-1 0,9-1 0,-2-1 0,-7 3 0,2 0 0,-1-1 0,-4-2 0,-1-2 0,-1 1-393,15 1 1,-1 0 392,-14-3 0,1 0 0,-8 0 373,6-1-373,-10-3 0,-22 10 0,-5 0 2119,1 3-2119,0 0 899,3 0-899,6 0 0,-1-3 0,1 0 0,-6 0 0,-6 0 0,0 0 0</inkml:trace>
  <inkml:trace contextRef="#ctx0" brushRef="#br0" timeOffset="83728">9815 11276 24575,'16'4'0,"11"1"0,14 2 0,6 0 0,-7 0 0,4-1 0,-1-2 0,7 1 0,1-1 0,-6 0 0,5 0 0,0-1 0,-2-1 0,7 0 0,0-1 0,-7 0 0,0-1 0,-1 0 0,5 0 0,5 0 0,-4 0 0,1 0 0,-4 0-601,0 0 1,0 0 600,5 0 0,-4 0 0,-19 0 0,0 0 0,19-3 0,2 0 0,-14 3 0,-1-1 0,12-2 0,1 0 0,-4 3 0,-2 0 146,-7 0 1,-1 0-147,-5 0 0,-1 0 0,24 0 0,2 0 0,-6 0 0,-3 0 908,7 0-908,-9 0 0,-9 1 0,4-2-399,18-2 1,0-1 398,-23 1 0,2 0-463,5-1 0,9 0 0,0 0 0,-7 0 463,-2 1 0,0 0 0,7-1 0,6-1 0,-6 1-55,-5 3 0,-5 0 55,-6-1 0,-1-1 0,15 3 0,-19 0 717,26 4-717,-29-3 958,3 1 0,2-1-958,2-1 126,9 0-126,-6 0 0,-16 0 0,-6 0 0,-11 0 0,0 0 0</inkml:trace>
  <inkml:trace contextRef="#ctx0" brushRef="#br0" timeOffset="94626">3796 12414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11:49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15194 4401 24575,'6'6'0,"-3"0"0,3 3 0,2 6 0,-1-4 0,6 6 0,2 8 0,7 8 0,6 20 0,-8-19 0,2 4 0,-15-30 0,1 0 0,-3-11 0,-1-7 0,9-7 0,-2 1 0,19-22 0,-4 18 0,3-12 0,-10 23 0,3-5 0,2-1 0,6-3 0,-1 0 0,1-1 0,6-1 0,6-3 0,3-1-361,-9 7 1,0-1 360,7-7 0,1 1 0,-12 8 0,-2 1 0,-2-3 0,-5 2 0,-6 6 0,1 2 0,-21 51 0,-7-5 0,0 7 0,-5 5-306,-7-6 0,-7 3 306,3-3 0,-4 6 0,-2 1 0,3-6-254,3-7 1,1-4 0,-2 2 253,-3 5 0,-2 4 0,1-2 0,4-10 0,-14 3 0,5-4 0,17-21 0,6-25 0,7-14 588,-5-9-588,5 7 0,1-2 0,0-2 0,0-1 0,-1 1 0,1-1 529,-2-18 1,1 2-530,3 19 0,0 0 0,-1-17 0,2 1 0,11-11 0,-4 22 0,1 4 0,8-2 0,9-16 0,-13 29 0,18-31 0,-18 25 446,12-13-446,-9 13 0,-1 3 0,0 1 0,-5 12 0,-4 12 0,13 23 0,0 10 0,6 3 0,6 10 0,-2-5 0,-3-7 0,1 1 0,-1 2 0,3 6 0,0 1 0,-3-7 0,2-2 0,-2-1 0,-1 1 0,1 2 0,-3-4 0,10 18 0,-10-23 0,-4-3 0,-10-6 0,6 1 0,-12-10 0,6-1 0,-5-3 0,1 3 0,-2-2 0,0 6 0,0-3 0,0 0 0,0-1 0,-2-6 0,1-3 0,-4-3 0,-2-3 0,-13-5 0,-13-13 0,-10-2 0,4-3 0,-3-2-621,2 4 1,-2 1 620,7 3 0,0-1 0,2 2 0,0 2 0,2 1 0,-2 0 0,4 2 0,7 8 0,-15-9 0,20 14 0,-5 1 0,7 6 1241,-13 1-1241,-2 0 0,-16 0 0,14-4 0,1 0 0,14 3 0,10-2 0,0 2 0,5-3 0</inkml:trace>
  <inkml:trace contextRef="#ctx0" brushRef="#br0" timeOffset="7849">18795 5550 24575,'0'0'0</inkml:trace>
  <inkml:trace contextRef="#ctx0" brushRef="#br0" timeOffset="8582">18688 5900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12:48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3508 5003 24575,'11'0'0,"6"0"0,16 0 0,-3 0 0,2 0 0,0 0 0,4 0 0,14-1 0,8-1 0,-2-1 0,-12-1 0,-2-1 0,4-1 0,4 3 0,4-1 0,1 1 0,-3-2 0,0-2 0,-3-1 0,0 2 0,-2 2 0,0 2 0,-5 0 0,-6-2 0,-4 2 0,11 2 0,-40 0 0</inkml:trace>
  <inkml:trace contextRef="#ctx0" brushRef="#br0" timeOffset="1284">2921 13322 24575,'5'0'0,"23"0"0,9 0 0,-2 3 0,5 0 0,6-3 0,2 1-332,1 2 0,5 0 332,-6-3 0,6 0 0,2 0 0,-3 0 0,4 0 0,-3-1 0,4 2 0,-1-1 0,3 2 0,0-1 0,-5 1 54,-2 0 1,-4 0 0,-2 1-55,12 0 0,-6 0 0,-21 0 0,-4 0 0,16-3 0,-37 0 0,-2 0 0</inkml:trace>
  <inkml:trace contextRef="#ctx0" brushRef="#br0" timeOffset="6350">17600 4460 24575,'6'-6'0,"-3"0"0,5 0 0,6-9 0,1 3 0,15-19 0,-8 9 0,11-15 0,-9 5 0,-2 4 0,-8 4 0,0 6 0,-6-1 0,2 4 0,1-7 0,1 2 0,4-5 0,-1 1 0,-6 9 0,-1 6 0,-4 3 0,-1 0 0,2 3 0,-4-2 0,4 2 0,-2-3 0,6-4 0,-2 4 0,6-7 0,-3 6 0,0-3 0,-1 4 0,-3 0 0,3-3 0,-2 2 0,2-2 0,-3 5 0,-3 4 0,0 6 0,-3 1 0,-4 11 0,3-2 0,-2 26 0,3-23 0,0 14 0,0-23 0,0 3 0,0 5 0,0-3 0,0 18 0,0-16 0,0 22 0,2-27 0,-1 11 0,2 2 0,-3-3 0,0 17 0,0-18 0,0 11 0,-5-1 0,4 6 0,-7-2 0,8-10 0,-7-3 0,6-8 0,-5-2 0,5-12 0,-16-27 0,0-3 0,-9-22 0,-8 6 0,7-3 0,6 16 0,-1 0 0,3 2 0,0 0 0,-1 0 0,1 0 0,-13-20 0,11 24 0,12 8 0,0 9 0,6 7 0,0-2 0,5 7 0,6-1 0,42 15 0,-4 0 0,3 1 0,2 0 0,-15-5 0,-2-1 0,2 2 0,0-2 0,18 4 0,-27-7 0,2 0 0,-19-4 0,-1-1 0,-3-3 0,-3 3 0,2 0 0,-2 3 0,3-1 0,3 2 0,-2-2 0,2-1 0,-3 1 0,0-4 0,0 1 0,-3 1 0,2-2 0,-4 4 0,1-2 0,-4 3 0,-5 3 0,0-2 0,-6 2 0,7-3 0,-4 1 0,4-4 0,1-1 0,1 1 0,-4 0 0,5 3 0,-19 5 0,5-7 0,-7 7 0,-9-6 0,11 3 0,-24-3 0,14 2 0,-4-3 0,11 0 0,7 3 0,-5-3 0,7 3 0,-7-2 0,5-2 0,3 0 0,-12-2 0,11 2 0,-4-1 0,3 2 0,9 2 0,-5 1 0,3-4 0,0 6 0,0-8 0,1 8 0,3-9 0,0 3 0,0 0 0,0-3 0,0 5 0,-6-1 0,5-1 0,-8 2 0,9-4 0,-3 1 0,6-2 0,1 0 0</inkml:trace>
  <inkml:trace contextRef="#ctx0" brushRef="#br0" timeOffset="31983">4355 6231 24575,'8'0'0,"17"0"0,4-2 0,4-1 0,4 2 0,5 1 0,12-2 0,6 0 0,-2 0 0,-12 2 0,-2 0 0,3 0 0,3 0 0,5 0 0,-1 0 0,-7 0 0,6 0 0,-6 0 0,8 0 0,-9 0 0,-23 0 0,10 0 0,-16 0 0,15 0 0,5 0 0,22 0 0,-8 0 0,1 0 0,6 0 0,-11 0 0,-2 0 0,-2 0-342,12 0 1,4 0 341,-22 1 0,0-2 0,18-1 0,0-1 0,-14 3 0,-1-1 0,5-2 0,0 1 0,0 1 0,2 2 0,9-1 0,-2 0 0,-22 0 0,0 0 0,17 0 0,-5 0 0,-23 0 0,24-3 0,-32 2 0,5-2 0,-3 3 683,2 0-683,-3 0 0,4 0 0,-3 0 0,12 4 0,7-3 0,3 3 0,17-4 0,-30 0 0,15 3 0,-33-2 0,7 2 0</inkml:trace>
  <inkml:trace contextRef="#ctx0" brushRef="#br0" timeOffset="33950">10127 6309 24575,'6'0'0,"3"0"0,26 0 0,-5 2 0,3 1 0,-2-2 0,3-1 0,8 2 0,5 0 0,-5-1 0,-4-1 0,1 0 0,6-1 0,8-1 0,1 0 0,-5-1 0,5 0 0,1-1 0,0 0 0,8 0 0,0 0 0,-7 1-754,-12 0 0,-4 1 1,2 0 753,2 0 0,3 0 0,2 0 0,-1 1-600,2 0 1,1 1 0,-1 0 0,-2 1 599,3 1 0,-2 0 0,2 0 0,1-1 0,3-1 0,-1 0 0,-6 1-344,8 2 0,-5 0 344,2-3 0,-2 0 0,-14 0 0,-3 0 0,12 0 0,4 0 0,3 0 0,-17 0 0,1 0 425,8 0 0,4 0 0,-5 0-425,-7 0 0,0 0 0,16 0 0,6 0 0,-9 0 0,4 0 0,0 0 0,0 0 0,0 0 0,0 0 215,3 0 0,0 0 0,-1 0-215,-6-2 0,0 0 0,-5-1 0,2-1 0,-2 0 388,3 0 0,-2 0-388,-11 1 0,-2 0 0,13 3 0,-22 0 655,8 0-655,-23 0 1995,1 0-1995,6 0 0,-1 0 0,9-3 0,-13 2 0,3-2 0,-11 3 0,-1 0 0</inkml:trace>
  <inkml:trace contextRef="#ctx0" brushRef="#br0" timeOffset="44999">8026 6282 24575,'6'0'0,"12"0"0,19 0 0,6 0 0,-9 0 0,2 0 0,15 0 0,1 0 0,-11 0 0,-4 0 0,9 0 0,7 0 0,-32 0 0,-5 0 0,-10 0 0,10 0 0,-4 0 0,7 0 0,-11 0 0,-3 0 0</inkml:trace>
  <inkml:trace contextRef="#ctx0" brushRef="#br0" timeOffset="47000">8485 6212 24575,'9'0'0,"6"0"0,-5 3 0,11 2 0,-10-2 0,0 3 0,-6-5 0,-2 4 0,0-2 0,0 3 0,-3 0 0,0 0 0,0 0 0,0-1 0,-3 1 0,0 0 0,-3 0 0,0-3 0,3 2 0,-2-4 0,4 4 0,-4-5 0,2 3 0,0 0 0,-3-3 0,3 3 0,0-3 0,0 0 0</inkml:trace>
  <inkml:trace contextRef="#ctx0" brushRef="#br0" timeOffset="65533">21849 5194 24575,'-6'10'0,"-10"8"0,-10 20 0,6-12 0,2 10 0,2-1 0,7-14 0,3 11 0,2 1 0,5-11 0,10 10 0,0-18 0,2-7 0,5-4 0,6 0 0,19-3 0,1-4 0,-13 0 0,0-2 0,19-10 0,-10-2 0,-10-2 0,-16 1 0,-2-4 0,-4-6 0,-5 5 0,-3-16 0,0 3 0,-3-1 0,-1 8 0,-3 16 0,1 7 0,0 2 0,-3 4 0,3-2 0,-21 7 0,4 1 0,-8-1 0,-7 4 0,16-3 0,-8 3 0,18-4 0,6-1 0</inkml:trace>
  <inkml:trace contextRef="#ctx0" brushRef="#br0" timeOffset="66883">24472 5575 24575,'-3'3'0,"2"2"0,-7 2 0,6 3 0,-6 0 0,4 3 0,-3 1 0,3 5 0,1 4 0,6 1 0,4-5 0,4-2 0,3-3 0,-1-3 0,-3-5 0,7 1 0,-6-6 0,17 2 0,-12-6 0,11-1 0,-3-8 0,7-6 0,5-1 0,-13 2 0,11-9 0,-16 7 0,9-11 0,-2 4 0,-8 2 0,2 1 0,-8 11 0,-4 1 0,-7 7 0,-4 1 0,-51-9 0,4 5 0,8 2 0,-3 0-240,1-1 0,2 1 240,4 1 0,2 1 0,-2 0 0,3-1 0,-12-1 0,22 8 0,20 0 0,0 3 0,6-3 0,-3-1 0</inkml:trace>
  <inkml:trace contextRef="#ctx0" brushRef="#br0" timeOffset="69582">21977 5641 24575,'3'6'0,"17"21"0,0-2 0,5 5 0,2 2 0,11 11 0,-6-3 0,2 0 0,-13-18 0,0 0 0,16 22 0,-2-2 0,-2-8 0,0 2 0,0-1 0,-8-10 0,-2-2 0,0 0 0,3 3 0,3 3 0,-12-12 0,6 2 0,-15-12 0,9 7 0,-7-4 0,6 6 0,-5-5 0,8 5 0,-7-2 0,6-1 0,3 15 0,-5-15 0,17 30 0,-9-14 0,-1 0 0,2 1 0,6 6 0,-4-5 0,0-2 0,1-8 0,7 6 0,-18-23 0,-7-4 0,-5-3 0,1 2 0,-6-4 0,3 4 0,-3-1 0</inkml:trace>
  <inkml:trace contextRef="#ctx0" brushRef="#br0" timeOffset="116915">14301 5828 24575,'6'3'0,"-3"0"0,9 12 0,-10-3 0,13 10 0,-11-3 0,9 4 0,-5-4 0,1-5 0,-5-5 0,1-9 0,-2 3 0,0-6 0,3 2 0,-6-4 0,5 2 0,2-6 0,4-6 0,8-5 0,-1-9 0,2 3 0,-4 2 0,1-9 0,-3 15 0,8-17 0,-11 24 0,7-4 0,-15 9 0,5 3 0,-7 0 0,1 3 0</inkml:trace>
  <inkml:trace contextRef="#ctx0" brushRef="#br0" timeOffset="129931">4837 9596 8191,'7'2'0,"5"-1"5063,-5 2-5063,16-3 0,19 0 0,6 0 0,-18-1 0,4 2 0,16 1 0,8 2 0,-6 0 0,-10 0 0,-2 0 0,1 0 0,2 0 0,-3-1 0,-2 1 0,-2-3 0,13-2 0,2-2 0,-5-1 0,3 0 0,-8 1 0,3-2 0,0 2 0,-3 0 0,1 0 0,0 1 427,9 0 0,2 0 1,-1 0-428,-6 0 0,0 0 0,-1 0 0,-1 1 0,-1 1 0,-2-1 762,11-2 0,-2 0-762,-5 3 0,-2 0 0,-5 0 0,0 0 0,0 0 0,-1 0 5926,15 0-5926,-7 0 0,-14 0 0,16 0 1941,-20 0-1941,18 0 648,-18 0-648,13 0 0,8 0 0,3 0 0,-20 0 0,2 0 0,-1 0 0,0 0 0,0 0 0,-1 0 0,15 0 0,-15 0 0,-20 0 0</inkml:trace>
  <inkml:trace contextRef="#ctx0" brushRef="#br0" timeOffset="133081">4652 9601 24575,'28'0'0,"11"0"0,6 0 0,6 0 0,2 0-684,-11 0 1,0 0-1,0 0 684,14 0 0,-3 0 0,-11-2 0,-3-1 330,-7 2 0,-3 1-330,21-6 339,-26 6-339,-9 0 0,-9-2 0,0 1 1052,3-5-1052,-2 6 0,8-3 0,-5 3 0,4 0 0,2 0 0,8 0 0,4 0 0,1 0 0,5 0 0,2 0 0,-5-4 0,8 3 0,-14-2 0,9 3 0,-4 0 0,6 0 0,-6 0 0,-10 0 0,-3 0 0,-10 0 0,2 0 0,-3 0 0,7 0 0,8 0 0,15 4 0,0 1 0,5 0 0,-16 2 0,14-6 0,-12 2 0,8-3 0,5 0 0,-3 0 0,-4 0 0,5 0 0,-12 4 0,-1-3 0,14 7 0,-22-7 0,42 3 0,-25-3 0,1-2 0,-3 1 0,1 0 0,6 2 0,4 0 0,-2 1 0,9 0 0,-2 1 0,0 0 0,0 0 0,5-1 0,-7-1 0,-13-2 0,8 4 0,-23-3 0,-4 2 0,-3-3 0,-4 0 0,15 0 0,13 5 0,4-4 0,3-1 0,-11 2 0,2 1 0,20-3 0,-4 0 0,-12 0 0,6-3 0,-37 0 0,-3-3 0,-3 0 0,0 3 0,0 0 0</inkml:trace>
  <inkml:trace contextRef="#ctx0" brushRef="#br0" timeOffset="137048">16846 8635 24575,'0'18'0,"0"12"0,0 1 0,0 3 0,0 2 0,0 19 0,0-14 0,0-1 0,0 11 0,0-17 0,0-12 0,0-7 0,0-4 0,0 10 0,0-13 0,0 9 0,0-7 0,0 0 0,0 0 0,0-5 0,0 1 0,0 0 0,0 2 0,0 12 0,0 26 0,0-6 0,0 13 0,0-37 0,0-8 0,0-11 0,0 0 0</inkml:trace>
  <inkml:trace contextRef="#ctx0" brushRef="#br0" timeOffset="138297">16796 8719 24575,'3'-3'0,"2"0"0,-2 0 0,3-3 0,0 3 0,-3-3 0,2 3 0,-2 0 0,3 3 0,0 0 0,-3 3 0,2-2 0,-2 4 0,7 1 0,1 9 0,-1-4 0,3 6 0,1 3 0,2 3 0,2 7 0,-7-9 0,-3-3 0,-6-7 0,-2-1 0,0 5 0,-2-8 0,-2 8 0,-3 0 0,-3-1 0,-1 4 0,1-8 0,-3 3 0,7-9 0,-4 5 0,7-11 0,0 1 0,3-5 0,0 3 0,0 0 0</inkml:trace>
  <inkml:trace contextRef="#ctx0" brushRef="#br0" timeOffset="138881">17479 8798 24575,'-6'6'0,"0"-2"0,-4 8 0,-4-1 0,-6 9 0,-4-4 0,6 8 0,0-4 0,9 3 0,2-4 0,3 3 0,4-7 0,0-1 0,3-5 0,0-5 0,0 1 0,2-5 0,-1 3 0,1-3 0,1 0 0,10 0 0,6 0 0,-6 0 0,0 0 0</inkml:trace>
  <inkml:trace contextRef="#ctx0" brushRef="#br0" timeOffset="142364">17985 8740 24575,'0'6'0,"0"-1"0,-6 7 0,1 3 0,-11 9 0,7 0 0,-5-2 0,6 5 0,1-11 0,-1 16 0,4-16 0,0 6 0,10-14 0,-2-3 0,31-5 0,-4 0 0,-2 0 0,4 0 0,8 0 0,1 0 0,-7-2 0,0-1 0,15 0 0,-3 0 0,-7-3 0,7-3 0,-41 6 0,4-4 0,-10 1 0,0 0 0,0-3 0,0-7 0,-7-4 0,-8-4 0,-10 3 0,-24-6 0,15 12 0,0 0 0,2 2 0,7 6 0,-11-7 0,23 13 0,7-2 0,-13 0 0,7 3 0,-8-7 0,7 7 0,3-3 0,3 3 0,4 0 0</inkml:trace>
  <inkml:trace contextRef="#ctx0" brushRef="#br0" timeOffset="143414">18779 8606 24575,'3'6'0,"3"7"0,3 8 0,5 15 0,3 0 0,-2 18 0,-6-21 0,-4 1 0,-1 0 0,-3-5 0,3 17 0,-10-28 0,1-5 0,-17 3 0,-7 5 0,-7-3 0,0 0 0,2-5 0,5-5 0,-1-3 0,9-1 0,8-4 0,9 0 0,2 0 0</inkml:trace>
  <inkml:trace contextRef="#ctx0" brushRef="#br0" timeOffset="144515">18566 8440 24575,'0'26'0,"5"33"0,-5-29 0,1 3 0,2 5 0,1 5 0,-1-4 0,-2-8 0,0 0 0,1 29 0,1-3 0,-3-19 0,0-3 0,0-3 0,0-11 0,0-5 0,0-10 0,0 0 0,0 0 0,0 0 0,0-3 0,0-1 0</inkml:trace>
  <inkml:trace contextRef="#ctx0" brushRef="#br0" timeOffset="145100">18698 8545 24575,'5'0'0,"1"0"0,0 0 0,0 0 0,-1 0 0,1 0 0,0 0 0,0 0 0,2 0 0,-4 0 0,1 0 0</inkml:trace>
  <inkml:trace contextRef="#ctx0" brushRef="#br0" timeOffset="149681">15449 9023 24575,'2'-3'0,"5"-6"0,13 0 0,0-6 0,13-2 0,-3 0 0,15 3 0,-7 2 0,-8 4 0,0-1 0,9-5 0,-11 2 0,-1 0 0,6-10 0,9-14 0,-24 17 0,10-13 0,-23 33 0,3 2 0,-5 32 0,-2 4 0,1-10 0,-1 3 0,-1 25 0,-3-16 0,-2-7 0,-1-2 0,-3-6 0,-9 23 0,10-34 0,1-1 0,1-11 0,6 2 0,-6-4 0,0 4 0,-1-4 0,-6 2 0,7-3 0,-4 0 0,7-3 0,-6-3 0,4-9 0,-9-4 0,3 0 0,-4-3 0,-1-2 0,-5-12 0,-2-11 0,-1-2 0,11 19 0,1 3 0,1-4 0,0 2 0,13 26 0,2 3 0,20 13 0,0 1 0,4 9 0,3 2 0,8-1 0,-10 2 0,3 2 0,-2-10 0,0-1 0,-2 0 0,-1-1 0,24 11 0,-22-17 0,-19-5 0,-9-1 0,-28 8 0,-14-7 0,2 3 0,-2-1 0,-9-5 0,8 1 0,1-1 0,-7-7 0,15 5 0,1-1 0,-8-4 0,15 3 0,15 1 0,5-1 0,-5 2 0,3 0 0,-10 0 0,2 0 0,-8 0 0,7-3 0,2 2 0,11-1 0,0 2 0</inkml:trace>
  <inkml:trace contextRef="#ctx0" brushRef="#br0" timeOffset="154731">15864 10651 24575,'10'0'0,"15"0"0,15 0 0,-9 0 0,3 0 0,2 0 0,1 0 0,-1-2 0,2-1-502,10 0 0,1-1 502,-6 1 0,1 0 0,11-4 0,0 2 0,-19 4 0,-1 1 0,12-3 0,-1 0 246,9-2-246,-4 5 0,0-1 0,0-4 0,-19 5 0,-1 0 0,3 0 0,-8 0 0,14 0 758,-16 0-758,10 0 0,0 0 0,3 0 0,-2 0 0,4 0 0,9 0 0,5 0 0,-3 0 0,0 0 0,1 0-473,1 0 0,3 0 0,-6 0 473,-7 0 0,-3 0 0,7 2 0,1 1-314,8 0 0,-3 0 314,-22 0 0,1 0 0,10-1 0,5 0 0,-5 0 0,-9-2 0,-1 0 0,10 0 0,3 0 0,7 0 0,-2 0 0,6 0-99,-7 2 1,-1 0 98,-1-1 0,-15 4 0,2 0 0,-1-4 0,0-1 0,-1 2 0,2 1 0,2-3 0,1 0 0,1 0 0,0 0 0,3 0 0,1 0 0,4 0 0,0 0 0,-14-1 0,0 2 0,16 1 0,0 1 0,-12 0 0,1 1 0,10 2 0,0 0 0,-11-2 0,-1-1 0,10 3 0,-3-1 0,7 1 0,0-2 0,10 0 0,-5 0 0,-11 0 0,0-2 0,1 1 0,2-1 0,-5-1 0,14-1 0,-34 0 0,-3 0 0,-11 0 0</inkml:trace>
  <inkml:trace contextRef="#ctx0" brushRef="#br0" timeOffset="157919">21012 10146 24575,'9'-9'0,"12"-6"0,6-10 0,1-2 0,2 0 0,-14 10 0,2-1 0,-10 11 0,2-1 0,-3 1 0,21-10 0,4 2 0,0-7 0,7 4 0,-8-1 0,-10 6 0,1 8 0,-22 6 0,-3 12 0,-6 7 0,-13 34 0,1 1 0,4-11 0,-1 0 0,7-11 0,-1 0 0,-4 3 0,0-1 0,5-5 0,1-3 0,-10 17 0,8-17 0,8-13 0,1-20 0,3-4 0,-4-27 0,3 10 0,-5-11 0,-1-3 0,0-3 0,3 11 0,-2 0 0,-2-12 0,7 19 0,-4-15 0,8 27 0,0-3 0,6 20 0,1 1 0,4 3 0,9 4 0,8 7 0,6 1 0,6 6 0,-17-9 0,4-1 0,-19-5 0,3-4 0,-9 0 0,1 0 0,3 3 0,7 7 0,2-1 0,-7 1 0,-8-10 0,-13-3 0,-34 2 0,11-1 0,-3-1 0,-16 1 0,0-1-264,10 1 0,0-2 264,-11-4 0,4-2 0,0-1 0,18-2 0,2 0 0,2 1 0,13-1 0,9 7 0,1 0 0,2 0 0</inkml:trace>
  <inkml:trace contextRef="#ctx0" brushRef="#br0" timeOffset="169100">10562 11707 24575,'6'0'0,"8"0"0,35 0 0,-14 0 0,5 0-1024,2 0 0,4 0 0,-1 0 1024,14 0 0,0 0 0,-19 0 0,1 0 0,1 0 0,12 0 0,3 0 0,-5 0 0,-6 0 0,0 0 92,5 0 0,4-1 0,-8 2-92,6 3 330,-15-4 1,-3 1-331,-6 3 0,17-4 0,-31 0 388,1 0 0,-10 0 0,-3 0 1</inkml:trace>
  <inkml:trace contextRef="#ctx0" brushRef="#br0" timeOffset="173880">4366 9171 24575,'6'6'0,"-3"0"0,6 0 0,3 4 0,0 1 0,5-3 0,-7 1 0,0-8 0,7 2 0,-6-3 0,17-8 0,-16 4 0,15-12 0,-11 0 0,9-5 0,-8 4 0,2-6 0,-8 12 0,4-11 0,-7 13 0,-1-1 0</inkml:trace>
  <inkml:trace contextRef="#ctx0" brushRef="#br0" timeOffset="174513">4212 9868 24575,'6'6'0,"0"3"0,4 1 0,0 3 0,8 2 0,-3-4 0,3-1 0,-8-3 0,-1-4 0,0 3 0,12-5 0,-5-1 0,17-5 0,8-20 0,-1-1 0,1-8 0,-3-1 0,-10 7 0,-7 6 0,1 0 0</inkml:trace>
  <inkml:trace contextRef="#ctx0" brushRef="#br0" timeOffset="177747">3614 6939 24575,'0'6'0,"6"3"0,-1 5 0,7 4 0,-4-3 0,1-6 0,-3-7 0,2-4 0,7-6 0,-2-5 0,1 4 0,-8-2 0,-3 10 0,-3-1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15:58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2775 4969 24575,'46'0'0,"-3"0"0,-18 4 0,10-3 0,8 7 0,-1-7 0,-8 3 0,2 2 0,-5-1 0,1 1 0,12 1 0,2 0 0,-5 1 0,-1 0 0,-9-2 0,-2-1 0,4-2 0,-4 0 0,-2 1 0,-2-4 0,-18 0 0,-5 0 0</inkml:trace>
  <inkml:trace contextRef="#ctx0" brushRef="#br0" timeOffset="766">3106 9823 24575,'6'0'0,"0"0"0,19 0 0,27 0 0,-16 0 0,6 0-703,7 0 1,7 0-1,-5 0 703,-2-1 0,1 2-613,-6 0 0,6 1 0,2 0 0,-3 0 613,7-2 0,-2 0 0,1 2 0,-5 1 0,3 1 0,-1 0 0,-2-1 0,4-2 0,-1-1 0,-2 1-154,-2 3 0,-1 1 1,-7-1 153,7-3 0,6 5 0,-37-6 0,-11 0 0</inkml:trace>
  <inkml:trace contextRef="#ctx0" brushRef="#br0" timeOffset="18134">3975 6257 24575,'6'0'0,"3"-3"0,17-2 0,7-4 0,-3 4 0,2 0 0,21-5 0,-15 4 0,1 0 0,-6 3 0,1 1 0,6-1 0,1 0 0,-4 3 0,-1 0 0,-3 0 0,-1 0 0,7 0 0,0 0 0,0 0 0,0 0-440,6 0 0,2 0 440,6 0 0,2 0 0,2 0 0,0 0 0,-8 0 0,1 0 0,9 3 0,-2 0 0,-18-2 0,-3-1 0,-4 3 0,0 0 0,10-3 0,-2 0 0,3 0 0,2-2 0,2 0 0,-17 2 0,1-1 0,27-3 0,-1-1 0,-2 4 0,-10 0 0,-2 2 0,-5 4 0,9 1 880,-14 1-880,5-6 0,-13 2 0,16-8 0,8 4 0,-5-3 0,-4 3 0,2 2 0,14-1 0,-19 0 0,-1 0 0,6 0 0,-13 0 0,-10 3 0,-1-2 0,-5 5 0,-3-6 0,-1 3 0,-5-3 0,-2 0 0</inkml:trace>
  <inkml:trace contextRef="#ctx0" brushRef="#br0" timeOffset="30934">15768 7450 24575,'3'-3'0,"4"0"0,-1 3 0,22 0 0,2-4 0,25 3 0,-11-8 0,-14 9 0,1-1 0,20-2 0,6 3 0,-25 0 0,-2 0 0,4 0 0,12 0 0,-30 3 0,1-3 0,-11 3 0</inkml:trace>
  <inkml:trace contextRef="#ctx0" brushRef="#br0" timeOffset="32165">17643 7487 8191,'29'-4'0,"1"3"5063,4-7-5063,14 7 2818,-10-2-2818,16 3 1719,-12 0-1719,-9 0 6784,12 4-6784,-24-3 0,25 3 0,-24-4 0,22 0 0,-17 0 0,14 0 0,7 0 0,-20 0 0,17 0 0,-24 0 0,7 0 0,-5 0 0,-10 0 0,-2 0 0</inkml:trace>
  <inkml:trace contextRef="#ctx0" brushRef="#br0" timeOffset="64548">20833 6321 24575,'9'0'0,"-2"-2"0,28 1 0,-5-3 0,4-1 0,11 5 0,6-1-544,-8-3 1,2-1 0,-1 1 543,9 3 0,0 1-567,-4-2 1,2-1 0,-1 1 566,-7 2 0,0 0 0,1 0 0,9 2 0,1 1 0,-1-1-235,-9-2 1,-1 0 0,-2 1 234,8 5 0,-3-1 0,-10-4 0,-3-1 0,18 5 1055,-2-2-1055,-8-2 2137,-12 3-2137,5-4 840,25 0-840,-25 0 0,1 0 0,6 0 0,2 0 0,11 1 0,0-2 0,-11-1 0,1-1 0,-2 2 0,2 1 0,-3-1 0,-1-4 0,0 0 0,0 4 0,3 1 0,-5 0 0,-6-2 0,0 0 0,13 1 0,3 2-351,3-1 0,-2 0 351,-12 0 0,-1 0 0,14 0 0,0 0-44,-17 0 1,-2 0 43,1 0 0,0 0 0,19 0 0,-9 0 0,-18 0 0,-6 0 699,-8 0-699,-1-3 90,-3 3-90,3-6 0,2 5 0,2-2 0,1 0 0,-1 2 0,-3-2 0,0 6 0,-1-3 0,-3 6 0,10-6 0,-6 3 0,13-3 0,-12 0 0,2 0 0,-10 0 0</inkml:trace>
  <inkml:trace contextRef="#ctx0" brushRef="#br0" timeOffset="100964">9014 13532 24575,'12'-7'0,"14"4"0,14 0 0,-9 3 0,2 0 0,23 0 0,-24 2 0,-1 0 0,17-1 0,1 4 0,-18-5 0,1 0 0,14 0 0,0 0 0,-8 0 0,-11 0 0,9 0 0,-8 0 0,-9 0 0,3 0 0,15 0 0,2 0 0,5 0 0,8 0 0,2 0 0,-22 0 0,2 0 0,6 0 0,-1 0 0,9 0 0,-18 0 0,0 0 0,7 0 0,0 0 0,16 0 0,-7 0 0,-5 0 0,17 0 0,-6-4 0,-20 1 0,2 1 0,11-1 0,0 1 0,-11-1 0,0 1 0,2 3 0,-1 2 0,20 2 0,-11 3 0,-11 0 0,-11-3 0,-16-2 0,-3-3 0</inkml:trace>
  <inkml:trace contextRef="#ctx0" brushRef="#br0" timeOffset="132998">15442 12472 8191,'2'-3'0,"1"-3"5063,11 6-5063,1-6 2818,14 5-2818,-5-3 1719,23 4-1719,-1 0 6784,5 0-6784,-4 0 0,9 6 0,-16-5 0,15 4 0,-20-5 0,6 0 0,-9 0 0,0 0 0,16 0 0,-6 0 0,-2 0 0,0 0 0,19 0 0,-32 3 0,20-2 0,-19 2 0,5-3 0,1 0 0,1 0 0,9 0 0,2 0 0,-2 0 0,-11 0 0,-1 0 0,14 0 0,-9 0 0,12 0 0,-17 0 0,13 0 0,-28 0 0,28 0 0,-12 0 0,4 0 0,-7 0 0,0 0 0,5 0 0,3 0 0,0 0 0,-3 0 0,-1 0 0,-1 0 0,-10-3 0,23 2 0,-30-5 0,-2 5 0,-11-2 0,-50 3 0,12-4 0,-10-1 0,-2-1 0,-1-4 0,12 2 0,3 1 0,1-2 0,2 4 0,12 2 0,5 3 0,-1 0 0,0 0 0,1 0 0,-5 0 0,-6-4 0,-1 3 0,1-3 0,2 4 0,3-4 0,0 4 0,1-4 0,4 4 0,0 0 0,-4 0 0,-6-4 0,0 3 0,0-3 0,1 4 0,-1-3 0,4-2 0,-8 1 0,9-3 0,-4 6 0,-5-2 0,-8 7 0,-1-3 0,0 4 0,-1-1 0,-11-2 0,8 0 0,0 0 0,-2-6 0,-2 3 0,10-3 0,0 4 0,-12 4 0,9 0 0,-4 4 0,8-4 0,14 3 0,-7-7 0,3 7 0,-1-6 0,-9 3 0,10-4 0,-10 4 0,4-3 0,8 3 0,0-4 0,18 2 0,-8-1 0,4 2 0,-2-3 0,-7 3 0,9 0 0,-9 4 0,11-3 0,-1-1 0,4-3 0</inkml:trace>
  <inkml:trace contextRef="#ctx0" brushRef="#br0" timeOffset="152397">17167 11367 24575,'17'0'0,"4"-4"0,10 3 0,6 1 0,-2-2 0,3 0-1182,19-1 0,3 0 1182,-3 0 0,-1-1 0,-9 0 0,2 0 0,-8 2 0,2-1 0,-2 2 0,9 3 0,-1 2 0,-6-1 0,2-1 0,-1 1 0,14 0 0,-3 1 0,-8 2 0,-1-1 95,-1-4 0,-2-1-95,-5 3 0,-2-1 0,-2-4 0,-2-1 521,20 2-521,-22-6 0,-12 6 0,-10-4 297,0 4 1,-7-2 0,2 3 0</inkml:trace>
  <inkml:trace contextRef="#ctx0" brushRef="#br0" timeOffset="152980">20810 11399 8191,'28'-4'0,"15"0"5008,-5 4-5008,3 1 0,4-2 0,-9-1 0,2-1 378,2 2 0,4 1 0,2-1-378,7 0 0,2-2 0,-1 2 0,-10 0 0,0 2 0,2-1 0,1 0 0,4 0 0,1 0 0,-2 0 50,-5 0 0,0 0 1,0 0-1,1 0-50,7 0 0,2 0 0,1 0 0,-3 0 0,-3 0 0,-1 0 0,-1 0 0,-1 0 0,14 0 0,-2 0 0,0 0 0,-1 0 0,-1 0 0,-1 0 0,0 0 0,-1 0 0,0 0 1496,-2 0 1,0 0 0,-3 0-1497,9 0 0,-5 0 0,-20 0 0,-4 0 45,26 0-45,-23 0 454,-8 0 1,-18 0 0,-5 0 0</inkml:trace>
  <inkml:trace contextRef="#ctx0" brushRef="#br0" timeOffset="192579">4097 14618 24575,'6'0'0,"-1"0"0,1 0 0,13 0 0,3 0 0,19-4 0,1 3 0,0-4 0,5 5 0,2 0 0,8 0 0,-6 0 0,-3 0 0,0 0 0,3 0 0,-6 0 0,-3 0 0,-14 0 0,2 0 0,5-3 0,-6 2 0,-8-3 0,5 4 0,-4-4 0,26-2 0,3 1 0,6 0 0,-10 2 0,4 0 0,3 2 0,2 0 0,-12-1 0,2 0 0,1 0 0,4 1 0,1 2 0,-5-1 0,-4-2 0,0 0 0,0 2 0,2 0 0,-7-1 0,-3-3 0,21 1 0,4 1 0,-28 2 0,1-1 0,10 0 0,7 0 0,-3-2 0,13-3 0,-3 0-296,2 3 1,-4-2 295,-11-5 0,-5-1 0,10 0 0,-5-1 0,2 0 0,-13 5 0,2 1 0,20-3 0,-1 2 0,-20 4 0,-1 1-294,15 1 1,0 2 293,-13-2 0,1 2 0,13 1 0,1 1 0,-12-1 0,-3 2 0,-2 3 0,-1 1 0,-1-3 0,0 1 0,26 9 0,-13-9 0,2 0 286,-11-3 1,0 0-287,4 0 0,-1 0 0,16-3 0,-18 0 605,-5 0-605,-5-3 0,-15-1 0,0-2 0,1 0 0,-1-1 0,2 4 0,-1-1 0,-8 4 0,2 0 0</inkml:trace>
  <inkml:trace contextRef="#ctx0" brushRef="#br0" timeOffset="195564">8445 14281 24575,'6'-9'0,"3"-1"0,-1-4 0,5 1 0,-2-5 0,9-3 0,1-4 0,5-1 0,0 0 0,11-7 0,-14 11 0,19-21 0,-26 26 0,18-27 0,-18 22 0,6-14 0,-11 19 0,5-13 0,-9 21 0,13-20 0,-13 29 0,3-8 0,-7 25 0,-3 4 0,0 15 0,3-10 0,-2 19 0,2-18 0,-3 8 0,0-6 0,0-14 0,0 2 0,0-7 0,-4 8 0,1-3 0,-5 3 0,1-5 0,1 1 0,-2 4 0,1-1 0,-3 1 0,-4 9 0,3-14 0,-8 9 0,12-18 0,-5 2 0,6-6 0,0 0 0,0 0 0,3 2 0,-2 2 0,-2 2 0,-3 3 0,-4 2 0,7-1 0,-3-10 0,10-1 0,-11-21 0,0-6 0,-8-22 0,4 6 0,0-10 0,4 25 0,1 0 0,-3-23 0,-10 1 0,20 27 0,0 16 0,9 10 0,13 3 0,3 2 0,13 6 0,-1 0 0,-4 0 0,-2 3 0,-12-9 0,-3 1 0,-7-3 0,-3-2 0,6 9 0,-5-1 0,11 8 0,-6-5 0,6 0 0,-7-5 0,-2-3 0,-1-2 0,-4 1 0,4-5 0,-4 5 0,4-4 0,-2 4 0,0-2 0,2 1 0,-1 1 0,2-5 0,-1 8 0,-1-4 0,-2 4 0,1 4 0,1 3 0,30 32 0,-6-15 0,0-10 0,0-2 0,-3-6 0,0-10 0,-22-15 0,3-2 0,-5-6 0,3 2 0,-8 3 0,1 6 0,-7 2 0,4 6 0,-4-2 0,-15 1 0,2-2 0,-13 3 0,-10 0 0,22 0 0,-34 0 0,29 0 0,-13 0 0,17 0 0,-8 0 0,6 0 0,-14 0 0,4 0 0,10-3 0,5 3 0,16-6 0,0 5 0,-3-4 0,-6 4 0,-7-2 0,7 3 0,1 0 0,11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19:40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22206 4467 24575,'0'6'0,"0"3"0,-4 10 0,-1 7 0,-3 9 0,0-10 0,-1 13 0,5-11 0,-1 9 0,5 4 0,0 11 0,0-10 0,8 13 0,-2-24 0,9 0 0,-3-9 0,11 4 0,2-11 0,8 10 0,-3-11 0,-2-1 0,21-8 0,7 0 0,-1-4 0,-6-7 0,-12-14 0,-15 4 0,-2-14 0,-4-4 0,-7-10 0,-4 8 0,-3 0 0,-7-7 0,-13-2 0,-2 9 0,0 8 0,-2 0 0,-7-7 0,0 6 0,-2 2 0,-15 0 0,14 6 0,-3 0 0,-5 7 0,0 1 0,10 3 0,-1 1 0,-8 0 0,-1 3 0,-17 1 0,6 2 0,9 4 0,21 0 0,7 0 0,11 0 0,0 0 0</inkml:trace>
  <inkml:trace contextRef="#ctx0" brushRef="#br0" timeOffset="617">20950 4304 8191,'28'15'0,"-1"0"0,10 5 0,0-1 5063,12 8-5063,-3-6 0,9 3 0,-9-4 0,4 1 0,-5-4 0,7 4 0,-9-5 0,-3-5 2818,14 2-2818,-33-9 1719,-5-1-1719,-10-3 6784,0 5-6784,0-4 0,-3 4 0,2-4 0,-4 1 0,1-2 0</inkml:trace>
  <inkml:trace contextRef="#ctx0" brushRef="#br0" timeOffset="1083">21215 4897 24575,'26'0'0,"3"0"0,5 0 0,5 0 0,4 0 0,1-3 0,4-1 0,-4 0 0,-1 1 0,-3 0 0,7-2 0,-8-1 0,-24 3 0,-4 3 0,-8 0 0</inkml:trace>
  <inkml:trace contextRef="#ctx0" brushRef="#br0" timeOffset="1534">20865 5671 8191,'43'-15'0,"-1"0"0,15-3 2378,-8-1 1,-2 1-2379,-10 3 2856,15-7-2856,-35 11 1756,-3 5-1756,0-4 6670,-1 2-6670,1-5 345,-4 9-345,3-6 0,-7 7 0,1-1 0,-5 2 0</inkml:trace>
  <inkml:trace contextRef="#ctx0" brushRef="#br0" timeOffset="1950">21111 6107 18693,'5'0'0,"23"-12"2566,19-13-2566,-9 7 0,3-3 0,2-6 0,3-2 0,-7 8 0,3 1 0,1-3 0,4-6 0,1-2 0,-1 2-89,-3 4 0,0 2 1,-2 1 88,-3-1 0,-1 0 0,-3 2 0,-3 1 0,-4 3 832,-3 3-832,-3-2 0,-16 12 0,-3 1 0</inkml:trace>
  <inkml:trace contextRef="#ctx0" brushRef="#br0" timeOffset="5019">21956 3267 24575,'5'-3'0,"19"-7"0,12 4 0,8 0 0,5-1 0,-9 1 0,0 1 0,11-1 0,-2 1 0,3-1 0,-17-1 0,-23 6 0,-6-2 0</inkml:trace>
  <inkml:trace contextRef="#ctx0" brushRef="#br0" timeOffset="7450">22003 3392 24575,'3'2'0,"16"9"0,0 1 0,14 9 0,-2 1 0,-4-1 0,-6-4 0,-2-5 0,-12-5 0,-2-2 0,-5 1 0,0 0 0,-3 7 0,-1-1 0,-3 6 0,3-8 0,-2-1 0,3-3 0,-6 3 0,4-2 0,-7 5 0,8-5 0,-9 6 0,3-3 0,3 0 0,-5 5 0,7-8 0,-4 5 0,3-6 0,3 0 0,-2 2 0,4-1 0,1 1 0,1-2 0,6-1 0,1 2 0,1-1 0,13 1 0,9-3 0,4 0 0,17 0 0,-2-4 0,0-1 0,2 0 0,0-8 0,-25 8 0,-16-5 0,-9 5 0,-2-1 0</inkml:trace>
  <inkml:trace contextRef="#ctx0" brushRef="#br0" timeOffset="8900">23461 3602 24575,'10'-3'0,"4"3"0,16-3 0,22 3 0,-10 0 0,0 0 0,-10 0 0,2 0 0,23-3 0,-2-1 0,-5 3 0,-1-2 0,-2 0 0,-6 3 0,0-3 0,-30 0 0,-8 0 0,-3 0 0</inkml:trace>
  <inkml:trace contextRef="#ctx0" brushRef="#br0" timeOffset="9567">23919 3447 24575,'6'0'0,"0"0"0,7 0 0,8 0 0,14 4 0,-3 0 0,20 11 0,-19-5 0,9 4 0,-17-7 0,-14 0 0,-5-1 0,-6 8 0,0 1 0,-3 14 0,-6 0 0,-10 8 0,-5 0 0,2-10 0,7-2 0,7-17 0,7 0 0,-1-5 0,2 3 0,0 0 0,0-3 0,0 0 0</inkml:trace>
  <inkml:trace contextRef="#ctx0" brushRef="#br0" timeOffset="10767">25177 3392 24575,'7'16'0,"-4"8"0,1 11 0,-9 8 0,-3-1 0,-6-1 0,1-19 0,-1 0 0,4-12 0,-1-2 0,2-2 0,3-6 0,0 0 0,0-6 0,-9-8 0,6-1 0,-16-15 0,10-2 0,-8-6 0,8-3 0,3 11 0,7 2 0,2 9 0,3 4 0,0 6 0,3 0 0,3-1 0,7-8 0,2 2 0,7-6 0,-7 13 0,7 0 0,-11 9 0,19 0 0,-12 4 0,21 0 0,-9 5 0,-1-1 0,11 5 0,-22-5 0,20 5 0,-29-6 0,9 0 0,-14-4 0,-2-1 0</inkml:trace>
  <inkml:trace contextRef="#ctx0" brushRef="#br0" timeOffset="12417">25350 3353 24575,'6'0'0,"-1"0"0,-1 3 0,15 10 0,-8-1 0,25 16 0,-16-16 0,3 2 0,-6-8 0,-11-5 0,4 2 0,-7-3 0,-1 0 0</inkml:trace>
  <inkml:trace contextRef="#ctx0" brushRef="#br0" timeOffset="13000">26377 3674 24575,'6'0'0,"4"-3"0,19-1 0,20-2 0,6 1 0,-13 2 0,1 0 0,2-1 0,4-1 0,-7 2 0,9 2 0,-13-5 0,-32 6 0</inkml:trace>
  <inkml:trace contextRef="#ctx0" brushRef="#br0" timeOffset="148647">17499 5546 24575,'3'6'0,"0"3"0,-3 6 0,0 9 0,0 12 0,0 13 0,0-17 0,0 0 0,0 21 0,-2-14 0,1 5 0,-2-6 0,-1 8 0,0 1 0,0 9 0,1-11 0,-2-8 0,2 15 0,1-5 0,2-35 0,0 5 0,5-48 0,-4 13 0,3-4 0</inkml:trace>
  <inkml:trace contextRef="#ctx0" brushRef="#br0" timeOffset="150881">17516 5584 10473,'3'-4'0,"-3"-4"5051,5 7-5051,5-4 2453,-3 5-2453,28 3 1417,-11 2-1417,15 2 5181,-19 1-5181,-8-2 0,-9 0 0,2-3 0,2 12 0,4-1 0,0 12 0,0-3 0,-7 0 0,0 2 0,-4-9 0,-3-1 0,-1-5 0,-2-4 0,-3 4 0,-2-1 0,-7 3 0,-1 2 0,0-2 0,-3-1 0,7-4 0,-13 7 0,15-6 0,-9 2 0,18-4 0,-1-3 0,2 3 0,3 3 0,-7 16 0,6-3 0,-4 8 0,5 10 0,3-20 0,7 31 0,-2-34 0,4 9 0,-6-17 0,0-6 0,0 0 0,-1-3 0,1 3 0,0 0 0,7 3 0,-5-2 0,19 7 0,1-5 0,3 6 0,14-2 0,-1 4 0,-14-7 0,1 0 0,21 5 0,-4-5 0,-27-7 0,-4-8 0,-14-1 0,6-10 0,-8 5 0,5-9 0,-6 11 0,0-8 0,0 14 0,0-4 0,0 4 0,-3 3 0,0-2 0,-3 2 0,0 2 0,0 2 0,0 8 0,-4 5 0,2 5 0,-6 0 0,9 3 0,-1-7 0,6 12 0,0 5 0,3-5 0,5 11 0,3-25 0,16 16 0,4-14 0,2 0 0,13-2 0,-24-12 0,16 3 0,-23-4 0,2-2 0,-9-2 0,-8-5 0,3-1 0,0-6 0,1 1 0,2-1 0,11-9 0,-11 15 0,7-7 0</inkml:trace>
  <inkml:trace contextRef="#ctx0" brushRef="#br0" timeOffset="151698">18494 5787 24575,'0'5'0,"0"5"0,3 4 0,-2 20 0,6-6 0,-6 2 0,-1 2 0,-1 16 0,-4 1 0,-1 0 0,-4-1 0,3-3 0,0-6 0,0-20 0,2 19 0,2-19 0,3-1 0,-3 0 0,2-8 0,-2 0 0,3-5 0,5 1 0,-1-3 0,17 0 0,14-3 0,16 0 0,-20 2 0,2 1 0,2-3 0,1 1 0,6 4 0,-2 0 0,-4-4 0,-3 0 0,-1 2 0,-3-1 0,-5-4 0,-17 1 0,-10-4 0,0 4 0,0-2 0</inkml:trace>
  <inkml:trace contextRef="#ctx0" brushRef="#br0" timeOffset="153964">19074 5872 24575,'0'9'0,"0"16"0,0 8 0,-2 0 0,-1 4 0,1-4 0,-2 2 0,-3 7 0,0 0 0,1-9 0,1-1 0,-8 25 0,8-28 0,-2 9 0,6-29 0,-2 17 0,3-15 0,3 7 0,-2-7 0,5 4 0,-3-5 0,7 4 0,-2 0 0,1-4 0,1-1 0,4 2 0,5-3 0,4 3 0,-7-7 0,10 3 0,-9-2 0,23 0 0,-19 1 0,24-5 0,-28 2 0,17-3 0,-16-4 0,1-3 0,-4 0 0,-6 0 0,-3-2 0,0 5 0,0-5 0,5-5 0,7-9 0,-1 3 0,15-23 0,-18 10 0,10-13 0,-18 15 0,0-9 0,-6 18 0,0-23 0,0 19 0,0-9 0,0 7 0,0 7 0,0-6 0,0 16 0,-3-6 0,2 6 0,-2-6 0,3 2 0,0-3 0,0 8 0,0-7 0,3 9 0,-3-6 0,6 1 0,-5 5 0,3-6 0,-1 2 0,-3 5 0,3-5 0,0 6 0,-2 0 0,1 0 0,-2 3 0,0 0 0</inkml:trace>
  <inkml:trace contextRef="#ctx0" brushRef="#br0" timeOffset="214347">6849 8575 24575,'0'6'0,"4"12"0,0-5 0,1 10 0,3-16 0,-2-6 0,7-5 0,10-12 0,-3 3 0,8-7 0,-9 7 0,-6-3 0,-3 9 0,-4 0 0,-3 5 0,0 2 0</inkml:trace>
  <inkml:trace contextRef="#ctx0" brushRef="#br0" timeOffset="215562">19833 8600 24575,'-3'2'0,"-2"1"0,2 3 0,-7 3 0,-1 6 0,0-1 0,-3 9 0,9-9 0,-2 4 0,7-4 0,0-4 0,3 2 0,1-5 0,10 7 0,6-6 0,5 0 0,-1-4 0,25-4 0,-32-3 0,21 0 0,-32-11 0,-5 6 0,2-16 0,-3 12 0,-2-15 0,-2 7 0,0 2 0,-2 4 0,5 9 0,-1 1 0,2 2 0</inkml:trace>
  <inkml:trace contextRef="#ctx0" brushRef="#br0" timeOffset="216262">19626 9226 24575,'0'9'0,"0"2"0,0 4 0,0 13 0,0-2 0,3 9 0,1-19 0,5 9 0,1-17 0,3 2 0,-3-10 0,-4-6 0,4-12 0,-5 1 0,4-12 0,-3 10 0,-5 5 0,-1 10 0,-3 4 0,0 6 0,-6 3 0,8-5 0,-5 2 0</inkml:trace>
  <inkml:trace contextRef="#ctx0" brushRef="#br0" timeOffset="216729">19474 9687 24575,'0'48'0,"4"-7"0,1-3 0,0-4 0,8 18 0,-7-46 0,0-9 0,12-1 0,10-4 0,-1 0 0,7-4 0,-23 1 0,3-4 0,-7 2 0,-3 3 0,-1 0 0,-3 1 0,0-1 0,0-8 0,0 9 0,0-1 0</inkml:trace>
  <inkml:trace contextRef="#ctx0" brushRef="#br0" timeOffset="217363">21166 9312 24575,'0'6'0,"0"3"0,0-2 0,0 2 0,5-3 0,-1-3 0,8 0 0,7-3 0,20 0 0,5-5 0,0-3 0,-14-4 0,-12-2 0,-11 0 0,-1-4 0,-6 7 0,0-3 0,-2 8 0,-1 3 0,-3 1 0,2 2 0,2 0 0</inkml:trace>
  <inkml:trace contextRef="#ctx0" brushRef="#br0" timeOffset="218080">21068 9635 8320,'0'10'0,"3"6"5077,-2-9-5077,7 11 2799,-3-7-2799,4 5 1701,-2-3-1701,3 1 6678,16 4-6678,1-1 0,19 2 0,-23-9 0,1-9 0,-21-8 0,0-16 0,-3-3 0,0-5 0,0 3 0,0 12 0,-3-1 0,-1 13 0,-2-2 0,3 3 0,-6 3 0,1-3 0,-15-1 0,3 0 0,-4-4 0,2-3 0,7 3 0,3 0 0,6 5 0</inkml:trace>
  <inkml:trace contextRef="#ctx0" brushRef="#br0" timeOffset="219063">21058 9330 10645,'9'-6'0,"-2"0"5031,8-7-5031,1-3 2424,6-2-2424,-5 2 1396,-3 8-1396,-9 3 5079,1 4-5079,-3-4 0,3 4 0,-3-1 0,9-1 0,-5 2 0,5-2 0,-7 3 0,1 0 0,8 0 0,6 0 0,1 0 0,6 0 0,-8 0 0,4 3 0,-7-2 0,5 6 0,-10-6 0,3 2 0,-4-3 0,-7 0 0,-1 0 0</inkml:trace>
  <inkml:trace contextRef="#ctx0" brushRef="#br0" timeOffset="222730">21147 9299 24575,'-6'-9'0,"0"1"0,-9-7 0,-8-4 0,1 1 0,-2-1 0,-5 1 0,11 6 0,-22-15 0,14 13 0,-1-4 0,4 10 0,0-3 0,0 3 0,-17-10 0,9 5 0,-2 0 0,-10-3 0,-8-1 0,1 2 0,11 4 0,-14-4 0,-1 0 0,15 4 0,-11-5 0,0-2 0,17 7 0,1-1 0,-1 0 0,3 4 0,4 1 0,2 2 0,-5-2 0,12 6 0,-17-7 0,20 7 0,-27-12 0,18 11 0,-14-11 0,19 12 0,13 4 0,3-1 0,17 16 0,-7-13 0,28 26 0,-28-24 0,16 12 0</inkml:trace>
  <inkml:trace contextRef="#ctx0" brushRef="#br0" timeOffset="223763">21065 9279 20790,'-6'0'0,"0"0"1796,-3-3-1796,-26 2 640,-24-2-640,11 3 0,-4 0 0,-4 0 0,-1 0-609,-1 0 0,0 0 609,14 0 0,-1 0 0,4 0 0,1 0 0,-3 0 0,-1 0 0,-7 0 0,0 0 0,7 0 0,3 0 0,2 0 0,-13 0 0,-5 0 0,10 0 939,1 0-939,-7 0 0,27 0 0,-11 0 0,21 0 0,-4 0 1628,10 0-1628,-4 0 0,4 3 0,1-2 0,3 1 0,-3-2 0,2 0 0,-2 0 0,3 0 0,0 3 0,0-3 0,-2 3 0,1-1 0,1-1 0,4 2 0</inkml:trace>
  <inkml:trace contextRef="#ctx0" brushRef="#br0" timeOffset="225181">21126 9340 24575,'-12'3'0,"-3"1"0,-39 12 0,17-6 0,-1-1 0,-4 1 0,-2 1 0,6-3 0,-3-1 0,2 0 0,-4 2 0,1-2 0,-3-1 0,1-1 0,5 3 0,3 0 0,-7 2 0,-9 3 0,3 6 0,10-9 0,-12 2 0,-1 1 0,2 3 0,7-5 0,2-1 0,3 3 0,22-6 0,-12 1 0,4 4 0,4-4 0,-26 10 0,12-8 0,-6 3 0,6-4 0,23-5 0,0 2 0,6-6 0,2 5 0,-3-4 0,-3 5 0,-2-3 0,-12 5 0,-2 0 0,-1 0 0,-6 0 0,-25 10 0,24-11 0,-2 5 0,1 0 0,13-2 0,-21 8 0,25-10 0,-2-1 0,17-7 0</inkml:trace>
  <inkml:trace contextRef="#ctx0" brushRef="#br0" timeOffset="227096">21166 9737 24575,'-6'-17'0,"0"9"0,-8-22 0,-4 6 0,-12-20 0,10 15 0,0-6 0,-1 9 0,7 5 0,-16-9 0,15 18 0,-4-7 0,-6 2 0,11 1 0,-21-11 0,16 5 0,-12 0 0,1 0 0,9 10 0,-2 0 0,-1-4 0,3 3 0,-9-6 0,6 5 0,-10 0 0,8-2 0,-9 2 0,1-7 0,8 11 0,-5-10 0,9 9 0,-8-10 0,4 4 0,-4-4 0,7 9 0,4 2 0,-15-3 0,8 0 0,-4 0 0,12 2 0,0 4 0,6 3 0,-4-5 0,10 8 0,-33-25 0,22 18 0,-20-10 0,-3 1 0,13 11 0,-29-10 0,40 15 0,3-5 0,7 5 0,2-4 0,-1 4 0,5-4 0,-6 4 0,6-4 0,-6 2 0,3-3 0,-3 0 0,3 6 0,0 0 0,3 3 0,0 0 0</inkml:trace>
  <inkml:trace contextRef="#ctx0" brushRef="#br0" timeOffset="228398">21023 9738 8191,'-5'-6'0,"-1"3"5063,0 1-5063,0-1 2818,-3-1-2818,-6-3 1719,0 0-1719,-12-4 6784,-4-3-6784,-12-9 0,12 9 0,-1 1 0,-14-8 0,7 7 0,2 1 0,2 3 0,-20-1 0,-1 1 0,12 0 0,-12 1 0,0 1 0,16 3 0,6 2 0,-1 1 0,-24-2 0,11 3 0,10-6 0,4-1 0,10 2 0,-16-9 0,22 4 0,4 0 0,-26-9 0,21 8 0,-38-5 0,29 9 0,-16 3 0,16-2 0,10 3 0,1 0 0,13 4 0,0 3 0,5 1 0,2-2 0</inkml:trace>
  <inkml:trace contextRef="#ctx0" brushRef="#br0" timeOffset="229713">21078 9796 24575,'-6'0'0,"0"0"0,-3 0 0,-11 0 0,0 0 0,-27 9 0,14-6 0,-9 4 0,-2 1 0,-1-2 0,7-3 0,-3 1 0,-3-2 0,2-1 0,-17-1-336,13 0 1,-7 0 0,6 0 335,12 0 0,2 0 0,-22 0 0,-2 0 0,5 0 0,4 0-123,18 0 1,0 0 122,-24 0 0,4 0 0,19 0 0,-13 0 0,34 0 0,1 3 993,3-2-993,0 4 258,-8-1-258,-1 3 0,-14 1 0,0 0 0,-17 0 0,9 1 0,-14-5 0,27 0 0,-10-4 0,18 0 0,-9 0 0,1 0 0,5 0 0,5 0 0,7 0 0,4 0 0</inkml:trace>
  <inkml:trace contextRef="#ctx0" brushRef="#br0" timeOffset="247998">3902 10231 24575,'28'0'0,"-10"0"0,16 0 0,2 0 0,7 0 0,-5 0 0,0 0 0,1 0 0,14 0 0,5 0 0,-4 0 0,-22 0 0,0 0 0,15 0 0,-15-3 0,2 0 0,-5 2 0,3 1 0,21-3 0,0 0 0,4 3 0,-17 0 0,-1 0 0,4 0 0,-1 0 0,-1-4 0,-16 3 0,-2-3 0,-5 4 0,6 0 0,1-3 0,8 2 0,-3-2 0,18 3 0,-10 0 0,9 0 0,-12 0 0,-5 0 0,-2 0 0,-12 0 0,-5 0 0,-9 0 0</inkml:trace>
  <inkml:trace contextRef="#ctx0" brushRef="#br0" timeOffset="255795">19625 10837 24575,'-3'2'0,"-6"2"0,5 5 0,-9 2 0,2 2 0,0 5 0,4-3 0,4-1 0,3-4 0,0-5 0,2 1 0,5 3 0,3-5 0,8 6 0,1-6 0,15 0 0,-8 0 0,5-4 0,-14-3 0,3-7 0,-8-2 0,4-7 0,-12 8 0,-1-10 0,-3 9 0,-7-22 0,2 12 0,-9-10 0,7 17 0,-6 3 0,7 8 0,-7 1 0,6 3 0,-2 0 0,-1 0 0,4 0 0,-4 0 0,4 0 0,1 3 0,-1 0 0,2 0 0,2 0 0</inkml:trace>
  <inkml:trace contextRef="#ctx0" brushRef="#br0" timeOffset="256712">19533 11309 24575,'-2'7'0,"1"0"0,-4-4 0,-2 7 0,0 0 0,-3 0 0,3 7 0,1-6 0,1 11 0,-1-3 0,5 0 0,1-1 0,3-4 0,4-1 0,-1 0 0,4-3 0,7-4 0,3-3 0,-2-6 0,3-1 0,-10-2 0,5-11 0,-6 0 0,-6-7 0,3 1 0,-6 6 0,5 0 0,-5 5 0,2 2 0,-3 1 0,-3 0 0,-4 2 0,-4-3 0,-6 3 0,-3-1 0,-3 4 0,4 0 0,5 4 0,7 3 0,2-2 0,4 1 0,-2-2 0</inkml:trace>
  <inkml:trace contextRef="#ctx0" brushRef="#br0" timeOffset="257796">19403 11871 24575,'-4'3'0,"-1"0"0,4 3 0,-1 7 0,-1-1 0,2 15 0,-2-7 0,3 14 0,0-10 0,3-3 0,0-4 0,3-13 0,-2 5 0,1-9 0,-2 3 0,13-7 0,5 3 0,22-13 0,-18 5 0,4-6 0,-25 6 0,1 0 0,-4-4 0,-1-1 0,-4-7 0,-7 2 0,3 0 0,-3 1 0,7 5 0,-2-1 0,3 4 0,-4 0 0,2 7 0,-1-2 0,0 2 0,-8-4 0,3 3 0,-16-3 0,6 6 0,-7-3 0,5 4 0,7 0 0,2 0 0,11 0 0,0 0 0</inkml:trace>
  <inkml:trace contextRef="#ctx0" brushRef="#br0" timeOffset="265845">21075 11081 24575,'-3'5'0,"3"1"0,-6 8 0,1 7 0,1 0 0,1 13 0,3-21 0,2 6 0,1-16 0,3 0 0,0-3 0,3 0 0,1 0 0,4 0 0,-1-6 0,1 1 0,0-12 0,-6 9 0,-1-6 0,-7 5 0,0 2 0,0-2 0,-3 3 0,3 0 0,-9 3 0,-3 0 0,-12-1 0,-6 3 0,-5-6 0,16 6 0,4-3 0</inkml:trace>
  <inkml:trace contextRef="#ctx0" brushRef="#br0" timeOffset="266579">20769 11958 24575,'0'6'0,"5"3"0,1 11 0,7 0 0,5 15 0,5 1 0,0-3 0,9 8 0,-15-20 0,15-2 0,-12-13 0,11-37 0,-13-6 0,-5-16 0,-4-5 0,-5 24 0,-2 0 0,-6-6 0,-2-5 0,-1 8 0,-6-5 0,-1 12 0,-1 5 0,7 13 0,2 3 0</inkml:trace>
  <inkml:trace contextRef="#ctx0" brushRef="#br0" timeOffset="268411">21018 11206 24575,'-5'-7'0,"-7"-6"0,1 7 0,-36-16 0,10 12 0,-3-1 0,-2 0 0,13 5 0,-1 1 0,-18-4 0,0-1 0,-8 0 0,12 2 0,3 2 0,2 1 0,-17-2 0,13 6 0,1-2 0,-5 3 0,15 0 0,-7-4 0,14 3 0,-3-6 0,9 6 0,4-3 0,6 4 0,6-2 0,-3 1 0,3-1 0,-3-1 0,-3 2 0,2-4 0,-12 1 0,-2 1 0,-16-4 0,0 6 0,6-7 0,11 7 0,11-2 0,3-2 0,-3 1 0,-8-9 0,5 5 0,-5 1 0,14 4 0,1 3 0</inkml:trace>
  <inkml:trace contextRef="#ctx0" brushRef="#br0" timeOffset="269798">20974 11110 8191,'-11'-18'0,"4"6"5063,-7-11-5063,4 15 2818,-1-11-2818,-2 8 1719,6-3-1719,-7-4 6784,3 4-6784,3-1 0,-4 5 0,7 1 0,-4 2 0,-2-10 0,-4 5 0,3-7 0,-23-8 0,9-1 0,-3 4 0,-1-1 0,-6-6 0,4 7 0,0 0 0,2 0 0,-5 0 0,-3-3 0,11 5 0,2-1 0,-2 1 0,0 0 0,-7-6 0,4 1 0,5 4 0,-7-2 0,0 2 0,7 4 0,-17-10 0,10-2 0,-4-2 0,5-1 0,9 10 0,1 3 0,6 6 0,-7-7 0,-1 1 0,9 10 0,-30-24 0,30 22 0,-34-21 0,19 7 0,1 5 0,-1-1 0,-7-12 0,6 11 0,1 1 0,4 3 0,-4-3 0,23 19 0,6 2 0</inkml:trace>
  <inkml:trace contextRef="#ctx0" brushRef="#br0" timeOffset="271229">21106 11193 8191,'0'-14'0,"0"4"5063,0-13-5063,0 13 2818,-3-34-2818,-3 13 859,0 0 1,-1 0-860,-3-8 6784,-8-7-6784,-3-4 0,1 9 0,-3-2 0,-1-2 0,1 2 0,0 8 0,1 1 0,3-1 0,0 4 0,1 1 0,-3-5 0,6 9 0,-1 0 0,1-1 0,-1 2 0,-4-11 0,5 10 0,-1-1 0,-4-7 0,0 1 0,-7-6 0,4 6 0,1 1 0,-2-3 0,4 11 0,1 1 0,-1-6 0,-15-19 0,20 28 0,-1-8 0,0-2 0,-8-1 0,7 4 0,1 1 0,0 6 0,-5-9 0,9 12 0,-5-4 0,7 8 0,-12-11 0,8 7 0,-16-14 0,19 16 0,-31-27 0,20 16 0,-2 2 0,1 1 0,-2 2 0,4 1 0,-15-8 0,18 14 0,-13-11 0,13 17 0,3-2 0,1 6 0,1-3 0,6 7 0,1-6 0,3 5 0,3-1 0</inkml:trace>
  <inkml:trace contextRef="#ctx0" brushRef="#br0" timeOffset="273578">20978 11757 24575,'-7'3'0,"-2"0"0,6 0 0,-6 5 0,-1-4 0,-9 12 0,-1-4 0,-6 6 0,7-7 0,1 0 0,8-5 0,-3 1 0,6 2 0,-2-1 0,2 4 0,0-2 0,-3 4 0,3-1 0,-3 1 0,0 0 0,2-1 0,-1 1 0,2-4 0,3-1 0,2-3 0,-1 0 0,3-1 0,-3 1 0,3 0 0,0-3 0,0 0 0</inkml:trace>
  <inkml:trace contextRef="#ctx0" brushRef="#br0" timeOffset="290995">20667 8918 24575,'4'10'0,"3"19"0,-6-15 0,5 14 0,-5-18 0,4-5 0,-2-2 0,6-9 0,11-3 0,0-3 0,14-4 0,-5 7 0,-3-6 0,-3 9 0,-13-2 0,-4 7 0,-3-2 0</inkml:trace>
  <inkml:trace contextRef="#ctx0" brushRef="#br0" timeOffset="292262">20635 10324 24575,'3'5'0,"19"26"0,-10-11 0,27 25 0,-24-25 0,6-2 0,-15-11 0,0-4 0,15-25 0,8 3 0,12-23 0,-9 21 0,-2-8 0,-9 11 0,9-4 0,-9 5 0,-1 6 0,-7 7 0,-7-1 0,3 4 0,-3-1 0,-3 2 0,0 0 0</inkml:trace>
  <inkml:trace contextRef="#ctx0" brushRef="#br0" timeOffset="380777">3863 13525 24575,'14'-3'0,"-4"2"0,18-2 0,16-2 0,-4 4 0,5 1-553,6-3 1,2 0 552,-5 3 0,0 0 0,5 0 0,0 0 0,-11 0 0,0 0 0,4 0 0,0 0 135,-4 0 0,-2 0-135,14 0 0,5-4 0,-13 3 0,-13-2 0,5 1-512,6-1 0,4 0 0,-2 1 512,6 1 0,2 0-415,-10-2 0,4-1 0,1 0 1,-2 0 414,5 3 0,-2 1 0,0 0 0,0-2 0,1-1 0,0 1-341,1 1 1,1 2-1,-3-1 341,3 0 0,-2 0 0,-9 0 0,2 0 0,-2 0 0,3 0 0,-2 0 0,6 0 0,-3 0 0,6 0 1309,-13 0-1309,-19 0 2471,8 0-2471,-14 0 1272,7 0-1272,2-4 0,0 3 0,24-3 0,-14 4 0,25 0 0,-21 0 0,-7 0 0,-15 0 0</inkml:trace>
  <inkml:trace contextRef="#ctx0" brushRef="#br0" timeOffset="387944">16479 12730 24575,'-12'9'0,"4"-4"0,-7 10 0,7-1 0,-2 1 0,6 7 0,1-7 0,11 12 0,17 6 0,-1-8 0,23 8 0,-17-24 0,0-2 0,0 2 0,2-2 0,24 1 0,0-3 0,2-1 0,-17-6 0,-6-7 0,-9-20 0,-13 5 0,-13-29 0,-6 25 0,-11-14 0,5 17 0,-25-3 0,-4 13 0,2-4 0,-1 13 0,-4 1 0,8 0 0,-2-1 0,-17 0 0,-1 0 0,17 2 0,3 1 0,-10 2 0,41 4 0,13 3 0,1 0 0,-3-2 0,-3-2 0</inkml:trace>
  <inkml:trace contextRef="#ctx0" brushRef="#br0" timeOffset="389160">16783 11151 24575,'-6'0'0,"0"0"0,-3 5 0,-6 8 0,-12 17 0,11-7 0,-7 22 0,18-18 0,4 13 0,2-5 0,9-13 0,7 6 0,8-18 0,1 3 0,13-9 0,-13-4 0,4-7 0,0-2 0,11-8 0,-11 1 0,-1-4 0,10-19 0,-16 14 0,-6-12 0,-10 20 0,1-12 0,0 6 0,-4 0 0,3-6 0,-6 9 0,3 0 0,-4 11 0,-3 6 0,0 0 0,-3 3 0,0 0 0,-3 0 0,5 0 0,-2 0 0</inkml:trace>
  <inkml:trace contextRef="#ctx0" brushRef="#br0" timeOffset="390295">16824 11424 24575,'0'10'0,"0"25"0,0-6 0,2 5 0,1 3 0,-2 16 0,2-7 0,0 5 0,-3 2 0,0 2 0,0-7 0,0 2 0,0-1-419,-2-8 1,0-1 0,0 0 418,1 2 0,-1-1 0,-1-3 0,-2-3 0,-1-4 0,0 17 0,-1-23 0,6-15 0,-4-1 0,1 1 0,-3 8 1255,-13 27-1255,0-9 0,5 1 0,1 3 0,1-13 0,1 0 0,3 4 0,1-3 0,1-5 0,7-15 0,19-55 0,1 11 0,1-12 0,0 15 0,-16 27 0,1-2 0,-6 20 0,0-10 0,3 6 0,-2-16 0,1 5 0,1-6 0,-3 3 0,3 0 0,-3-3 0,0 5 0,0-2 0</inkml:trace>
  <inkml:trace contextRef="#ctx0" brushRef="#br0" timeOffset="390926">16812 11627 16593,'-6'3'0,"0"0"3501,-7 7-3501,-14 7 1372,5-1-1372,-18 12 730,18-8-730,-22 15 2379,9-6-2379,1-1 0,5-6 0,18-15 0,0 0 0,8-7 0</inkml:trace>
  <inkml:trace contextRef="#ctx0" brushRef="#br0" timeOffset="391230">16828 11728 24575,'14'7'0,"10"6"0,-4 0 0,25 13 0,8 0 0,-27-10 0,0-1 0,24 7 0,-14-4 0,-20-11 0,-2-5 0,-12 0 0,-5-5 0</inkml:trace>
  <inkml:trace contextRef="#ctx0" brushRef="#br0" timeOffset="392263">16815 9847 24575,'-3'10'0,"-1"18"0,-4 2 0,7 7 0,2 3 0,-1 4 0,7-6 0,4-2 0,13-3 0,5 4 0,1-13 0,-5-9 0,9-10 0,4-2 0,-8-4 0,3-3 0,19-6 0,-20 1 0,-1-2 0,13-14 0,-11-7 0,-9-13 0,-15 12 0,-4-8 0,-13 12 0,-2 0 0,-11-3 0,4 8 0,-7 4 0,10 9 0,-14 0 0,-2 6 0,-13 2 0,17 3 0,5 0 0</inkml:trace>
  <inkml:trace contextRef="#ctx0" brushRef="#br0" timeOffset="392910">16817 10229 24575,'7'21'0,"1"6"0,1 9 0,-1 7 0,-1 3 0,0 4-787,0-6 1,0 2-1,-1-1 787,-1 9 0,-2-2 0,1 3 0,-2-4 377,-3-19 1,-2-3-378,1 3 0,-1-4 389,-4-1-389,0-13 0,1-11 0,-3-1 0,6-2 0,-3 0 0</inkml:trace>
  <inkml:trace contextRef="#ctx0" brushRef="#br0" timeOffset="393377">16766 10402 24575,'0'6'0,"-9"6"0,4-1 0,-20 7 0,-4 2 0,-20 6 0,12-9 0,-1 1 0,10-4 0,0-1 0,-3-1 0,3-1 0,11-2 0,8-6 0</inkml:trace>
  <inkml:trace contextRef="#ctx0" brushRef="#br0" timeOffset="393727">16883 10320 24575,'6'3'0,"34"14"0,-13-3 0,1 1 0,2 1 0,18 10 0,-13-3 0,6-4 0,-22-8 0,-7-7 0,-6-1 0</inkml:trace>
  <inkml:trace contextRef="#ctx0" brushRef="#br0" timeOffset="396427">16284 12800 24575,'-6'0'0,"-8"0"0,-12-5 0,-12 0 0,-4 0 0,-5-4 0,4 8 0,6-3 0,7 4 0,16 0 0,4 0 0,4 0 0,0 0 0,1 0 0,-1 0 0,-4 0 0,0 0 0,0 0 0,1 0 0,3-3 0,0 2 0,0-1 0,3-1 0,0-4 0,3-3 0,0-8 0,-4-12 0,3-7 0,-4-19 0,5 12 0,0-4 0,0 8 0,0-3 0,0 13 0,0-3 0,0-1 0,0 1 0,0-22 0,4 1 0,1 24 0,5-18 0,3 4 0,-2 0 0,7-9 0,-5 20 0,-1-1 0,-3 0 0,0-1 0,5-7 0,-1 1 0,-2-16 0,1 0 0,-6 14 0,-4-1 0,0 0 0,-2-1 0,0-14 0,0-1 0,0 1 0,1 5 0,2-12 0,-1 10 0,-1 19 0,0 2-156,1-12 1,1-6 0,-1 9 155,-2-7 0,0-6 0,0 18 0,0 1 0,0-10 0,0 13 0,0 1 0,0-2 0,0 0 0,4-13 466,-3 22-466,3-12 0,-4 26 0,0 4 0,0 3 0,0 0 0,2 3 0,-1-2 0,2 1 0,0-5 0,-3 2 0,8-5 0,-3 2 0,14-9 0,-10 7 0,26-13 0,-21 17 0,20-10 0,-10 9 0,-4-2 0,7 6 0,-16 2 0,3 1 0,-8 1 0,7-2 0,-5 3 0,9 0 0,-7 0 0,4 0 0,4 0 0,1 0 0,-1 0 0,0 0 0,5 0 0,-7 0 0,7 0 0,-13 0 0,7 0 0,-9 0 0,3 0 0,-8 0 0</inkml:trace>
  <inkml:trace contextRef="#ctx0" brushRef="#br0" timeOffset="397477">16397 10108 24575,'6'6'0,"0"0"0,3 3 0,1 1 0,0 0 0,-3-1 0,-2-5 0,-4 1 0,4 1 0,-1 5 0,0-1 0,2 2 0,-5-5 0,2 2 0,-3-3 0,0 0 0,0 3 0,-4 8 0,0-2 0,-3 6 0,0-11 0,0 7 0,-2 0 0,-2 2 0,-4 8 0,5-18 0,2 7 0,6-16 0,2 3 0</inkml:trace>
  <inkml:trace contextRef="#ctx0" brushRef="#br0" timeOffset="456676">18238 14723 24575,'6'0'0,"-3"2"0,-1 2 0,5 20 0,0 13 0,1 11 0,2 8 0,-3-2 0,0 4 0,0-11 0,1 5 0,0 1 0,-1-4 0,-3-6 0,0-2 0,-1 3 0,2 9 0,0 6 0,0-2 0,-1-9 0,-4-9 0,0-2 0,-1 6 0,-1 3 0,1-14 0,0-18 0,-3 0 0,4-31 0,-6-43 0,5 27 0,0-2-642,-2-14 0,0-4 642,3-5 0,0-2 0,0 2 0,0-1 0,0 14 0,0 0 0,0 0 0,2-14 0,1 4 0,-1 11 0,2 3 0,5 4 0,2 4 0,4-6 0,4 2 0,-5 22 0,-4 5 0,4 3 1284,9 0-1284,-3-1 0,4 0 0,-6 1 0,-5 0 0,-2 1 0,-5 2 0,-3 2 0</inkml:trace>
  <inkml:trace contextRef="#ctx0" brushRef="#br0" timeOffset="456962">18693 15280 24575,'2'3'0,"-1"2"0,2-1 0,-3 1 0,2-1 0,-1 1 0,1-2 0,-2 0 0,0 0 0</inkml:trace>
  <inkml:trace contextRef="#ctx0" brushRef="#br0" timeOffset="458092">19020 15824 24575,'0'-8'0,"0"1"0,2-1 0,-1-1 0,5-11 0,-5-5 0,7-16 0,-6 14 0,7-25 0,-3 3 0,0-4 0,2 14 0,-1 2 0,-4 2 0,4 1 0,1 1 0,-4 9 0,10-27 0,-6 33 0,10-26 0,-10 26 0,16-33 0,1 14 0,1-8 0,2 9 0,-3 6 0,-7 9 0,13-7 0,-19 19 0,10 0 0,-11 12 0,5 6 0,4 18 0,3 14 0,-6-2 0,-13-5 0,-8 1 0,-23 3 0,-1-8 0,-6-3 0,-8-7 0,-5-6-307,-3-4 0,0-3 307,5 0 0,3-2 0,9-6 0,5-2 0,4 0 0,11-1 0,15 1 0,-1 3 0,5 0 614,7 7-614,10 8 0,7 2 0,-3 4 0,-4-8 0,-13-4 0,-3 1 0,-5-4 0,-2 3 0,-12 6 0,-1-2 0,-25 19 0,12-14 0,-1 2 0,0 1 0,-1-3 0,-11 6 0,27-16 0,3-5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2:34:34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20497 4553 24575,'17'-4'0,"35"3"0,5-2 0,-5 2 0,3 2-462,-7-1 1,-2 0 461,-5 0 0,-1 0 151,8-3 1,-5 1-152,-11 0 153,14-5-153,-37 6 0,0-4 0,1 4 116,2-2 1,-4 3 0,-2 0 0</inkml:trace>
  <inkml:trace contextRef="#ctx0" brushRef="#br0" timeOffset="1734">20555 4585 24575,'6'6'0,"7"0"0,8 2 0,14 5 0,2-3 0,4 7 0,6-2 0,-16-4 0,0 1 0,-1-3 0,-1-1 0,18 8 0,-10-7 0,-24-5 0,10 3 0,-13-4 0,-3 3 0,-2 3 0,-5-3 0,3 8 0,-3-6 0,-9 13 0,-15-3 0,-2 1 0,-2 0 0,-18 7 0,6-8 0,0-1 0,-12 3 0,15-9 0,2 0 0,-11 4 0,5 2 0,12-8 0,-2 12 0,5-11 0,1 7 0,15-14 0,0 6 0,4-7 0,-4 7 0,4-8 0,-1 4 0,2-4 0,7 4 0,-2-4 0,14 1 0,6-2 0,16 0 0,-5 0 0,15 0 0,-2 0 0,12 0 0,1 0 0,-19 0 0,0 0 0,4 4 0,14-3 0,-37 2 0,-5-3 0,-1 0 0,-6 3 0,5-3 0,3 3 0,-4-3 0,3 0 0,-9 0 0,-1 0 0,-2 0 0</inkml:trace>
  <inkml:trace contextRef="#ctx0" brushRef="#br0" timeOffset="2937">20267 5454 24575,'3'-3'0,"5"0"0,4-1 0,2-1 0,13 4 0,4-2 0,12 3 0,-6 0 0,-3 0 0,-18 3 0,-5 0 0,-9 3 0,-2-1 0,0 5 0,-14 21 0,4-8 0,-7 6 0,-1 0 0,3-2 0,-11 11 0,23-30 0,0-1 0,12-21 0,-2 9 0,15-14 0,-13 12 0,14-6 0,-17 7 0,2 0 0,6-1 0,-6 1 0,18-5 0,-13 3 0,14-4 0,-16 8 0,0-2 0,-8 3 0,-6-1 0,2-1 0,-4-1 0,4 1 0,-2-1 0</inkml:trace>
  <inkml:trace contextRef="#ctx0" brushRef="#br0" timeOffset="3434">20461 5337 24575,'3'-2'0,"2"1"0,1-2 0,0 3 0,3 0 0,-4 3 0,1-2 0,3 4 0,-3-2 0,2 3 0,-4-3 0,-2 0 0</inkml:trace>
  <inkml:trace contextRef="#ctx0" brushRef="#br0" timeOffset="3951">20660 5454 24575,'8'0'0,"11"0"0,12 4 0,11 1 0,1 4 0,-15-4 0,-12 1 0,-14-5 0,-2 2 0</inkml:trace>
  <inkml:trace contextRef="#ctx0" brushRef="#br0" timeOffset="4317">20681 5615 24575,'16'0'0,"14"0"0,3 0 0,20 0 0,-19 0 0,-4 0 0,-24 0 0,-3 0 0</inkml:trace>
  <inkml:trace contextRef="#ctx0" brushRef="#br0" timeOffset="4800">21058 5459 24575,'3'4'0,"-3"14"0,3-8 0,-3 17 0,0-8 0,-3 4 0,-3 11 0,-7 4 0,4-5 0,-9 5 0,11-26 0,-2 7 0,7-18 0,-1 1 0,3-11 0,-3 8 0,3-6 0</inkml:trace>
  <inkml:trace contextRef="#ctx0" brushRef="#br0" timeOffset="5650">20864 3971 24575,'3'11'0,"-3"17"0,0-14 0,-5 30 0,-8-11 0,-2 15 0,-5 1 0,6-12 0,-8 8 0,15-30 0,-6 6 0</inkml:trace>
  <inkml:trace contextRef="#ctx0" brushRef="#br0" timeOffset="6417">20879 4024 24575,'7'10'0,"7"12"0,-4 0 0,3 8 0,-1-2 0,-4 7 0,1-4 0,0 10 0,-5-13 0,3-11 0,-6-11 0,4-9 0,2-10 0,4-3 0,1-7 0,9-12 0,-8 9 0,15-20 0,-14 20 0,7-13 0,-12 9 0,10-10 0,-10 16 0,2 3 0,-8 18 0</inkml:trace>
  <inkml:trace contextRef="#ctx0" brushRef="#br0" timeOffset="7733">21977 4413 24575,'0'6'0,"-4"13"0,-1 3 0,-7 23 0,4-17 0,0 2 0,-2 5 0,0 1 0,-1 0 0,-1 1 0,-5 8 0,-1-2 0,5-14 0,-2-1 0,-3 6 0,-2-2 0,-14 7 0,13-15 0,-1-1 0,-13 12 0,-1 4 0,17-22 0,7 1 0,5-11 0,4 2 0,3-1 0,3-4 0,0 6 0,11-5 0,1 4 0,4-1 0,8-4 0,5-1 0,4-3 0,11 0 0,-20 0 0,17 0 0,-11 4 0,4-3 0,-2 4 0,-16-5 0,-1 0 0,-11 0 0,-1 0 0</inkml:trace>
  <inkml:trace contextRef="#ctx0" brushRef="#br0" timeOffset="8283">22622 4686 24575,'-6'6'0,"-17"16"0,-4 9 0,-7 7 0,-2 3 0,17-17 0,1 0 0,-12 16 0,5-2 0,16-12 0,0 27 0,13-20 0,3 5 0,5-15 0,7-4 0,0-6 0,1 5 0,-5-10 0,-3 1 0,-5-3 0,0 0 0,-5-2 0,-2-2 0</inkml:trace>
  <inkml:trace contextRef="#ctx0" brushRef="#br0" timeOffset="9383">22732 4780 24575,'3'6'0,"3"8"0,-1 6 0,2 5 0,-2 14 0,2-8 0,-6 5 0,3-7 0,-4-14 0,0 2 0,3-16 0,3 2 0,1-9 0,11-10 0,-1-1 0,13-23 0,-15 16 0,3-20 0,-17 31 0,2-1 0,-3 36 0,-10 22 0,6-14 0,0 2 0,-3 3 0,-2 1 0,1 4 0,-1 1-354,0 0 0,-1 2 354,-2 3 0,0 0 0,3-7 0,0-3 0,-6 12 0,10-23 0,2-16 0,6-5 0,-5-2 0,1-4 708,-8-2-708,-1-6 0,-8-1 0,-3-8 0,-11-15 0,13 10 0,-5-16 0,20 27 0,11-13 0,11 21 0,11-2 0,6 0 0,-4 6 0,2 1 0,13-6 0,-2 0 0,3 4 0,-14-6 0,-31 8 0</inkml:trace>
  <inkml:trace contextRef="#ctx0" brushRef="#br0" timeOffset="9983">22947 5236 24575,'2'-6'0,"2"3"0,-1-3 0,2 6 0,-2 0 0,4 11 0,-4 15 0,1 6 0,-8 3 0,-3-4 0,2-15 0,2-2 0,6-14 0,3-3 0,0-3 0,-3 0 0,2 3 0,-4-6 0,4 1 0,-1-5 0,3-1 0,-3 6 0,-1 2 0</inkml:trace>
  <inkml:trace contextRef="#ctx0" brushRef="#br0" timeOffset="10421">23094 5102 24575,'6'0'0,"-3"3"0,5 2 0,-3 10 0,4 3 0,-1 10 0,0-8 0,-4 0 0,-1-16 0,-3-5 0,0-5 0,0-3 0,0 5 0,0-2 0</inkml:trace>
  <inkml:trace contextRef="#ctx0" brushRef="#br0" timeOffset="11252">23336 5252 8191,'0'12'0,"3"-1"5063,-2 19-5063,5-12 2818,-5 9-2818,2-17 1719,-3-2-1719,-16 3 6784,2-3-6784,-7 3 0,-11-2 0,12-3 0,-5-1 0,13-2 0</inkml:trace>
  <inkml:trace contextRef="#ctx0" brushRef="#br0" timeOffset="14267">23769 5004 24575,'8'0'0,"-1"6"0,1-2 0,-4 13 0,-1-1 0,1 18 0,-3-12 0,3 7 0,-4-15 0,0-4 0,0-1 0,3-6 0,0 0 0,3-3 0,0-3 0,3-1 0,1-5 0,0 2 0,1-15 0,-4 5 0,1-12 0,-4 6 0,-1 7 0,-3 11 0,0 7 0,5 23 0,3 9 0,4 10 0,-5-7 0,0 1 0,1-7 0,-2-1 0,-4 21 0,0-20 0,0 1 0,-2 19 0,0-3 0,-3-18 0,-6 3 0,-9-1 0,1-7 0,-10 16 0,6-18 0,-13 19 0,15-24 0,-2 1 0,13-17 0,-6-5 0,-25-10 0,9-5 0,-14 0 0,19-1 0,10 11 0,4-2 0,8 4 0,3 0 0,3 0 0,0 0 0,3-7 0,1 1 0,9-11 0,2-3 0,9-2 0,2-9 0,-12 21 0,8-13 0,-9 22 0,8-9 0,18 3 0,3 2 0,0-3 0,3 9 0,-30 2 0,0 3 0,-15 0 0</inkml:trace>
  <inkml:trace contextRef="#ctx0" brushRef="#br0" timeOffset="15087">24034 5400 24575,'6'0'0,"-1"0"0,5 0 0,0-3 0,13 3 0,3-7 0,0 6 0,-9 0 0,-8 5 0,-8 1 0,1 14 0,-5-7 0,-5 16 0,4-14 0,-8 3 0,10-7 0,-3-1 0,5-4 0,3-1 0,-3 1 0,5-5 0,-1 3 0,-1-9 0,-1 2 0,1-6 0,-2 1 0,4 2 0,-5-2 0,6 3 0,-3 0 0,3 1 0,-1-1 0,1 0 0,-3 0 0,2 0 0,-4 0 0,4 3 0,-4 0 0,1 3 0</inkml:trace>
  <inkml:trace contextRef="#ctx0" brushRef="#br0" timeOffset="15450">24216 5170 24575,'3'3'0,"2"-2"0,2 10 0,0-3 0,6 12 0,-5-1 0,0-6 0,-5-2 0</inkml:trace>
  <inkml:trace contextRef="#ctx0" brushRef="#br0" timeOffset="16317">23847 4817 24575,'0'-6'0,"3"0"0,3-3 0,4 2 0,1-2 0,1-1 0,3 2 0,-1-5 0,4 5 0,-4-1 0,-1-1 0,-3 3 0,3 0 0,-3 2 0,4 1 0,-2 1 0,-2-1 0,1 10 0,7 23 0,-6-6 0,16 29 0,-13-21 0,3 10 0,-6-15 0,-4-3 0,-1-5 0,2-1 0,-4-5 0,1-3 0</inkml:trace>
  <inkml:trace contextRef="#ctx0" brushRef="#br0" timeOffset="16883">24763 4760 8191,'25'22'0,"6"9"5063,-17 1-5063,11 19 2818,-10-1-2818,-4 0 859,-8-15 1,-2 0-860,-1 13 0,1-10 0,-2 2 0,-4-7 0,0-1 6784,-6 21-6784,-9 2 0,-2-14 0,-7-7 0,2-6 0,-9-10 0,-14-14 0,4-5 0,-7-1 0,0-3-1535,0-5 1535,2 6 0,-10 2 0,4 1 0,-3-2 0,3 2 0,-4 0 0,2 2 0,21-1 0,0 0 0</inkml:trace>
  <inkml:trace contextRef="#ctx0" brushRef="#br0" timeOffset="19067">19253 4233 8191,'3'-3'0,"-2"-2"5063,6 2-5063,-3-3 2818,18-4-2818,-9 6 859,15 3 1,5 4-860,-3 2 0,1 3 0,24 6 0,2 2 0,-16-2 0,-1 1 3392,8 5 0,-6 2-3392,-11 1 0,-3 14 0,-25-12 0,-3 10 0,-10 0 0,1-5 0,-21 11 0,8-22 0,-1 4 0,6-16 0,2-7 0,0 3 0,1-3 0,-3 0 0,6 0 0,-23 0 0,12-3 0,-12-1 0,18-1 0,-1-4 0,10 5 0,-2-9 0,3 6 0,2-2 0,-2 0 0,6 2 0,-3-2 0,3 3 0,0 0 0,2 3 0,1 0 0,17 3 0,2 0 0,9 0 0,2 0 0,15 4 0,-1-1 0,2 0 0,5 3 0,-21-3 0,-4-1 0,-2-2 0,-16 0 0,-8 0 0</inkml:trace>
  <inkml:trace contextRef="#ctx0" brushRef="#br0" timeOffset="20951">18575 5671 8191,'3'-3'0,"2"3"5063,-2-3-5063,11 3 2818,2 0-2818,12 0 1719,8 0-1719,23 0 6784,-12 4-6784,-7-2 0,1 2 0,6 5 0,4-3 0,6-2 0,0-1 0,0 0-829,-6-1 0,2 0 829,1-1 0,5-1 0,-3-1-897,-7 1 1,-2 0 0,2 0 896,-5 0 0,3 0 0,1 0 0,1 0 0,0 0 0,3 0 0,0 0 0,-2 0 0,-4 0 0,5 2 0,-6 0 0,4 0 0,-2-2 0,4 0 0,-1 0 0,-6 1-486,10 4 0,-4 1 486,6-2 0,0-1 0,1 3 0,-4 1 0,-16-1 0,-2-1-72,13 1 1,-3 0 71,3 4 0,3-6 0,3-2 0,-19 1 0,1-1-205,15-2 1,6 0 204,-10 0 0,3 0 0,1 0 0,0-2 0,2-1 0,0 0 0,-7 3 0,2-1 0,0 1 0,-2-1 0,8-1 0,-2-1 0,0 1 0,-4 2 0,-1 0 0,0 0 0,-1 0 0,-2 1 0,1-2 0,-1-1 0,0 0 0,3 0 0,3 1 0,6 1 0,-2 0 0,-7 0 0,5-4 0,-2 2 0,6 1 0,4 1 0,-6 1 910,-13-1 1,-4 0-911,6 0 0,0 0 0,4 0 0,-2 0 843,8 0-843,-21 0 0,3 0 0,18 0 0,4 0 0,-18 0 0,1 0 0,4 0 0,1 0 0,6 0 0,3 0 0,-3 0 0,-5 0-314,-3-1 1,-4 1-1,7 1 314,4-1 0,11 2 0,4-1 0,0 1 0,-6-1 0,-10 0 0,4 0 0,1 0 0,-11 1 0,10 0 0,6 0 0,3 1 0,-3 0 0,-6-1 0,-10-1 0,11 0 0,-3 0 0,1 1 0,8 1 0,-3-1 0,-11-2 0,11-3 1936,-6 2-1936,-33-2 682,-8 0-682,2 2 232,-5-4-232,10 5 1298,10-3-1298,4 3 0,16 4 0,-15-3 0,1-1 0,3 5 0,0-1 0,21-3 0,-18 2 0,-42-7 0,-1 1 0,-4 0 0,5 3 0,0 0 0</inkml:trace>
  <inkml:trace contextRef="#ctx0" brushRef="#br0" timeOffset="22468">19131 5946 8191,'13'-4'0,"13"3"5063,5-2-5063,4 3 2818,-7 3-2818,-9-2 1719,2 11-1719,-11-7 6784,8 13-6784,-7-7 0,8 11 0,-5-10 0,0 13 0,-7-17 0,-4 14 0,-6-12 0,-1 3 0,-2-4 0,-21 4 0,13-8 0,-32 4 0,25-9 0,-23 0 0,12-3 0,1-1 0,10 0 0,15-2 0,0 3 0,6-3 0,-6 3 0,6-3 0,-3 3 0,6-3 0,0 3 0,13-6 0,11 3 0,4 1 0,1-1 0,10-2 0,7 3 0,-35 1 0,-6 4 0,-1 0 0,1 0 0,-5 0 0,0 0 0</inkml:trace>
  <inkml:trace contextRef="#ctx0" brushRef="#br0" timeOffset="24184">19625 5958 24575,'7'3'0,"-2"3"0,-5 0 0,-10 16 0,4-9 0,-8 15 0,10-17 0,-3 11 0,7-11 0,-4 7 0,4-8 0,0-1 0,3-6 0,-3 2 0,3-1 0,-1-1 0,2 2 0,1-4 0,5 1 0,-4-2 0,16 0 0,-9 0 0,25 0 0,-5 0 0,5-3 0,-12-1 0,-12-13 0,-11 5 0,-1-5 0,5 0 0,-2 2 0,6-1 0,4-7 0,-6 12 0,9-11 0,-10 8 0,-1-2 0,-4 6 0,-9-4 0,5 3 0,-10-5 0,7 9 0,-5 2 0,3 5 0,1 0 0,-1 0 0,0 0 0,-3 0 0,2 0 0,-6 0 0,6 0 0,-6 0 0,7 0 0,-1 2 0,-2 2 0,8 2 0,-8 0 0,9 0 0,-9 0 0,5 0 0,-6 0 0,-3 1 0,5-4 0,-6 1 0,11-2 0,0 2 0,3 1 0,-2-1 0,1 3 0,-1 0 0,2 2 0,5 2 0,-4-5 0,10 6 0,-9-5 0,6-1 0,-4-3 0,-1-1 0,2-1 0,2 2 0,-1-3 0,7 0 0,18 0 0,-8 0 0,12 3 0,-17-3 0,-8 3 0,-1-3 0,-6-2 0,3 1 0,-3-4 0,0 4 0,0-1 0</inkml:trace>
  <inkml:trace contextRef="#ctx0" brushRef="#br0" timeOffset="27184">20472 3919 24575,'-3'10'0,"-13"21"0,-4-1 0,-1-1 0,-2 2 0,-9 14 0,4-13 0,0-2 0,1 9 0,5-14 0,0-1 0,1 2 0,1 9 0,-3 7 0,8-5 0,4-8 0,0 0 0,-8 15 0,8-13 0,1 0 0,-5 13 0,5 10 0,1-5 0,8-5 0,-4 10 0,5-11 0,0 5 0,4 0 0,7 7 0,2-16 0,-2-9 0,-1 0 0,3 3 0,-3-4 0,0 2 0,-2-1 0,1-1 0,6 14 0,-1 10 0,-3-32 0,-2 7 0,3 0 0,2 3 0,1 10 0,11 1 0,-11-9 0,0-3 0,1-1 0,-2-3 0,13 26 0,-12-32 0,6 10 0,-9-13 0,8 17 0,-12-18 0,5 4 0,-9-10 0,4-1 0,-3 1 0,8 4 0,-3-4 0,0-3 0,7 3 0,-1-9 0,12 14 0,-8-13 0,3 9 0,-5-7 0,1 3 0,4-3 0,1 0 0,4-4 0,2 0 0,25 0 0,-2 0 0,0 0 0,7 0 0,-6 0 0,-1 0 0,-3 0 0,-22 0 0,-1-10 0,-6 4 0,11-19 0,-17 13 0,10-16 0,-4 2 0,3-5 0,2-3 0,-2 6 0,0 1 0,1-5 0,2-1 0,5-3 0,-1 1 0,4-9-239,-4 4 0,-1 0 239,-10 13 0,-3 1 0,0 1 0,-2-1 0,4-28 0,-11 25 0,-2-1 0,0-6 0,0-1 0,-1 3 0,0 1 0,5-24 0,5 3 0,-4 3 0,4 0 478,-10 8-478,4-3 0,-8 2 0,7-6 0,-7-7 0,3 13 0,-5 3 0,-2-1 0,-2 11 0,-1-1 0,-3-18 0,-2 0 0,1 19 0,-2 2 0,0-9 0,-1 1 0,-7-12 0,5 14 0,0 1 0,-10-14 0,5 13 0,0 2 0,-5-2 0,-2-1 0,16 21 0,-3-2 0,-2 0 0,-11-9 0,-6-6 0,-4 7 0,5 2 0,-7 6 0,-6 7 0,6-3 0,-2 7 0,18-1 0,-12 6 0,4-2 0,-16 3 0,20 0 0,-11 0 0,-9 5 0,7-4 0,-15 4 0,25-1 0,-4-3 0,17 2 0,-6 0 0,13 0 0,-28 8 0,18-6 0,-18 3 0,-1 0 0,7-2 0,-18 9 0,31-10 0,14 3 0,-1-5 0,-14 10 0,3-4 0,-12 8 0,5-11 0,9 3 0,-2-8 0,12 4 0,-1-5 0,6 3 0</inkml:trace>
  <inkml:trace contextRef="#ctx0" brushRef="#br0" timeOffset="29017">12650 6967 24575,'6'0'0,"0"0"0,6 0 0,3 0 0,22 0 0,8 5 0,6-2 0,3 0 0,-18 1 0,3-2 0,7 0 0,9 0 0,2-1 0,-6 0 0,-8-1 0,-4 0 0,4 0 0,11 0 0,7 0 0,-1 0 0,-6 0 0,-12-2 0,-4 0 0,3 0 0,10 1 0,5-1 0,-1 0 0,-7 0 0,-1-2 0,1 1 0,2 2 0,9 0 0,0 1 0,-11 1 0,-12 2 0,0 0 0,21 0 0,10-1 0,-13 0 0,-1 3 0,-3-5 0,10 0 0,-10 0 0,8 0 0,-5 0 0,-2 0 0,-2 0 0,-8 0 0,-6 0 0,-5-4 0,-6 3 0,-2-2 0,-7 3 0,-1 0 0,-7 0 0,-5 0 0</inkml:trace>
  <inkml:trace contextRef="#ctx0" brushRef="#br0" timeOffset="30634">19392 7036 24575,'2'-6'0,"1"2"0,37-3 0,14 2 0,7 1 0,-13 1 0,3 0 0,-4-1 0,8 1 0,0 0 0,-9 0 0,-5 3 0,-2-1 0,5 0 0,3-2 0,-8 2 0,2 1 0,-9 0 0,-2 0 0,-3 0 0,17 0 0,-8 0 0,0 0 0,11 0 0,-16 0 0,4 0 0,-12 3 0,-4-2 0,-5 3 0,-4-4 0,-5 0 0,1 0 0,8 0 0,1-4 0,1 3 0,1-2 0,-11 3 0,1-3 0,-2 3 0,-4-3 0,1 3 0</inkml:trace>
  <inkml:trace contextRef="#ctx0" brushRef="#br0" timeOffset="32401">25220 7089 24575,'6'-3'0,"11"-4"0,9 6 0,15-3 0,-6 4 0,5 0-919,3 0 1,3 0 918,-3 2 0,3 1 0,-3-1 0,3-2 0,0 1 0,-7 1 0,2 0 0,3 1 0,0-1 0,4 0 0,1-1 0,-3 1 0,6-1 0,-2-1 0,5 1 0,-3 1 0,5 1 0,3 0 0,-3 0 0,-6-1 0,0-1 0,-5-1 0,3 1 0,3 1 0,4 2 0,-1-1 0,-6 0 0,4-3 0,-1 1 0,-6 1 0,6 1 0,0 0 0,-4 0 0,-4 0 0,-3-1 0,3 1 0,2 0 0,4 1 0,0-1 0,-2 1 0,7-1 0,-2-1 0,-2 1 0,-5 0 0,-1-1 0,-2 0 0,15-2 0,-4 0 151,-9 0 1,-4 0-152,14 0 0,3 0 0,-27 0 0,14 0 0,-14 0 1383,-5 0-1383,-13 0 151,-7 0-151,0 0 0,-3 0 0,0 0 0</inkml:trace>
  <inkml:trace contextRef="#ctx0" brushRef="#br0" timeOffset="38218">12430 8164 24575,'5'3'0,"2"3"0,-1-2 0,3 8 0,-2-7 0,2 6 0,-3-4 0,-3 4 0,2-7 0,1 9 0,4-8 0,3 10 0,-3-11 0,-5 1 0,-2-5 0</inkml:trace>
  <inkml:trace contextRef="#ctx0" brushRef="#br0" timeOffset="38701">12198 8362 24575,'9'0'0,"18"4"0,-8-3 0,33 3 0,2 1 0,-19-5 0,3 1 0,12 5 0,-1-1 0,-18-2 0,-2-1 0,12 2 0,-3-1 0,-10 1 0,-3-4 0,-12 0 0</inkml:trace>
  <inkml:trace contextRef="#ctx0" brushRef="#br0" timeOffset="39634">12404 8461 24575,'0'5'0,"0"1"0,0 8 0,0-7 0,-3 15 0,-1-11 0,-4 11 0,1-3 0,-5 9 0,-7 8 0,5-5 0,-13 15 0,8-13 0,-4 9 0,8-15 0,6-9 0,14-15 0,-4-6 0,26-11 0,-13 3 0,31-15 0,-28 14 0,12-8 0,-15 10 0,-7 0 0,2 3 0,-3 2 0,-2 1 0,3 1 0,0 0 0,3 3 0,0 3 0,-1 0 0,4 17 0,-8-11 0,4 24 0,-9-16 0,-13 23 0,-1-18 0,-14 12 0,8-24 0,5 2 0,8-15 0,4 0 0,1 0 0,1-3 0,-4 3 0,4-3 0,-1 3 0,2 0 0</inkml:trace>
  <inkml:trace contextRef="#ctx0" brushRef="#br0" timeOffset="40618">13072 8360 24575,'-2'3'0,"-2"5"0,-2-4 0,-15 16 0,-7-1 0,-16 5 0,-5 0 0,16-13 0,7 0 0,20-8 0,3 3 0,3 13 0,-3-3 0,-2 13 0,1-1 0,-4 8 0,7-5 0,-3 15 0,4-2 0,7 10 0,-5-16 0,11 0 0,-11-30 0,4 7 0,-6-14 0,0-2 0,3-8 0,-2-1 0,2 2 0,-3 2 0</inkml:trace>
  <inkml:trace contextRef="#ctx0" brushRef="#br0" timeOffset="41384">12837 8661 18484,'40'-9'0,"-9"5"0,4 0 1111,12-1 0,3 1-1111,-3 0 0,0 1 0,0 3 0,-4 0 1201,0 0-1201,1 3 632,-34-2-632,-1 5 1702,0-6-1702,6 6 0,15 0 0,8 2 0,4 1-339,-2 0 1,2 1 338,-2-3 0,1 0 0,-1 0 0,8 5 0,-4-1 0,-11-5 0,-2-1 0,14 10 0,-34-9 0,-5 4 0,-6 0 0,-3 4 1011,-4 4-1011,-6 6 0,-7 1 0,3 0 0,-15 10 0,15-13 0,-10 5 0,13-10 0,4-10 0,-7 7 0,5-7 0,-21 5 0,3-8 0,-2-1 0,1 2 0,-1 0 0,-20-2 0,2-2 0,5 4 0,-1-10 0,40 1 0,6-14 0,0 12 0,0-6 0</inkml:trace>
  <inkml:trace contextRef="#ctx0" brushRef="#br0" timeOffset="42151">13209 8909 24575,'0'5'0,"0"1"0,0 0 0,0 0 0,0 3 0,0 1 0,9 11 0,1-2 0,32 0 0,-6-7 0,-5-9 0,0-2 0,7-1 0,-3-9 0,-23 4 0,-6-10 0,-6 5 0,-4-8 0,3 3 0,-5 0 0,3 6 0,0 3 0,-3 3 0,6-2 0,-5 4 0,1-4 0,-2 4 0,-7-1 0,-3 2 0,-7 0 0,0 0 0,-1 0 0,-4 0 0,3 3 0,-8 2 0,3-1 0,0 3 0,-1-6 0,17 3 0,1-4 0</inkml:trace>
  <inkml:trace contextRef="#ctx0" brushRef="#br0" timeOffset="44151">18710 8189 24575,'3'5'0,"3"9"0,-2-3 0,10 29 0,0-5 0,2 20 0,-3-18 0,-5-2 0,0-16 0,-4-5 0,-1-7 0,-3-5 0</inkml:trace>
  <inkml:trace contextRef="#ctx0" brushRef="#br0" timeOffset="44619">18803 8399 24575,'2'-3'0,"9"-3"0,5 5 0,18-7 0,-3 7 0,1-3 0,3 4 0,-27 0 0,7 0 0,-19 0 0,2 0 0</inkml:trace>
  <inkml:trace contextRef="#ctx0" brushRef="#br0" timeOffset="45101">18409 8340 24575,'4'5'0,"10"10"0,-8 1 0,13 4 0,-12-2 0,3-4 0,0-1 0,-2 1 0,-2-4 0,0-1 0,-3-3 0,0 0 0,0-3 0,-3 0 0</inkml:trace>
  <inkml:trace contextRef="#ctx0" brushRef="#br0" timeOffset="45868">18221 8619 24575,'3'-3'0,"13"-4"0,-4 3 0,29-3 0,18-3 0,-5 2 0,-17 3 0,2 2-611,14-3 1,11 0-1,1 0 1,-13 3 610,-14 2 0,-2 2 0,11 2 0,6 1 0,-8 1 578,13 3-578,-19 0 0,-1 1 0,9-4 0,-25-1 0,-6-1 0,-16 0 1860,-3 0-1860,-3 2 4,-3-4-4,-11 5 0,-11 0 0,1-1 0,-6 0 0,-1 2 0,-5 0 0,0 0-358,2-2 0,0 0 1,0 0 357,-4 0 0,0 1 0,2-1 0,-10 1 0,6-1 0,-7-4 0,11 4 0,23-2 0,16 0 0,0 6 0,3-3 1073,0 2-1073,0-2 0,0 0 0,0 2 0,0-1 0,0 1 0,0-2 0,3 2 0,3-1 0,9-1 0,-7-3 0,3-3 0</inkml:trace>
  <inkml:trace contextRef="#ctx0" brushRef="#br0" timeOffset="46521">18688 8741 24575,'0'5'0,"0"5"0,0 4 0,0 5 0,-3 4 0,-2 6 0,1-9 0,0-6 0,6-11 0,5-9 0,3-1 0,8 0 0,6-1 0,-4 1 0,10-1 0,-18 1 0,2 6 0,-12 1 0,-11 16 0,-5 2 0,-8 2 0,-2 0 0,-2 1 0,-5-1 0,-1-1 0,-3 1 0,-14 5 0,21-10 0,12-5 0,13-12 0,6 1 0,0-2 0,16-7 0,-13 8 0,10-6 0</inkml:trace>
  <inkml:trace contextRef="#ctx0" brushRef="#br0" timeOffset="46985">19464 8525 24575,'0'6'0,"-3"8"0,-11 8 0,1 3 0,-11 16 0,5-18 0,5 6 0,-8-17 0,5 6 0,-7-8 0,-19 12 0,20-16 0,-22 7 0,35-12 0,-6 3 0</inkml:trace>
  <inkml:trace contextRef="#ctx0" brushRef="#br0" timeOffset="47485">18929 8747 24575,'23'0'0,"0"0"0,6 0 0,17 0 0,-1-4 0,-8 4 0,0-1 0,0-6 0,7 6 0,-21-6 0,-3 6 0,4-6 0,-9 6 0,-6-2 0,-3 1 0,0 1 0,-1-4 0,1 4 0,3-5 0,-2 6 0,6-3 0,-7 3 0,4 0 0,-1 0 0,0 0 0,-2-3 0,-1 2 0,-6-1 0</inkml:trace>
  <inkml:trace contextRef="#ctx0" brushRef="#br0" timeOffset="48368">19087 8472 24575,'3'6'0,"3"7"0,0 21 0,6-1 0,-6-3 0,-1 0 0,8 15 0,-9-14 0,-2 0 0,5 3 0,-5-1 0,-3 0 0,0-2 0,-1 6 0,-2 2 0,-5 1 0,2-9 0,1-2 0,0 2 0,-4 14 0,7-27 0,-1 7 0,4-22 0,4 0 0,5-3 0,10-4 0,13-1 0,-1-7 0,15-3 0,-9-3 0,5 0 0,1-6 0,-18 7 0,-3-3 0,-7-3 0,-7 7 0,0-7 0,-5 12 0,-3 2 0,0 3 0,-3 0 0,3 3 0,-3 0 0</inkml:trace>
  <inkml:trace contextRef="#ctx0" brushRef="#br0" timeOffset="48768">19378 8894 24575,'11'6'0,"7"12"0,21 12 0,0 16 0,-12-26 0,0-2 0,3 12 0,3-9 0,-14-13 0,-3-1 0,1-3 0,-11-4 0,4 0 0,-1 0 0,1 0 0,0 0 0,-1 0 0,-5 0 0,-2 0 0</inkml:trace>
  <inkml:trace contextRef="#ctx0" brushRef="#br0" timeOffset="51201">12199 8018 24575,'6'0'0,"13"0"0,37 4 0,-18-4 0,6 1 0,-2 1 0,6 1 0,1 0 0,-6-1 0,7-1 0,0 0 0,4 2 0,5 1 0,-15-1 0,-18-1 0,9 2 0,-32-4 0</inkml:trace>
  <inkml:trace contextRef="#ctx0" brushRef="#br0" timeOffset="53485">17858 7940 24575,'6'0'0,"0"0"0,0 0 0,7 0 0,-2 3 0,37-2 0,-11 2 0,-1 0 0,5-1 0,18-1 0,1 0-690,-21 1 1,1 1 689,8-1 0,7 0 0,0 0-800,-10 1 0,1-1 1,0 1-1,0 0 800,13 2 0,-1 0 0,1 0 0,-12-1 0,0-2 0,0 1 0,-2-1-405,6 1 1,-2-1-1,-4 0 405,2 1 0,-2 0 0,-6-2 0,3-1 0,0 1 0,6 1 0,0 0 0,-3 0 0,-5-2 0,-1 0 0,16-1 0,-2 2 0,-19 1 0,-3 0 0,0-2 0,-1 1 1060,25 3-1060,-22-4 3169,-14 4-3169,9 0 1563,-8 1-1563,19 3 0,-2-7 0,-6 3 0,-5-4 0,-23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0:47:39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4485 6742 24575,'9'0'0,"1"0"0,19 5 0,-7-4 0,31 3 0,0-4 0,-17 0 0,2 0 0,3 0 0,-1 0 0,-10 0 0,0 0 0,13 0 0,-1 0 0,13 0 0,-15 2 0,0 1 0,17-2 0,-13 4 0,-9-5 0,-1 0 0,-3 4 0,5-4 0,-8 4 0,-4-4 0,-1 0 0,-4 0 0,3 4 0,-11-3 0,15 2 0,-9-3 0,11 0 0,7 0 0,3 0 0,6 0 0,-1 0 0,-4 0 0,0 0 0,8 0-942,1 0 0,8 0 1,5 0-1,1 0 1,-4 0-1,-6 0 942,8 0 0,-6 0 0,6 0 0,-9 0 0,7 0 0,3 1 0,0-1 0,-5 0 0,-7-1-206,0-1 1,-6 0 0,-1 0 205,18 1 0,-8-2 0,-4-3 0,-42 4 0,0 2 0,0 0 5415,3 0-5415,5 3 851,-3-2-851,13 2 0,-15-3 0,4 0 0,-10 0 0</inkml:trace>
  <inkml:trace contextRef="#ctx0" brushRef="#br0" timeOffset="1384">4572 8306 24575,'12'0'0,"45"4"0,-3-2 0,4 0 0,4 0 0,-19-1 0,1-2 0,-1 1 0,3 0 0,-2 0 0,9 0 0,1 0 0,-11 0 0,4 0 0,1 0 0,-4 0-540,-3 0 0,-2 0 0,6 0 540,0 0 0,7 0 0,4 0 0,0 0 0,-3 0 0,-6 0-919,4 1 0,-5-1 0,4-1 919,2 0 0,5 0 0,3-1 0,-1 1 0,-3-1 0,-3 2 0,-2 0 0,-2-1 0,0 1 0,9-2 0,-1-1 0,1 1-415,-8 1 0,2 2 0,-2-1 1,-3 0 414,-3-2 0,-4 0 0,-1 0-221,17 2 0,-2-1 221,-11-2 0,-2 0 0,1 3 0,-3 0 892,11 0-892,-2 0 2914,-18 0-2914,3 4 2045,10-3-2045,-10 6 0,3-6 0,3-1 0,-6 4 0,1 1-100,15-1 1,2-1 99,0 3 0,-1 1 0,-7-1 0,-2-1 0,-5-1 0,-4-1 0,2 2 0,-18-5 0,-13 0 0</inkml:trace>
  <inkml:trace contextRef="#ctx0" brushRef="#br0" timeOffset="47666">11476 10843 24575,'7'-9'0,"14"-7"0,5-2 0,7-7 0,9-4 0,-5 2 0,-4 5 0,0 1 0,5-4 0,1 1 0,-1 0 0,-2 0 0,-7 6 0,2 1 0,11-6 0,-8 4 0,-14 13 0,-11 6 0,-2 25 0,-6 29 0,-1-1 0,-3-21 0,-3 0 0,-14 22 0,-10-8 0,-1 0 0,-4-2 0,18-26 0,-3 6 0,13-20 0,1-1 0,0-4 0,3-8 0,-8-3 0,-1-12 0,-10-7 0,3-11 0,-4 1 0,1 0 0,3-2 0,2 5 0,3 4 0,11 15 0,3-5 0,0-4 0,0 11 0,-3-2 0,3 13 0,0 6 0,3 0 0,13 21 0,9 9 0,10 11 0,-15-16 0,2 1 0,17 14 0,-4 0 0,-2-3 0,-1-8 0,6 4 0,-4-5 0,1-5 0,-10-3 0,-2-5 0,-4-6 0,-7 0 0,-9-8 0,-19 6 0,-6-7 0,-13 4 0,-11-8 0,-3-4 0,18 5 0,-1-1 0,-12-7 0,-7-4 0,8 1 0,-9-4 0,16 1 0,5 1 0,16 5 0,0 4 0,4 4 0,-6 3 0,-14 0 0,-6 5 0,-11-4 0,-1 7 0,18-5 0,-1 1 0,-14 5 0,-4-3 0,32 1 0,7-4 0,11 3 0,3-1 0,3 2 0,-1-4 0,1 0 0</inkml:trace>
  <inkml:trace contextRef="#ctx0" brushRef="#br0" timeOffset="49667">11106 12195 24575,'3'-5'0,"18"-13"0,2 5 0,23-10 0,6-1 0,-18 8 0,2 1 0,10-4 0,7-3 0,-4 3 0,-1-1 0,2 1 0,-7 4 0,7-1 0,0 0 0,-7 3 0,1-2 0,0 1 0,9 1 0,5 0 0,-12 3 0,-10 5 0,11 3 0,-37 8 0,-10 1 0,-9 21 0,-1 2 0,-6 1 0,-1 4 0,-1-1 0,-1 2-624,-8 8 0,-2 0 624,-3 2 0,-2-1 0,-1 1 0,-3 0 0,10-14 0,-2 0 0,1-1 0,-6 5 0,0-1 0,-9 4 0,0-3 0,16-15 0,1-3 0,0 1 0,-1-4 0,-11-1 0,22-10 0,1-7 0,13 0 1248,1-3-1248,-3-13 0,-10-38 0,7 26 0,-1-3-508,0-12 0,-1-4 508,1 10 0,0-2 0,2 4 0,2 3 0,1-1 0,-4-16 0,-1-9 0,1 5 0,3-1 0,0 0 0,1 6 0,-1-2 0,1 2 0,2-6 0,2 5 0,1 16 0,3 5 0,14-12 0,-8 17 0,14 1 0,-8 10 0,7-1 0,-4 2 1016,-2 3-1016,-7 9 0,3 16 0,9 40 0,-4-10 0,1 3-808,3 5 1,2 2 807,-4-10 0,2 2 0,0-2 0,3 2 0,1-2-249,-1 0 0,0-1 249,-5-6 0,-1-2 0,-2-1 0,-1-1 0,-2 1 0,-1-1 0,9 18 0,-7-20 0,-7-14 0,4 0 1572,-4-3-1572,4 4 541,-5-7-541,-4-2 0,-10-6 0,-13-7 0,-8-5 0,-11-2 0,-6-3 0,-2-2 0,-2 0-385,11 6 1,-2 1-1,1-1 385,-17-6 0,2 1 0,8 5 0,3 1 0,13 0 0,2 1 0,-28-4 0,43 6 0,2 3 0,10-3 0,-4 3 1154,4-2-1154,-4 1 0,5-2 0,-6-3 0,3 5 0,-1-5 0,1 9 0,3-3 0</inkml:trace>
  <inkml:trace contextRef="#ctx0" brushRef="#br0" timeOffset="77233">17532 13780 24575,'3'2'0,"3"5"0,0 2 0,-2 1 0,4-1 0,-8 0 0,6-2 0,-3 5 0,1-5 0,1 0 0,-2 0 0,7 1 0,2 4 0,3-2 0,7-3 0,-7-7 0,16-19 0,-8-6 0,-3 2 0,1-3 0,-3 2 0,1 0 0,13-14 0,3-1 0,-7 9 0,0 0 0,5-2 0,0 2 0,13-7 0,-19 19 0,-10 9 0,-11 6 0</inkml:trace>
  <inkml:trace contextRef="#ctx0" brushRef="#br0" timeOffset="84050">11171 14369 24575,'6'3'0,"-2"0"0,6-3 0,14 0 0,29 0 0,-21 0 0,5 0 0,4 0 0,5 0 0,-4 0 0,-1 0 0,2 0 0,-2 0 0,7 0 0,1 0 0,-6 0 0,11 0 0,0 0 0,-10 0 0,5 0 0,0 0 0,-3 0 0,14 0 0,-3 0 0,-8-1 0,0-1 0,-3 0 0,-1 2 0,-3-1 0,0-1 0,-4-1 0,1 3 0,-13 0 0,-15 0 0,4 3 0,-9-2 0,2 1 0,-2-2 0,3 0 0,1 0 0,13 0 0,9 0 0,10 0 0,1 0 0,-12 0 0,-14 0 0,-11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0:49:5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11961 6840 8191,'18'0'0,"1"0"5063,-4 0-5063,6 0 2818,-9 0-2818,6 0 1719,-5 0-1719,0 0 6784,-3 0-6784,1 0 0,-4 0 0,15 0 0,6 0 0,3 0 0,22 0 0,-23 0 0,2 0 0,5 0 0,2 0 0,10 0 0,0 0 0,-17 0 0,-1 0 0,11 0 0,0 0 0,-10 0 0,-3 0 0,26 0 0,-23 0 0,-3 0 0,2 0 0,10 0 0,-16 0 0,7 0 0,0 0 0,-1 0 0,21 0 0,-24 0 0,5 0 0,1 0 0,1 0 0,4 0 0,7 0 0,10 0 0,0 0 0,-14 0 0,4 0 0,5 0 0,9 0 0,0 0 0,-10 0-460,-12 0 0,-1 0 460,14 0 0,7 0 0,-4 0 0,0 0 0,-4 0 0,-13 0 0,2 0-469,15 0 0,8-1 0,-8 2 469,-14 1 0,-1 1 0,0-3 0,3 0 0,0 1 0,-1 0 0,0 1 0,-1-1 0,11 0 0,2-2 0,-9 1 0,3 0 0,-2 0 0,17 0 0,-6 0 0,-23 0 0,0 0 0,16 0 0,-4 0 0,-10 0 0,14 0 0,-30 0 853,8 0-853,-11 0 1474,7 0-1474,-13 0 0,7 0 0,-6 0 0,7 3 0,-4-2 0,4 2 0,-4-3 0,8 0 0,-10 0 0,5 0 0,-11 0 0,1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0:51:31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12715 2922 24575,'3'-10'0,"1"0"0,2 8 0,0 0 0,5 23 0,-2 1 0,7 12 0,5 18 0,-6-19 0,2 10 0,-11-28 0,-6-8 0,3-8 0,5-34 0,-2 3 0,0 0 0,1-2 0,3-16 0,-4 1 0,1 17 0,-6 9 0,2 10 0,-1 8 0,2 2 0,-1 9 0,3 12 0,-5 10 0,3 15 0,-4-1 0,0-1 0,0 7 0,-5 2 0,0 4 0,-1 0 0,0-23 0,1 0 0,-3 15 0,0 0 0,-1 1 0,-5-3 0,-2 6 0,2-18 0,-2-6 0,9-17 0,-8 2 0,7-11 0,-4 3 0,9-6 0,-6-3 0,5-5 0,-11-12 0,7 3 0,-4-8 0,4 4 0,4 5 0,0 1 0,8 0 0,-1 7 0,11-7 0,2 7 0,7-1 0,0 1 0,-4 6 0,-1-1 0,-8 5 0,-1-2 0,-3 0 0,-3 0 0,3 0 0,-6 0 0,3 3 0</inkml:trace>
  <inkml:trace contextRef="#ctx0" brushRef="#br0" timeOffset="917">12931 3357 24575,'5'0'0,"4"-3"0,-3 3 0,10-7 0,5-1 0,3-1 0,10-3 0,-10 7 0,-3 1 0,-7 4 0,-11 3 0,-1 0 0,-12 22 0,4-2 0,-13 18 0,10-6 0,-3-10 0,7-5 0,2-11 0,6-6 0,0 0 0,3-3 0,3 0 0,5-4 0,5 0 0,-6-3 0,0 0 0,-12 1 0,1 1 0,-2-26 0,0 12 0,0-21 0,0 17 0,0 10 0,0 2 0</inkml:trace>
  <inkml:trace contextRef="#ctx0" brushRef="#br0" timeOffset="1370">13100 3101 24575,'10'17'0,"2"-4"0,0 4 0,2-1 0,4 9 0,-9-9 0,3 3 0,-11-12 0,5 2 0,-6-3 0,3-1 0,-3-4 0,0 1 0,0-5 0</inkml:trace>
  <inkml:trace contextRef="#ctx0" brushRef="#br0" timeOffset="2450">12683 2706 24575,'3'-12'0,"-3"3"0,6-4 0,-2 3 0,3-4 0,-1 4 0,1-3 0,2 3 0,3-8 0,-2 3 0,1 1 0,-5 4 0,0 10 0,-3 0 0,6 14 0,-4-3 0,10 11 0,-8-7 0,7 3 0,-7-8 0,2-1 0,-6-6 0,0 0 0</inkml:trace>
  <inkml:trace contextRef="#ctx0" brushRef="#br0" timeOffset="4767">11062 3013 8191,'2'-3'0,"-1"-2"5063,4 4-5063,1 1 2818,-2 7-2818,7 3 1719,-7 4-1719,8 21 6784,5 22-6784,-6-15 0,6 11 0,-8-54 0,-2 6 0,6-18 0,8-9 0,9-12 0,-5 6 0,2-1 0,-7 2 0,-1 0 0,2 1 0,-2 2 0,3-13 0,-14 26 0,3 16 0,-10 31 0,-1-7 0,-2 3 0,-3 5 0,-1-1 0,1-3 0,-2 1 0,-8 16 0,-1-1 0,-2 2 0,4-12 0,-2 4 0,1-6 0,-2 9 0,-3-1 0,1-3 0,8-14 0,-10 5 0,13-19 0,-1-4 0,3-3 0,-1-13 0,-6-25 0,4-17 0,-6-10 0,12 5 0,3 21 0,10 8 0,4 13 0,11-4 0,10 6 0,-4-4 0,4 8 0,-12 2 0,-8 3 0,-1 0 0,-11 0 0,0 0 0</inkml:trace>
  <inkml:trace contextRef="#ctx0" brushRef="#br0" timeOffset="5783">11326 3497 24575,'9'-2'0,"18"1"0,-3-5 0,23 1 0,-20-3 0,1 1 0,-18 3 0,-2 4 0,-2 1 0,-3 4 0,2-2 0,-4 3 0,1 3 0,-2 5 0,0 5 0,-7 17 0,6-14 0,-9 4 0,12-19 0,-1-5 0,2-7 0,2 4 0,-4-7 0,1 5 0,1-1 0,0-4 0,3 4 0,1-3 0,-4 2 0,2 4 0,-4-4 0,4 4 0,-5-4 0,6 2 0,-3-3 0,3 0 0,-1 0 0,-1 0 0,-2 0 0,-2-3 0,0 2 0,0-2 0,0 3 0,0 3 0,0 0 0</inkml:trace>
  <inkml:trace contextRef="#ctx0" brushRef="#br0" timeOffset="6233">11497 3246 24575,'9'3'0,"1"0"0,8 8 0,8 7 0,10 0 0,-3 4 0,7-4 0,-11-1 0,-3-2 0,-7-3 0,-12-5 0,-4-5 0</inkml:trace>
  <inkml:trace contextRef="#ctx0" brushRef="#br0" timeOffset="8399">11970 3608 24575,'5'3'0,"2"3"0,-2 1 0,2 2 0,-4-3 0,2 3 0,-4-2 0,2 2 0,-3-3 0,-2 0 0,-6 7 0,1-1 0,-7 2 0,3-4 0,4-6 0,1-1 0</inkml:trace>
  <inkml:trace contextRef="#ctx0" brushRef="#br0" timeOffset="9934">10734 2781 24575,'-2'6'0,"-2"3"0,-2 1 0,-5 8 0,3 1 0,-13 11 0,6 0 0,-8 13 0,4-1 0,5-4 0,-4 17 0,9-21 0,-1 12 0,6-17 0,8-1 0,-3-3 0,10 8 0,-5-8 0,23 24 0,-9-20 0,15 17 0,7-15 0,-13-12 0,7 1 0,-21-13 0,-9-4 0,-3 0 0</inkml:trace>
  <inkml:trace contextRef="#ctx0" brushRef="#br0" timeOffset="11316">13295 2731 8191,'19'7'0,"0"8"5063,-4 1-5063,5 8 2818,-3 5-2818,4-3 1719,-5 2-1719,-3 1 6784,2 0-6784,-6-3 0,3 6 0,-4-12 0,1 27 0,-1-14 0,-2 9 0,-2-2 0,0-9 0,-3 10 0,-6 15 0,-5-10 0,-2-11 0,-1 1 0,0-7 0,0-1 0,-12 18 0,-4 1 0,13-27 0,-4 4 0,10-14 0,1 0 0,3-5 0,-3 1 0,-5 1 0,6-4 0,-2 1 0</inkml:trace>
  <inkml:trace contextRef="#ctx0" brushRef="#br0" timeOffset="14666">9773 2877 24575,'0'9'0,"0"-2"0,0 16 0,0-14 0,0 18 0,0-6 0,0 9 0,-3-5 0,3 8 0,-7-8 0,-2 10 0,3-10 0,-10 14 0,11-22 0,-13 28 0,5-19 0,-9 21 0,9-20 0,-1 0 0,1 0 0,-1-3 0,-10 22 0,4-21 0,-5 13 0,7-18 0,-18 24 0,22-26 0,-15 13 0,17-16 0,0-3 0,9-6 0,0 0 0,3 0 0,0 2 0,0-2 0,3 3 0,0-4 0,3 1 0,3 0 0,6 5 0,9-3 0,11 0 0,15 1 0,-12-8 0,0 1 0,0 1 0,5-3 0,-4 2 0,1 0 0,10-1 0,-6 4 0,1-1 0,-23-3 0,4 4 0,-20-8 0,-3-6 0,-3 1 0,0-11 0,0 3 0,0-12 0,0 7 0,0-6 0,0 3 0,0-1 0,0 1 0,0 10 0,0 7 0,0 4 0</inkml:trace>
  <inkml:trace contextRef="#ctx0" brushRef="#br0" timeOffset="18035">3384 3923 24575,'6'0'0,"-3"-2"0,31-8 0,2 0 0,-8 1 0,3-1 0,12 0 0,2 1-328,8 0 1,5-1 327,-11 2 0,6-1 0,0 0 0,-4 2 0,-2 1 0,-4 1 0,4-1 0,1 0 0,4 0 0,-2-1 0,-9 2 0,16 0 81,-23 3 0,-4 0-81,-10 2 0,-9 3 0,-1 1 0,33 7 0,-11-8 0,6-1 0,3 3 0,9 1 0,1 0 0,-3-1-258,0-2 1,-3-1 0,6 2 257,0 1 0,6 0 0,2 2 0,-3-2 0,-7 0 158,-6-1 0,-6-2 0,3 1-158,20 3 0,3 1 0,-8-3 0,-18-3 0,-4-1 0,6 3 0,-1-2 0,10-5 0,-11 3 0,9-3 0,-20 0 791,8 3-791,1-7 0,-4 7 0,10-7 0,-1 4 0,3 1-408,-10 0 0,2 0 408,5-1 0,5-1 0,-2 2 0,9 2 0,0 0 0,-1-4 0,1-1 0,-9 5 0,1 1 0,-3 0 0,0-3 0,-1 1 0,5 1 0,-3 2 0,0-1 0,-18 0 0,-1 0 0,-4-4 0,4 3 0,-4-5 816,8 5-816,-14-2 0,15 3 0,-23 0 0,7 0 0</inkml:trace>
  <inkml:trace contextRef="#ctx0" brushRef="#br0" timeOffset="25515">3322 12672 24575,'3'-4'0,"0"2"0,11-2 0,6 3 0,10-6 0,18 6 0,-16-6 0,28 6 0,-14-7 0,-7 4 0,2 1 0,14-3 0,-9 0 0,1 1-343,-11 1 1,-1 0 342,14 1 0,3-1 0,4-2 0,-2 1 0,-16 4 0,-2 0-31,8-4 0,-2 0 31,9 3 0,-19 0 0,0 0 0,0 1 0,0 2 0,25-1 0,-23 0 0,2 0 0,5 0 0,2 0 0,7-1 0,4 2 0,0 2 0,4 2 0,-3-2-440,-13-2 0,-2 0 0,1 0 440,8 2 0,0 2 0,0-1 0,12-1 0,-4 0 0,-12-2 0,-2 0 277,2 2 0,-1 0-277,-9-5 0,-2-1 30,-1 3 0,-2-1-30,23-7 0,-3 7 0,0 1 0,-5-4 0,3 3 0,3 2 0,-21 1 0,1 1 0,10-1 0,5 0 0,-3 0 0,3 1 0,1 0 0,11-3 0,5-1 0,-6 0 0,-13 0 0,-2 0 0,17-2 0,-4-1 0,1 0 0,-14 3 0,-1-7 1365,4-1-1365,-2 4 88,-1-3-88,10 8 0,2 0 0,5 0 0,-7 0 0,-22-3 0,-18 2 0,-6-2 0</inkml:trace>
  <inkml:trace contextRef="#ctx0" brushRef="#br0" timeOffset="38999">3161 15621 24575,'6'-3'0,"3"3"0,-3-3 0,29-2 0,20-1 0,-26 3 0,3-1 0,20-2 0,0 1-461,-17 4 1,1 0 460,22-2 0,2 0 0,-8 3 0,-1 0 0,-5 0 0,-2 0-149,-3 0 1,-1 0 148,-4 1 0,-1-2 0,19-3 0,-10 1 0,-1 0 0,-2-3 0,-4 0 0,0 2 0,-2 2 0,21-3 907,-27 5-907,5-4 311,1 3-311,15-7 0,-20 5 0,4-1 0,10-2 0,5-2 0,-4 1-579,-7 2 1,1 1 578,15-4 0,7 0 0,-7 2 0,-15 4 0,-1 2 0,4-2 0,4-1 0,-4 2 0,-4 0 0,-3 2 0,1-1 0,-3 0 0,-2-4 0,-15 1 0,2-1 0,-11 1 0,20 3 1157,-13 0-1157,14 2 0,4 0 0,5 4 0,18-1 0,-20 3 0,-17-7 0,-7 2 0,-8-3 0</inkml:trace>
  <inkml:trace contextRef="#ctx0" brushRef="#br0" timeOffset="56849">3135 5644 24575,'31'0'0,"6"5"0,18-1 0,5 0 0,-14-1 0,1 0-823,4-1 0,4 0 0,-5 0 823,-5 1 0,-1-1 0,0-1 0,3-1 0,-2 0 0,10 3 0,-1-1 0,-10-1 0,2-1 0,-1-1 0,-3-1 0,0 0 0,-3 0 0,6 2 0,-3-1 394,-9-4 0,-1 0-394,22 4 407,5-2-407,0-2 0,-28 5 0,0-1 0,25-3 0,-5 3 0,2 2-245,-13-1 0,3 0 245,13 0 0,7 0 0,-9 0 0,-17 0 0,0 0 0,8-2 0,6 0 0,-2 0 0,-5 1 0,-1 1 0,0-1 0,1-1 0,0 0 0,2 0 0,10 2 0,3 0 0,-6 0 0,-7 0 0,-3 0 0,-4 0 0,3 0 0,2 0 0,-1 0 0,3 1 0,1-1 0,-1-1-970,12-1 0,0-1 0,3 1 970,-5 2 0,5 0 0,-3-1 0,-5 1 0,-10-2 0,-5-1 0,1 1 0,3 0 0,0 0 0,0 0 0,0-1 0,-1 1 0,-1 0 0,5-2 0,0 0 0,9 1 0,-7 0 0,-22 0 372,2 3 1,-19-3-1,0 3 1</inkml:trace>
  <inkml:trace contextRef="#ctx0" brushRef="#br0" timeOffset="62582">12974 12808 24575,'6'-3'0,"-1"0"0,9 0 0,13-2 0,10 0 0,0 1 0,9 4 0,-15 0 0,16-4 0,-5 2 0,-9-5 0,11 2 0,4-4 0,-2 3 0,-15 1 0,-1 1 0,1 2 0,22-7 0,-14 8 0,3-1 0,-1-1 0,-4 3 0,13 0 0,0 0 0,-13 0 0,3 0 0,1 0 0,-3 0 0,16 4 0,-27 1 0,8-1 0,-13 0 0,8-4 0,7 4 0,-4 0 0,5 4 0,1 1 0,9 2 0,0-1 0,2-2 0,-16-4 0,-3-2 0,23 3 0,-8-5 0,-16 0 0,0 0 0,-2 0 0,-5 0 0,-4 0 0,3 0 0,9 0 0,0 0 0,0 0 0,-4 0 0,-12 0 0,9 0 0,-12 0 0,5 0 0,-13 0 0,1 0 0</inkml:trace>
  <inkml:trace contextRef="#ctx0" brushRef="#br0" timeOffset="68199">7610 5226 24575,'6'5'0,"-3"5"0,0-4 0,0 4 0,-3-5 0,3 1 0,-1-3 0,8-6 0,-3-1 0,12-9 0,-3 2 0,13-8 0,-14 10 0,1-1 0</inkml:trace>
  <inkml:trace contextRef="#ctx0" brushRef="#br0" timeOffset="68898">7555 6915 24575,'10'9'0,"-2"-3"0,2 4 0,-3-4 0,5-2 0,-5-2 0,2-2 0,-3 0 0,7-7 0,-1 0 0,21-15 0,9-8 0,-13 12 0,2-2 0,14-9 0,-1 2 0,-1-1 0,6-1 0</inkml:trace>
  <inkml:trace contextRef="#ctx0" brushRef="#br0" timeOffset="89333">7969 12743 24575,'20'0'0,"10"0"0,0 0 0,4 0 0,3 0 0,4 0 0,0 0 0,5 1 0,-3-2 0,2-1 0,1-1 0,-1 0 0,4-1 0,-6 0 0,15-3 0,-4-2 0,-4 3 0,-18 5 0,9-4 0,0 1 0,-10 3 0,4-2 0,2 2 0,8 5 0,-1 1 0,-1 0 0,7 2 0,-7-1 0,-1 0 0,-3-5 0,18 2 0,-20-3 0,-6 0 0,-4 0 0,-8 0 0,5 0 0,-1 0 0,18 0 0,5 0 0,-3 0 0,4 0-277,1 0 0,0 0 277,-7 0 0,1 0 0,-1 0 0,2 0 0,-5 0 0,15 0 0,-8-2 0,-4 0 0,-13 1 0,-12-2 0,-14 3 0</inkml:trace>
  <inkml:trace contextRef="#ctx0" brushRef="#br0" timeOffset="100798">20107 11725 8191,'0'13'0,"0"3"5063,0 7-5063,0-4 2818,0 14-2818,0-15 1719,0 26-1719,0-11 6784,0-3-6784,0 2 0,0-21 0,0 7 0,0 0 0,0-7 0,0 6 0,0-10 0,0 8 0,0-8 0,0 11 0,0-11 0,0 3 0,0-8 0</inkml:trace>
  <inkml:trace contextRef="#ctx0" brushRef="#br0" timeOffset="102916">20138 11687 18260,'6'0'0,"25"0"2867,-16 0-2867,43 0 0,-16 0 0,4 0 540,8 0 0,4 0-540,-5 0 0,4 0 0,0 0 0,-1 2 0,1 1 0,1 0-630,-10-1 0,2 0 0,-1 1 1,2-1 629,2 0 0,1 0 0,0 1 0,-1-1 0,-6 2 0,0 0 0,0 0 0,2-1 0,0-2 0,2-1 0,2 0 0,0 0 0,-2 0 0,-2 1 0,0 1 0,0-1 0,-1 1 0,2-1-576,2-1 0,-1 0 0,2 0 0,0 0 1,2 0 575,-1 0 0,4 0 0,0 0 0,-1 0 0,-3 0 0,-7 0 0,6 0 0,-7 0 0,5 0-447,4 0 1,7 0 0,3 0 0,-4 0 0,-8 0 446,-7 0 0,-6 0 0,4 0-322,6 0 0,5 0 1,1 0-1,-4 0 322,2-2 0,-3-1 0,0 1 369,-2 1 1,-1 1 0,0 0-370,1-3 0,-1 1 0,1 0 0,-1 2 0,0 0 0,1 0 0,0 0 0,0 0 0,-2 0 0,3 0 0,2 0 0,0 0 0,8 0 0,2 0 0,-5 0 495,-2 0 1,-4 0-1,6 0-495,-4 1 0,4 1 0,3 0 0,0-1 0,-3 1 0,-6-2 0,-2 1 0,0-1 0,-2 0 0,-2 1 0,11 1 0,-3 1 0,4-1 0,0-1 0,4-1 0,0 0 0,-2-1 0,-10 1 0,-3 0 0,2 0 0,3 0 0,-3 0 0,3 0 0,2 0 0,2 0 0,-2 0 0,-1 0-177,6 0 0,-1 0 0,0 0 1,0 0-1,0 0 177,3 2 0,1-1 0,0 1 0,-3 0 0,-3-1 0,6 0 0,-4-1 0,0 1-55,-7 1 0,0 0 1,1 0-1,-4 0 55,4 1 0,-4-1 0,1 0 0,-2-1 0,0-1 0,0 1 0,7 3 0,2 2 0,-3-2-159,-11-3 0,-2-1 1,1 0 158,2 4 0,1 1 0,0-2 596,1-2 1,-1-2 0,-5 3-597,19 9 3734,-17-4-3734,-35 12 2571,-4 1-2571,0 15 0,0 3 0,-4-3 0,1 17 0,-3 1 0,-8-10 1086,4-5 1,0 2-1087,0-7 0,0-3 0,-6 18 0,3-5 0,5-25 0,3-8 0,-5-1 0,1-5 0,-21 3 0,-1-6 0,-5-1 0,-2 1 0,-4 1 0,-4-1-955,1 0 0,-4-1 1,-3 0-1,-1 0 1,2-1 954,1 0 0,1 0 0,-1-1 0,0 0 0,-1 0 0,-9 0 0,-2 1 0,-1-1 0,2 0 0,3-1-660,4 0 0,2-1 0,2-1 0,-2 1 660,-2-1 0,0 1 0,-1-1 0,-4 2 0,8 1 0,-2 0 0,-3 1 0,1 0 0,-1 0 0,2-1 0,-5 1 0,2-1 0,-1 0 0,0 1 0,-2 0 0,9 0 0,-2 0 0,-2 1 0,1 0 0,0 0 0,2 0 0,1 2 0,-6 0 0,1 1 0,2 1 0,1 0 0,-1-1 0,0-1 0,0 0 0,0-1 0,2 1 0,3 1 0,0 3 0,3 0 0,0 1 0,-1-2 0,-5-2 0,-2-2 0,2 1 0,4-1-436,-13 2 1,3-1 435,16-1 0,0-1 0,-3-1 0,-14 1 0,-3 0 0,4 0-937,1 1 1,-3-2 936,16 0 0,-7-1 0,-2 0 0,1 0 0,6 1 0,-4 0 0,5 0 0,-5 1 0,-1-2 0,-7 0 0,-2 0 0,1 0 0,7 1 0,-2 1 0,6 0 0,-4 0 0,0 0 0,-2 0 0,-1 0 0,5 0 0,2 0 0,4 0 0,-2 0 0,-2 0 0,-4 0 0,1 0 0,2 0 731,1 0 0,2 0 0,-1 0-731,-2 0 0,-1 0 0,-1 0 0,-6 0 0,0 0 0,3 0 0,1 0 0,0 0 0,-4 0 0,-4 0 0,3 0 0,-5 0 0,4 0 0,7 0 0,-1 0 0,-8 0 0,0 0 0,9 0 0,-1 0 0,-3 3 0,0 0 1261,12-3 0,2 1-1261,9 2 0,2 0 1073,-23-3-1073,12-4 2924,2 3-2924,-17-2 1436,17 3-1436,-5-2 0,-1-1 0,-2-2 0,-5-1 0,-1-4 0,2-5 0,9 6 0,-1 2 0,10 1 0,1 1 4,-2-1 1,1 2-5,-12 2 0,-7-16 0,30 12 0,-1-8 0,14 10 0,6-1 0,-3 4 0,0-2 0,3 3 0,0 0 0</inkml:trace>
  <inkml:trace contextRef="#ctx0" brushRef="#br0" timeOffset="104151">26453 11787 24575,'0'6'0,"0"3"0,0 7 0,0 4 0,0 16 0,0 1 0,2-3 0,1 3 0,-3-7 0,1 1 0,1 17 0,1 1 0,-3-18 0,0-1 0,0 6 0,0-3 0,0-5 0,0-5 0,2-6 0,-1 8 0,6 19 0,-3-16 0,4 1 0,-2-25 0,-3-8 0,6-5 0,-8-1-1696,8 0 0,-9 3 0,3 4 0</inkml:trace>
  <inkml:trace contextRef="#ctx0" brushRef="#br0" timeOffset="105351">26773 11978 24575,'-7'17'0,"-10"14"0,-8 4 0,-5 14 0,-5-3 0,19-18 0,1-2 0,-8 9 0,7 6 0,6-25 0,10-3 0,2-12 0,10-3 0,19-20 0,16-7 0,-9 3 0,4-2-549,3-1 0,1 0 549,5-5 0,-3 2 0,-15 10 0,-2 1 0,3-2 0,-6 3 0,-14 9 0,8 0 0,-19 15 0,-8 28 0,-2 10 0,-1 5 0,-1-2 0,-1 2 0,-3 11 0,0-1 0,1-14 0,1-6 1098,-8 9-1098,8-12 0,10-32 0,28-27 0,9-10 0,4 2 0,4-3 0,-6 4 0,2-1 0,-3 6 0,3 0 0,-5 2 0,-7 5 0,-2 2 0,24-9 0,-58 55 0,9-26 0,-5 18 0,30-45 0,4 7 0,9-7 0,-9 8 0,-15 12 0,-9 8 0,-3 0 0,-3 6 0,0-3 0,0-1 0,0 1 0,-9 6 0,7-7 0,-6 3 0</inkml:trace>
  <inkml:trace contextRef="#ctx0" brushRef="#br0" timeOffset="106738">21494 12037 24575,'0'0'0</inkml:trace>
  <inkml:trace contextRef="#ctx0" brushRef="#br0" timeOffset="107683">21492 12169 24575,'0'6'0,"3"-3"0,0 2 0,3 1 0,-1-2 0,4 4 0,-3-8 0,31 3 0,-11-7 0,21-5 0,5-3 0,-22 4 0,0-2 0,17-10 0,-3 2 0,-10 7 0,-15-1 0,-19 18 0,3-3 0,0-1 0,3-2 0,0-2 0,-1-1 0,1-3 0,3-1 0,2-2 0,3-6 0,7-11 0,-4 1 0,4-5 0,-10 14 0,-1 5 0,-6 11 0,-2 7 0,2 7 0,2 40 0,4-18 0,2 5 0,0 2 0,-3 4 0,-1 1 0,2 2 0,2-2 0,2 2 0,1-2 0,-3-4-203,0 9 0,-2-6 203,1-3 0,-1-12 0,-4-25 0,-6-4 0,3-3 0</inkml:trace>
  <inkml:trace contextRef="#ctx0" brushRef="#br0" timeOffset="108216">22448 12205 24575,'6'6'0,"2"20"0,5 7 0,-7 3 0,6-3 0,-11-22 0,2 17 0,1-12 0,2 12 0,2-15 0,-2-8 0,-1-8 0,8-6 0,-5 2 0,4-2 0,-6 3 0,-6-3 0,6-2 0,-5 4 0,2 1 0</inkml:trace>
  <inkml:trace contextRef="#ctx0" brushRef="#br0" timeOffset="108704">22520 12017 24575,'32'-11'0,"12"-5"0,0-7 0,-9 5 0,-2-2 0,-22 9 0,1 0 0,-4 4 0,-4 5 0,1 2 0,-1 0 0,-2 0 0</inkml:trace>
  <inkml:trace contextRef="#ctx0" brushRef="#br0" timeOffset="109303">22736 11909 24575,'-2'16'0,"-8"19"0,-6 21 0,4-7 0,-1 4 0,2-13 0,-1 0 0,3 12 0,0-5 0,-1-5 0,12-16 0,12-30 0,16-10 0,-1-4 0,5 4 0,-11 3 0,-10 6 0,-3 2 0</inkml:trace>
  <inkml:trace contextRef="#ctx0" brushRef="#br0" timeOffset="110249">22409 12218 24575,'6'0'0,"0"0"0,3 0 0,1 0 0,13 4 0,9-3 0,4 7 0,5-4 0,-19 4 0,-4-1 0,-12-1 0,0-1 0,-3 5 0,2-4 0,-1 11 0,3-6 0,5 17 0,-4-3 0,4 0 0,-7 3 0,-2-17 0,-3 26 0,-5-7 0,1 5 0,-1 0 0,-4-1 0,0 3 0,7-38 0,-5-19 0,2 7 0,-6-26 0,4 25 0,2-14 0,6 17 0,2-2 0,11-2 0,-5 8 0,12-4 0,-6 10 0,9-2 0,-5 3 0,3 0 0,-3 0 0,4 0 0,0 3 0,-7-2 0,1 6 0,-7-4 0,0 4 0,-4-4 0,-3 0 0</inkml:trace>
  <inkml:trace contextRef="#ctx0" brushRef="#br0" timeOffset="121832">3918 14023 24575,'10'0'0,"-1"0"0,16 0 0,5 0 0,25-4 0,2-2 0,-6 0 0,-21 1 0,0 0 0,21-1 0,6 0 0,-25 4 0,-2 0 0,14 2 0,-14 0 0,1 0 0,20-5 0,-12 4 0,1 1 0,-2-3 0,0 1 0,-4 2 0,0 0 0,1 0 0,-2 0 0,11 4 0,-8-3 0,1-1 0,16 0 0,-21 0 0,1-1 0,2-3 0,1-1 0,-2 4 0,0 1 0,3 0 0,1 0 0,10 0 0,-1 1-217,-11 1 1,-1 0 216,14-2 0,2 0 0,2 0 0,3 0 0,-8 2 0,2 0 0,-3 0 0,11-1 0,1 0 0,-2 1 0,5 1 0,-7-2 0,-8 0 0,-2-2 0,9-1 0,5-2 0,-5 0 0,-3 0 0,-1 0 0,-3 0 0,3-1 0,-7 2 0,16-2 0,-1 5 0,-40 0 0,-8 0 0,2 0 433,-6 0-433,6 0 0,8 3 0,0-2 0,4 6 0,-10-6 0,-7 2 0,-4-3 0</inkml:trace>
  <inkml:trace contextRef="#ctx0" brushRef="#br0" timeOffset="165732">3151 9298 24575,'11'0'0,"4"0"0,12 4 0,16-3 0,8 3 0,-17-4 0,3 0 0,0 0 0,0 0 0,-7 0 0,0 0 0,5-2 0,-2-1 0,12-3 0,4 1 0,-8 0 0,-12 5 0,0 0 0,5 0 0,-3-4 0,16 3 0,-16-3 0,15 0 0,-9 3 0,11-8 0,8 8 0,-17-3 0,20-1 0,-26 4 0,-3-1 0,0-1 0,-1 3 0,22 0 0,-18 0 0,4 0 0,-2 0 0,-12-3 0,-4 2 0,5-6 0,-13 7 0,5-3 0,-4 0 0,-5 2 0,2-2 0,-6 3 0</inkml:trace>
  <inkml:trace contextRef="#ctx0" brushRef="#br0" timeOffset="168052">9810 8243 8191,'23'12'0,"-3"-4"5063,19 13-5063,5-4 2818,6 2-2818,-19-8 0,1-2 1719,18 2-1719,5 4 6784,3-10-6784,-26 0 0,2-5 0,-31-3 0,-1 0 0,-2-3 0,0 5 0,-2 7 0,-2 4 0,-2 6 0,-2 2 0,1 0 0,-5 11 0,2 7 0,-2-4 0,-1 1 0,1 6 0,-2 2 0,0 0 0,4 3 0,-5 9 0,1-7 0,9-25 0,-10 6 0,11-12 0,-16 8 0,-6-4 0,-2-1 0,-11-7 0,18-8 0,-5-6 0,17 0 0,-5-3 0,11 0 0,-6 3 0,0-3 0,2 3 0,-2-4 0,3 4 0,3-2 0,-3 4 0,6-2 0,-3 3 0</inkml:trace>
  <inkml:trace contextRef="#ctx0" brushRef="#br0" timeOffset="168815">10797 8495 24575,'0'6'0,"0"3"0,0 5 0,-3 1 0,3 7 0,-3-7 0,3 12 0,0-2 0,3 1 0,0-3 0,9 0 0,-4-7 0,12 12 0,-11-13 0,20 11 0,-6-9 0,9 1 0,-4-6 0,1-7 0,-8-2 0,-4-3 0,-11 0 0</inkml:trace>
  <inkml:trace contextRef="#ctx0" brushRef="#br0" timeOffset="169432">12670 8415 24575,'35'7'0,"4"6"0,-30-2 0,8 12 0,-14 8 0,-2-2 0,-3 2 0,-2 12 0,-10-3 0,-3-1 0,-11-3 0,8-10 0,-1-2 0,-6-1 0,12-8 0,-2-8 0,11-1 0,-7 1 0,13-4 0,-3 0 0</inkml:trace>
  <inkml:trace contextRef="#ctx0" brushRef="#br0" timeOffset="169998">13661 8526 24575,'6'-3'0,"0"3"0,13-3 0,3 3 0,18 0 0,10 5 0,-6-4 0,3 11 0,-25-10 0,-3 9 0,-16-11 0,0 3 0</inkml:trace>
  <inkml:trace contextRef="#ctx0" brushRef="#br0" timeOffset="170469">13623 8800 24575,'5'0'0,"1"0"0,34 0 0,-1 0 0,15 0 0,5 0 0,-5 0 0,-1 0 0,-3 0 0,-29 0 0,-10-2 0,-6 1 0,-5-2 0,3 3 0</inkml:trace>
  <inkml:trace contextRef="#ctx0" brushRef="#br0" timeOffset="171031">15426 8119 24575,'9'-4'0,"6"-2"0,9 2 0,18-1 0,17 1 0,-23 4 0,1 0 0,-4 1 0,1-2 0,9-1 0,0-1-320,-4 2 0,0 0 320,3-4 0,0 0 79,-5 2 0,-4 1-79,2-4 0,-16 2 0,-17 4 0</inkml:trace>
  <inkml:trace contextRef="#ctx0" brushRef="#br0" timeOffset="171965">15517 8267 24575,'19'15'0,"8"-1"0,3-1 0,11-2 0,-6 3 0,2-1 0,18-1 0,-13 5 0,-8-8 0,-16 2 0,-12 1 0,-19 5 0,-12 7 0,-4 1 0,-16 9-503,0-3 1,-3 1 502,13-8 0,0-1 0,-9 5 0,0 1 0,7-5 0,3 0 0,2 0 0,2 0 0,-8 11 0,14-4 0,10 0 0,10-16 0,7 2 1005,1-7-1005,10 1 0,2-1 0,7-5 0,19 3 0,11-7 0,-13 1 0,2 1 0,-4-3 0,0 0 0,-1 0 0,-1 0 0,4 0 0,-1 0 0,15 0 0,-23 0 0,-2 0 0,-2 0 0,-13 0 0,-6 0 0,-4 0 0,1 0 0</inkml:trace>
  <inkml:trace contextRef="#ctx0" brushRef="#br0" timeOffset="172665">15231 9340 8191,'19'0'0,"5"0"5063,-12 3-5063,4 0 2818,-12 6-2818,-2 12 1719,-2 4-1719,-7 21 6784,2-13-6784,-4 5 0,6-15 0,5-10 0,2-2 0,1-11 0,5-3 0,-6-1 0,8-2 0,-8 0 0,3-4 0,-5 3 0,-2-2 0,0 3 0,0-3 0,0 2 0,0 0 0,0 4 0</inkml:trace>
  <inkml:trace contextRef="#ctx0" brushRef="#br0" timeOffset="173081">15311 9149 24575,'9'0'0,"0"0"0,-3 0 0,-1 0 0,1 2 0,0-1 0,0 4 0,-3-2 0,2 3 0,-4-3 0,1 0 0</inkml:trace>
  <inkml:trace contextRef="#ctx0" brushRef="#br0" timeOffset="173415">15502 9365 24575,'5'0'0,"1"0"0,6 0 0,-1 0 0,7 0 0,-7 3 0,-2-3 0,-6 3 0</inkml:trace>
  <inkml:trace contextRef="#ctx0" brushRef="#br0" timeOffset="174515">15538 9590 24575,'-6'3'0,"1"2"0,-1-4 0,5 2 0,7-6 0,14-2 0,-3-1 0,16-3 0,-17 5 0,11-3 0,-8 6 0,-6-2 0,-3 3 0</inkml:trace>
  <inkml:trace contextRef="#ctx0" brushRef="#br0" timeOffset="174914">15840 9433 24575,'2'10'0,"3"12"0,-2-5 0,4 4 0,-6-8 0,1-7 0,-2 3 0,0-2 0,0 2 0,0-3 0,-2-3 0,-2 0 0,1-3 0,0 0 0</inkml:trace>
  <inkml:trace contextRef="#ctx0" brushRef="#br0" timeOffset="175582">15798 7650 24575,'-7'27'0,"-4"11"0,-3-5 0,2 3 0,-5-1 0,12-16 0,-5-2 0,6-3 0,-3 0 0,-2-2 0,2-2 0,-1-7 0,5-1 0,0-4 0</inkml:trace>
  <inkml:trace contextRef="#ctx0" brushRef="#br0" timeOffset="175998">15783 7691 24575,'5'3'0,"2"3"0,3 9 0,7 11 0,0-1 0,2 10 0,2 1 0,-11-10 0,6 0 0,-12-17 0,3-8 0,-3-2 0,17-10 0,3-11 0,19-9 0,-18 5 0,-1-1 0,18-11 0,-6-6 0,-21 27 0,-7 6 0,-5 8 0</inkml:trace>
  <inkml:trace contextRef="#ctx0" brushRef="#br0" timeOffset="176883">16829 8265 24575,'3'6'0,"7"24"0,-8-14 0,4 25 0,0 4 0,-5-15 0,2 13 0,-1 2 0,-12 1 0,-1-7 0,-2 2 0,1-7 0,-1 0 0,-4 3 0,1-1 0,-4 13 0,2-8 0,0-6 0,5-6 0,5 0 0,2-14 0,7-4 0,0-8 0,13-3 0,27 0 0,7 0 0,-17 0 0,2 0 0,2 0 0,0 0 0,-1 0 0,0 0 0,17 0 0,-10 0 0,-34-3 0,-5 3 0,-2-3 0</inkml:trace>
  <inkml:trace contextRef="#ctx0" brushRef="#br0" timeOffset="177332">17586 8477 16443,'-3'9'0,"0"-2"3554,-8 15-3554,-3 6 699,6 4 1,1 2-700,-6 4 372,9-3 1,1-2-373,0-6 2434,3 14-2434,8-6 0,-6-10 0,16-1 0,6-8 0,7-3 0,10-3 0,10-7 0,-17-6 0,0 2 0,-23-2 0</inkml:trace>
  <inkml:trace contextRef="#ctx0" brushRef="#br0" timeOffset="178085">17922 8486 24575,'3'5'0,"-2"27"0,11 6 0,-6 1 0,1 2 0,4-6 0,0-2 0,-3 1 0,1-1 0,10 21 0,-3-26 0,2-2 0,9-22 0,-11-5 0,20-28 0,-15 3 0,-1-5 0,0-3 0,2-4-306,7-12 1,-2-1 305,-14 15 0,-1 3 0,3-2 0,-3 4 0,-6 0 0,-2 11 0,-4 22 0,0 0 0,-7 42 0,-5 18 0,5-28 0,-1 4-778,-4 8 1,-2 11 0,-3 6 0,2-3-1,1-9 778,3-8 0,0-5 0,-1 4 0,-4 7 0,-3 7 0,-2 1 0,2-3 0,2-11 0,1-4 0,0-5 0,-10 21 0,1-8 0,3-23 0,5-4 0,6-16 0,5-4 0,-6-9 4498,2-11-4498,-4-8 0,5-20 0,5 19 0,9-22 0,13 22 0,8-14 0,5 18 0,11-2 0,2 17 0,13 0 0,-22 5 0,-6 5 0</inkml:trace>
  <inkml:trace contextRef="#ctx0" brushRef="#br0" timeOffset="178898">18332 9142 24575,'6'-3'0,"3"-3"0,1 2 0,13 0 0,2-3 0,1 6 0,1-3 0,-10 4 0,-4 9 0,-5-4 0,-21 48 0,10-34 0,-8 15 0,1-1 0,8-15 0,-6 7 0,8-21 0,2-2 0,2-7 0,1 2 0,10-12 0,12-4 0,1-2 0,7-6 0,-3-6 0,-12 5 0,0 2 0,-17 15 0</inkml:trace>
  <inkml:trace contextRef="#ctx0" brushRef="#br0" timeOffset="179248">18591 8886 24575,'16'16'0,"-5"-4"0,23 12 0,-22-16 0,8 7 0,-14-11 0,0 8 0,0-6 0,-2 1 0,-2-5 0</inkml:trace>
  <inkml:trace contextRef="#ctx0" brushRef="#br0" timeOffset="179501">18848 9021 8191,'12'35'0,"0"-3"5063,0-8-5063,-5-8 2818,-2-7-2818,-4-3 1719,2 0-1719,-3 0 1696,2 0 0,-1-3 0,1-1 0</inkml:trace>
  <inkml:trace contextRef="#ctx0" brushRef="#br0" timeOffset="180582">19298 8590 24575,'17'36'0,"6"6"0,-7 3 0,8 8 0,-12-27 0,1 0 0,-6-12 0,-1-11 0,0-3 0,1-4 0,7-15 0,-5-3 0,13-26 0,-12 19 0,-2 0 0,9-24 0,-3 2 0,-14 39 0,4 6 0,-4 19 0,-5 16 0,-3 10 0,-2 3 0,-2 6 0,0 4 0,0-3-239,0 8 1,1-2 0,-2 5 238,0-11 0,-1 5 0,-1 1 0,1-2 0,3-6 0,2-2 0,2-4 0,-1 0 0,-4 3 0,-1 1 0,3-6 0,3-4 0,1-4 0,-11 16 0,13-35 0,-1-13 0,5-4 715,-6 1-715,2-12 0,-3 3 0,0-6 0,3-9 0,8 3 0,22-13 0,-6 14 0,4 2 0,6 1 0,0 2 0,-1-2 0,2 0 0,8 0 0,0 2 0,-11 5 0,-2 1 0,6 0 0,-3 1 0,-3 1 0,-15 13 0,-5 4 0,-5 2 0,6 16 0,-6 11 0,2-2 0,0 7 0,-2-25 0,5-9 0,-6-6 0,16-17 0,4-2 0,21-21 0,-7 10 0,0-12 0,-20 27 0,-7-1 0</inkml:trace>
  <inkml:trace contextRef="#ctx0" brushRef="#br0" timeOffset="180899">19722 9049 24575,'9'6'0,"9"6"0,-10-5 0,8 6 0,-11-8 0,-1 1 0,1 0 0,-2-3 0,3 0 0,-3-3 0,0 0 0</inkml:trace>
  <inkml:trace contextRef="#ctx0" brushRef="#br0" timeOffset="181181">19931 9024 24575,'23'19'0,"-8"0"0,7 24 0,-6 10 0,-7-16 0,0 0 0,-3-3 0,-1-1 0,0 14 0,-5-2 0,-3-24 0,-1 14 0,-3-20 0,-4-1 0,1-11 0,-13-3 0,-8-14 0,10 7 0,-1-6 0</inkml:trace>
  <inkml:trace contextRef="#ctx0" brushRef="#br0" timeOffset="181833">19211 8426 8191,'13'-14'0,"1"1"5063,9-3-5063,-7 2 2818,7 2-2818,5-9 0,3-4 0,11-6 0,2 2 0,-2 0 1719,-5 1-1719,10-1 6784,-30 14-6784,4 0 0,-15 12 0,0 20 0,-5 5 0,6 13 0,-6-5 0,2-2 0,-3 3 0,0-10 0,-12 20 0,8-29 0,-9 9 0</inkml:trace>
  <inkml:trace contextRef="#ctx0" brushRef="#br0" timeOffset="182798">14712 8637 24575,'0'6'0,"0"8"0,-7 11 0,2 6 0,-7 9 0,-6 1 0,7-10 0,-6 9 0,9-20 0,4 3 0,0-20 0,4-1 0,0-11 0</inkml:trace>
  <inkml:trace contextRef="#ctx0" brushRef="#br0" timeOffset="183332">14726 8761 24575,'3'3'0,"2"-3"0,5 15 0,-2-9 0,8 23 0,-9-12 0,3 10 0,0 3 0,4 1 0,6 16 0,-9-35 0,12-26 0,3-9 0,0-5 0,9-6 0,10-9 0,-5 4 0,-11 9 0,-1 0 0,4-2 0,2-4 0,-5 6 0,1-4 0,-14 10 0,-16 22 0</inkml:trace>
  <inkml:trace contextRef="#ctx0" brushRef="#br0" timeOffset="183781">14051 8255 24575,'6'0'0,"-1"0"0,20 4 0,11-3 0,8 1 0,6 0 0,2 2 0,5-1 0,-13-2 0,5-1 0,2 0 0,-3 0-317,8 2 0,-1 1 0,2-1 317,-2-2 0,3 0 0,-1 0 0,-6 0 0,9 0 0,-6 0 0,0 0 0,-11 0 58,-27-3 0,-14 3 1,-2-3-1</inkml:trace>
  <inkml:trace contextRef="#ctx0" brushRef="#br0" timeOffset="184114">14634 7405 24575,'16'32'0,"-5"16"0,-8-14 0,-4 11 0,-2 1 0,-2-6 0,-4-1 0,-2 7 0,-1-4 0,3-11 0,-1-2 0,-5 10 0,2-4 0,3-7 0</inkml:trace>
  <inkml:trace contextRef="#ctx0" brushRef="#br0" timeOffset="185498">21653 8800 24575,'6'0'0,"0"0"0,-1 0 0,36-8 0,-8 2 0,4-2 0,4 1 0,-3 4 0,0 1 0,-5-1 0,2 0 0,17 3 0,-2 0 0,6 0 0,-11 1 0,-2-2 0,-8-2 0,3 0 0,-28-3 0,-5 2 0,-2 2 0</inkml:trace>
  <inkml:trace contextRef="#ctx0" brushRef="#br0" timeOffset="186049">22067 8431 24575,'0'9'0,"0"30"0,0-9 0,0 9 0,0 11 0,0-2 0,0 3 0,0 2 0,-1-4 0,0 6 0,-1 2 0,0-4 0,0 4 0,-1-3 0,0 0 0,-1 6 0,0 1 0,0-6 0,-1-4 0,2-6 0,-2 14 0,5-53 0</inkml:trace>
  <inkml:trace contextRef="#ctx0" brushRef="#br0" timeOffset="187815">25018 8515 24575,'3'6'0,"-3"25"0,-2 7 0,-2 4 0,-3 3 0,-2-3 0,-1 2 0,-1 3 0,-2 4 0,1-4 0,2-3 0,-1-1 0,0 6 0,-1 3 0,2-8 0,-5 7 0,10-14 0,-1-3 0,-5-10 0,10-9 0,-5-6 0,6-9 0,-3 0 0,3-25 0,0-5 0,0-25 0,0 11 0,4-4 0,-1 17 0,1-2 0,3 2 0,1-1 0,-1-13 0,-1 0 0,9-6 0,-10 20 0,0 3 0,6 6 0,-1-12 0,0 15 0,-3 4 0,-3 6 0,4-1 0,-3 0 0,4 0 0,-2 1 0,2 2 0,-3 4 0,7 0 0,-3 3 0,4-3 0,15 2 0,-1 2 0,0 5 0,3 20 0,-12 2 0,3-3 0,1-1 0,8 11 0,0-5 0,-17-15 0,-17-6 0,-15 14 0,-2-1 0,-25 9 0,18-11 0,-25 5 0,19-7 0,-15 6 0,13-7 0,9-7 0,-1 1 0,16-10 0,-3 2 0,11 0 0,3 0 0,7 10 0,9 4 0,7 14 0,1-8 0,1 0 0,8 13 0,-8-13 0,-1-1 0,-3-5 0,-2-1 0,-1-9 0,-4 0 0,1-3 0,22-1 0,18-3 0,-17 0 0,1 0 0,-3 0 0,-3 0 0,8 0 0,-25 0 0,-14 0 0</inkml:trace>
  <inkml:trace contextRef="#ctx0" brushRef="#br0" timeOffset="188731">19307 10018 24575,'9'-10'0,"-4"0"0,16 0 0,1-5 0,-4 10 0,14-7 0,-4 7 0,3 0 0,-2 0 0,2 1 0,1 3 0,0 0 0,26-4 0,-22 7 0,-3 0 0,-11-1 0,3 4 0,-18-5 0,-5 0 0</inkml:trace>
  <inkml:trace contextRef="#ctx0" brushRef="#br0" timeOffset="190698">20037 4014 8191,'25'6'0,"-4"11"5063,-10 15-5063,-1 24 0,-4-23 0,-1 1 0,-2 0 0,1-1 2818,4 18-2818,-3-11 1719,2-23-1719,0 1 6784,-1-14-6784,12-9 0,19-32 0,0-8 0,-9-3 0,-3-2 0,-13 20 0,-2 2 0,2-8 0,-4 5 0,-7 17 0,-25 65 0,6-9 0,-1 9 0,-1 2 0,2-6 0,-1 3 0,-1 1 0,0 5-792,0-6 0,-1 6 0,-1 1 1,0 0-1,1-2 0,2-4 792,0 0 0,2-4 0,0-1 0,-3 2 0,-1 4 0,-4 3 0,1 0 0,0-5 0,3-9-89,-1-2 0,0-6 89,-6 12 0,1-7 0,2-17 0,7-18 0,-1-3 0,-1-11 4697,-3-17-4697,9-9 232,2-18-232,8-2 0,12-1 0,1 14 0,21-3 0,-3 22 0,1 4 0,3 1 0,21 4 0,-8-1 0,-16 13 0</inkml:trace>
  <inkml:trace contextRef="#ctx0" brushRef="#br0" timeOffset="191114">20152 4915 24575,'9'6'0,"-2"-2"0,6 25 0,-5 0 0,4 29 0,-7 0 0,-3-20 0,0 0 0,2 11 0,-4-6 0,6-32 0,-2-11 0,2-6 0,-3-1 0,13-21 0,0 2 0,5-5 0,2-3 0,14-10 0,-15 16 0,0 1 0,10-5 0,-12 12 0,-6 4 0,-8 7 0,-6 5 0,0 2 0</inkml:trace>
  <inkml:trace contextRef="#ctx0" brushRef="#br0" timeOffset="191418">20379 4696 24575,'18'46'0,"-10"-20"0,8 6 0,1-1 0,-7-9 0,4-2 0,-11-17 0,-3-6 0,0 0 0</inkml:trace>
  <inkml:trace contextRef="#ctx0" brushRef="#br0" timeOffset="191998">20121 3908 24575,'2'-6'0,"2"2"0,5-1 0,10 0 0,-3 1 0,12 0 0,-7 4 0,-5 0 0,-2 3 0,-9 0 0,2 11 0,2 12 0,8 11 0,-9-7 0,0 3 0,6 8 0,1 3-401,2 8 1,-1 0 400,0-6 0,-1-3 0,-2-8 0,-2-4 0,1-6 0,-9-16 0,2-8 0,-4 1 0,2-5 0</inkml:trace>
  <inkml:trace contextRef="#ctx0" brushRef="#br0" timeOffset="192298">20915 4547 24575,'40'0'0,"-1"0"0,-2 0 0,-3 0 0,6 3 0,0 2 0,-17 2 0,9 8 0,-25-1 0,-4-7 0,-3-1 0</inkml:trace>
  <inkml:trace contextRef="#ctx0" brushRef="#br0" timeOffset="192531">20683 4841 24575,'10'0'0,"7"0"0,38-5 0,-4 4 0,4-1 0,1 0 0,-20 1 0,-1 2 0,7 1 0,-2 0 0,0-1 0,-17 3 0,-17-4 0</inkml:trace>
  <inkml:trace contextRef="#ctx0" brushRef="#br0" timeOffset="193116">22500 4017 8191,'-6'-19'0,"-6"7"5063,1 6-5063,-10 13 2818,2 12-2818,-18 11 0,17-1 0,-1 3 0,-7 1 0,-1 2-60,6-2 1,1 3 0,-1 2 59,0-1 0,-1 3 0,0 1 0,0 1 680,-2 1 1,1 0-1,0 2 1,1 2-681,3-3 0,0 4 0,1 0 0,0-1 0,2-4 0,-5 8 0,2-5 0,1 4-454,4-3 1,1 4-1,1 0 1,4-5 453,3-2 0,3-3 0,0 1-172,-4 5 0,-1 2 0,4-3 172,6 8 0,2-7 1959,-2-1-1959,2-27 3043,-5-4-3043,-1-7 2454,-21 1-2454,0-14 208,-18-14 0,23 7 0,1-6 1</inkml:trace>
  <inkml:trace contextRef="#ctx0" brushRef="#br0" timeOffset="193418">21509 5132 24575,'35'0'0,"9"0"0,5 0 0,-12-2 0,3-1-659,2 2 1,5-1 0,-4-1 658,0-6 0,-1 0 0,8 2 0,0 0 318,-13 1 0,-2 0-318,1-2 0,-2 1 81,-3 2 1,-7-5 0,-14 7-1</inkml:trace>
  <inkml:trace contextRef="#ctx0" brushRef="#br0" timeOffset="193733">22407 4858 24575,'-13'37'0,"5"-7"0,2 3 0,0 23 0,1 2 0,1-18 0,1 0 0,1 20 0,3-7 0,3-20 0,8 1 0,8-23 0,-4-14 0,18-15 0,-23 7 0,6-6 0</inkml:trace>
  <inkml:trace contextRef="#ctx0" brushRef="#br0" timeOffset="194048">22645 4893 24575,'32'35'0,"0"-1"0,-3 1 0,2 2 0,0 2 0,-2-5 0,0 2 0,0 1 0,-1-2 0,3 6 0,0-2 0,-2 0 0,-2-3 0,-1-2 0,-6-6 0,-4-1 0,-13-26 0,-3-2 0,0-2 0,0 0 0</inkml:trace>
  <inkml:trace contextRef="#ctx0" brushRef="#br0" timeOffset="194830">23110 5015 8191,'-30'22'0,"7"-3"0,-1 2 2235,1-2 0,-3 2-2235,-13 15 0,-1 2 0,12-11 0,2-1 1444,-4 4 0,2-1-1444,-5 8 1791,18-19-1791,2 3 6561,13-15-6561,0-1 674,0 5-674,3 0 0,0 0 0,1-1 0,5-6 0,-2 3 0,37-11 0,7-8 0,-7-1 0,9-2 0,-1-1 0,-3 2 0,1 0 0,1-1-489,-2 0 1,3-2 0,0 2-1,-6 2 489,14-2 0,-8 4 0,-8 1 0,-13 6 0,-25 9 0,-9 14 0,-2 3 0,1 10 0,-3 4 1954,6-5-1954,-3-10 0,4 1 0,0-13 0,0 9 0,0-10 0,2 0 0,1-5 0,3-2 0,-3-3 0,3 0 0,5-7 0,5-6 0,8-1 0,7-9 0,-6 9 0,10-15 0,-18 10 0,-5-15 0,-9 23 0,-7-3 0</inkml:trace>
  <inkml:trace contextRef="#ctx0" brushRef="#br0" timeOffset="195118">23565 5062 24575,'3'9'0,"1"7"0,2-5 0,4 7 0,-2-4 0,2-1 0,0-2 0,-3-2 0,2-5 0,0-2 0,1-2 0,-2 0 0,-2 0 0</inkml:trace>
  <inkml:trace contextRef="#ctx0" brushRef="#br0" timeOffset="195467">24032 4858 24575,'36'39'0,"-1"0"0,-4-5 0,6 4 0,1 4 0,1-2 0,-4-3 0,7 5 0,-3-3 0,6 6-1207,-12-11 0,5 4 1,3 3-1,0 1 0,-1-1 1,-4-3-1,-4-5 1207,5 6 0,-5-6 0,0 2 0,9 10 0,1 1 0,-15-8 2334,-18-7-2334,-28 10 0,-12 1 0,-5-7 0,-5 0 165,7-1 1,-2-1-166,3-5 0,-4 0 0,6-3 0,-11 10 0,0 1 0</inkml:trace>
  <inkml:trace contextRef="#ctx0" brushRef="#br0" timeOffset="196333">26106 8475 24575,'3'2'0,"-3"1"0,-14 17 0,2 7 0,0 7 0,0 5 0,0 6 0,1 0 0,-1 11 0,2 3 0,4-14 0,0 6 0,2-1 0,3-8 0,4-2 0,2-2 0,0 19 0,1-6 0,8-18 0,7 1 0,-9-19 0,7 1 0,-5-9 0,-4-4 0,-4-3 0,-3 0 0</inkml:trace>
  <inkml:trace contextRef="#ctx0" brushRef="#br0" timeOffset="197015">27922 8208 8191,'-41'9'0,"0"-1"0,10-4 0,1 3 2379,-2 14 0,4 4-2379,4 0 0,5 4 0,-1 15 0,5 6 0,1 3 0,3 1 475,6-13 0,2 0 0,2 2-475,1 5 0,3 1 0,0-3 0,0 6 0,1-2 692,2 10 0,1-1-692,2-17 0,-1-2 0,-1-3 0,-1 1 2888,3 7 1,-1-2-2889,-2 10 298,-1 3-298,-8-22 1821,-19 17-1821,5-13 0,-20 2 0,-4-2 0,8-5 460,-2-7 1,1-4-461,15-11 0,5-7 0,5-1 0,-14-26 0,16 17 0,-12-18 0</inkml:trace>
  <inkml:trace contextRef="#ctx0" brushRef="#br0" timeOffset="197348">27239 8900 24575,'52'-5'0,"-5"-2"0,-23 7 0,10-3 0,7 5 0,3 2 0,-7-3 0,0 0 0,4 2 0,2 0 0,5-2 0,-3-2 0,-6-3 0,-5 3 0,-4-2 0,-13-4 0,-11 3 0,-6 2 0</inkml:trace>
  <inkml:trace contextRef="#ctx0" brushRef="#br0" timeOffset="197682">29065 8785 8191,'33'19'0,"0"-1"0,14 14 2443,-37-3 1,-6 4-2444,-3 24 0,1-15 0,0 0 0,-6 17 0,-7-25 0,-4-4 0,-17 6 710,-4 1 0,13-22 0,17-9 0</inkml:trace>
  <inkml:trace contextRef="#ctx0" brushRef="#br0" timeOffset="200482">24605 9833 24575,'3'-4'0,"16"-5"0,3 4 0,13-5 0,6 0 0,5 3 0,2 1-507,1-4 0,1 1 507,5 5 0,-3 1 0,7-6 124,-27 8 1,-1 1-125,24-5 0,-11 5 0,-9 0 0,-8 4 0,-16-3 765,1 5-765,-4-6 0,-5 3 0,3-3 0,0-3 0,3 3 0,-2-6 0,-3 8 0,-13-1 0,1 2 0,-26 3 0,20-5 0,-40 3 0,37-4 0,-19 0 0,29 0 0,-4 0 0,4 0 0,-11 4 0,1 0 0,-1 3 0,5-3 0,7 1 0,-4-1 0,0 2 0,0-2 0,-3 2 0,7-5 0,-4 2 0,4-3 0,3 2 0,-6-1 0,5 1 0,-5-2 0,3 0 0,0 0 0,0 0 0,0 0 0,1 0 0,-1 0 0,0 0 0,0 0 0,-10-2 0,-6 1 0,-11-1 0,11 4 0,0-1 0,15 1 0,-4-2 0,1 0 0,1 0 0,-1 0 0,4 0 0,-2 0 0,1 0 0,-1 0 0,-1 0 0,2 0 0,-2 0 0,3 0 0,0-2 0,0 1 0,3-4 0,-2 4 0,1-1 0,-2 2 0,1 0 0,-1 0 0,0 0 0,0 0 0,3-3 0,0 0 0,3-3 0,0 3 0,0 0 0</inkml:trace>
  <inkml:trace contextRef="#ctx0" brushRef="#br0" timeOffset="205031">27139 10047 24575,'3'3'0,"18"0"0,8-3 0,19 4 0,0-3 0,-11 4 0,9-1 0,-15-3 0,5 3 0,-12-1 0,-6-3 0,-6 3 0,-2-3 0,5 0 0,0 0 0,-1 0 0,-1 0 0,-7 0 0,0 0 0,2 0 0,-2 0 0,3 0 0,-3 0 0,-1 0 0,1 0 0,0 0 0,6-3 0,-5 3 0,8-3 0,-8 3 0,2 0 0,-6-2 0,3 1 0,-6-2 0,3 3 0</inkml:trace>
  <inkml:trace contextRef="#ctx0" brushRef="#br0" timeOffset="207515">23211 8850 24575,'0'6'0,"-3"3"0,-1 5 0,-7 5 0,-4 6 0,-3 2 0,-1-4 0,-2 0 0,-7 8 0,-4 3 0,1-2 0,-2 1 0,0-1 0,-14 5 0,2-2 0,20-15 0,2-3 0,-20 3 0,22-12 0,10-7 0,6-4 0,4-1 0,-1 2 0</inkml:trace>
  <inkml:trace contextRef="#ctx0" brushRef="#br0" timeOffset="209033">22842 8053 24575,'6'9'0,"3"1"0,9 19 0,10 6 0,-9-6 0,0 0 0,12 13 0,-10-10 0,1 1 0,9 8 0,-12-14 0,0 0 0,16 18 0,-16-17 0,2 1 0,-10-14 0,9 8 0,-9-8 0,5 4 0,0-2 0,-4-3 0,10 9 0,-10-8 0,17 26 0,-14-18 0,21 21 0,-23-24 0,10 11 0,-15-15 0,4 17 0,-1-13 0,2 13 0,9-1 0,3 15 0,-2-12 0,-1 5 0,-13-25 0,4 7 0,-7-7 0,4 4 0,-2-1 0,-2-4 0,1-1 0,0 1 0,0-1 0,-1 1 0,1-4 0,7 17 0,-2-9 0,14 23 0,-13-24 0,8 7 0,-17-18 0,9 6 0,-10-6 0,5 0 0,-8-3 0</inkml:trace>
  <inkml:trace contextRef="#ctx0" brushRef="#br0" timeOffset="211115">22858 9677 24575,'2'-4'0,"37"0"0,12 0 0,-10-1-993,5 2 1,13 1 0,-6 0 992,-10 0 0,-1 0 0,-2 2 0,2 0 0,-1 0 410,12 0 0,-4 0-410,-16 0 0,-2 0 517,23 0-517,-24-3 0,-4 3 0,0-4 1539,-17 2-1539,4 1 101,-5 2-101,15 3 0,-3 0 0,-1-1 0,-9-3 0</inkml:trace>
  <inkml:trace contextRef="#ctx0" brushRef="#br0" timeOffset="212218">23290 9935 24575,'-9'10'0,"-4"2"0,-2 7 0,-12 5 0,10-5 0,-7 1 0,19-7 0,2-6 0,6 0 0,10 1 0,5 4 0,12 1 0,-1-5 0,18 1 0,-8-8 0,16 4 0,-7-10 0,-15 4 0,-7-6 0,-22 2 0,-5 1 0,-2-4 0,-2 5 0,-2-7 0,-3 0 0,-1-4 0,-13-6 0,0-2 0,-3-1 0,0 0 0,13 9 0,1 1 0,4 6 0,0 5 0,4 2 0,-1 0 0</inkml:trace>
  <inkml:trace contextRef="#ctx0" brushRef="#br0" timeOffset="223199">14164 10037 24575,'9'0'0,"31"5"0,2-4 0,7 0-1792,-12 2 0,2 1 1,4 0 1791,7-1 0,5-1 0,3 1 0,1-1-932,-4 2 1,3-1-1,1 1 1,2 0-1,0 0 932,-7 1 0,2 0 0,0 0 0,1 1 0,1-1 0,1-1 0,-3 0 0,1 0 0,2-1 0,0 0 0,-1 1 0,-2-1 0,-3 1 0,6 1 0,-4 1 0,-1 0 0,0 0 0,2-1 114,-5 0 0,1 0 0,0-1 0,0 1 0,0 0 1,-1 0-115,5 1 0,0 0 0,-1 1 0,-1-1 0,-2 0 0,4 2 0,-3-1 0,-1 0 0,3-1-275,-7 0 1,3 0-1,-1 0 1,-2 0-1,-4-1 275,0 0 0,-4-1 0,1 1 0,6-1 0,1 1 0,2 0 0,-5-1 0,3 0 0,-1-1 0,-2 1 0,3 1 0,-2 0 0,5-1 0,-5-1 0,5-2 0,1 1 0,-1-1 0,-4 0 0,5 2 0,-4-1 0,3-1 0,3 0 0,4-1 0,-1 0 0,-7-1 0,7 2 0,-2-2 0,-10-2 0,6-2 0,-1 0 0,-7 1 0,-4 2 0,-1-1 389,14-4 0,6-4 0,-9 3-389,5 2 0,-8-1 0,3 0 0,-5 4 0,0 1 0,10 0 0,1 1 0,1 0 0,0 2 0,-7 4 0,1 3 0,-7-3 0,2 0 0,-2 2 0,4 6 0,-1 0 0,3-4 0,-3-2 2309,-13 2 1,-5-3-2310,3-5 1718,4 3-1718,-6-4 2428,-1 0-2428,22-5 0,-20 2 0,1 0 0,13-6 0,2 0 0,-7 3 0,-2-1 789,20-5-789,-24 7 0,-27 5 0,-3 0 0</inkml:trace>
  <inkml:trace contextRef="#ctx0" brushRef="#br0" timeOffset="224747">24613 9923 24575,'9'0'0,"10"0"0,20 0 0,11 6 0,10 2-2794,-9-4 1,3-1 0,6 2 2793,-7 2 0,5 3 0,2 0 0,2 1 0,0-2-485,-4-2 0,2-1 0,0 0 0,1-1 1,-1 1-1,-2 0 485,-7 0 0,-1 0 0,-2-1 0,2 1 0,1 0 0,3 0 0,-2 0 0,4-1 0,1 1 0,2 0 0,-1-1 0,1 1 0,-3-1 0,-1-1 0,6 1 0,-2-2 0,-2 0 0,0 0 0,1 1 0,0 0 0,-5 0 0,0 1 0,1 0 0,-1 0 0,0 0 0,-2 0 0,-2-1 0,6 0 0,0 0 0,-3-1 0,-3 0 0,-4 1 555,5 0 1,-4 1 0,-7-1-556,18 1 0,-5 2 0,0-1 0,-21-3 0,-1 0-49,6 0 0,1-1 49,2-1 0,1-2 0,7 1 0,3 0 908,-7 0 0,2 1 1,4-2-909,3 0 0,5 0 0,0-1 0,-3 1 1361,-3 1 0,-2 0 1,6-1-1362,-5-1 0,9 0 0,4 0 0,-1-1 0,-6 1 0,-10 0 300,6 1 0,-2 0-300,-2 0 0,10-2 0,1 0 0,-8 0 0,-15 1 0,-11-3 0,10 3 0,-10-2 0,-25 2 0</inkml:trace>
  <inkml:trace contextRef="#ctx0" brushRef="#br0" timeOffset="259954">6926 15650 24575,'11'-3'0,"-5"-3"0,-1 5 0,2-4 0,10 0 0,21 1 0,-8-2 0,29 5 0,-20-3 0,-8 4 0,0 0 0,19 5 0,0-4 0,-4 7 0,11-7 0,-11 4 0,10-5 0,-24 0 0,0 0 0,16 0 0,-9 0 0,6 0 0,-3 0 0,-7 0 0,-1 0 0,16-1 0,4 2 0,-4 1 0,0 1 0,-7-2 0,2 0 0,11 2 0,2-1 0,-14-4 0,1-3 0,-2 2 0,5 2 0,2-1 0,6-3 0,5-1 0,-5 1 0,0 4 0,0 1-661,-2-4 1,3 0 0,-3 0 660,5 0 0,-3 0 0,-6 0 0,0 0-506,7-2 1,-1 0 505,-11 2 0,0 0 0,6 1 0,1-1 0,0 1 0,-4 0 0,3 0 0,8 2 0,-26-2 0,0 3 1873,0-3-1873,-18 2 1119,18-7-1119,-6 7 0,14-7 0,-16 7 0,-2-3 0,-5 0 0,-3 3 0,-4-2 0,-5 3 0</inkml:trace>
  <inkml:trace contextRef="#ctx0" brushRef="#br0" timeOffset="284989">9968 17609 24575,'5'0'0,"9"0"0,7 0 0,8 0 0,27 0 0,-27 3 0,2-1 0,13-1 0,2 0 0,-4 1 0,-1 1 0,1-3 0,-1 0 0,-8 0 0,-2 0 0,24 0 0,-17 0 0,-8 0 0,-12 0 0,-1 0 0,-2 0 0,12 0 0,-11 0 0,17 0 0,8 0 0,-2 0 0,13 0 0,-17 0 0,-3 0 0,0 0 0,4 0 0,10 0 0,-36 0 0</inkml:trace>
  <inkml:trace contextRef="#ctx0" brushRef="#br0" timeOffset="285755">12391 17672 24575,'27'-4'0,"17"0"0,-13-1 0,6 0 0,10 1 0,6 0 0,-2 1 0,-9-2 0,-2 1 0,4 0 0,7 1 0,4 1 0,1 1 0,-5-1 0,-2 0 0,-4 0 0,3 0 0,0 0 0,4 0 0,-1 1 0,-2 0-1608,3 0 1,-3 1 0,2-1 1607,-5 0 0,1-1 0,0 0 0,-2 0 0,6 2 0,-1 1 0,-3-2 488,-5 0 1,-2-1 0,-2 1-489,15 1 0,-8-1 0,-10-4 0,-9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0:57:48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3925 9167 24575,'6'0'0,"19"0"0,-7 0 0,35 5 0,-8-4 0,-7 1 0,5 1-446,9-3 1,0 0 445,-11 0 0,0 0 0,17 0 0,-1 0 0,-23 0 0,0 0 0,7-2 0,4 0 0,-5 0 0,-4 0 0,-2-1 0,16 0 0,-3 0 219,3-1-219,0 4 0,-19 0 0,0 0 0,26 0 0,-25 2 0,0 1 0,-1-2 0,2-1 0,13 2 0,0 1 0,2-3 0,-8 0 0,5 0 0,-7 0 0,0 0 0,0-1 0,9-1 0,-6 0 0,10-3 0,6 2 0,0 1 0,-1-3 0,-9 4 0,0 2 0,5 4 0,-3-2 0,-1 1 0,-3 1 0,-3 1 0,1-1 0,11-4 129,-3 2 0,0-1-129,7-2 0,-12-2 0,-4 0 0,-21-3 0,9 0 0,-18 1 0,-6 4 0</inkml:trace>
  <inkml:trace contextRef="#ctx0" brushRef="#br0" timeOffset="10966">6002 6978 24575,'6'0'0,"7"13"0,-6-7 0,17 28 0,-7-23 0,4 16 0,-7-22 0,1-6 0,-5-7 0,13-17 0,-7 5 0,11-12 0,-11 8 0,1 4 0,-6-2 0,-4 7 0,-3 6 0,-1 6 0,-7 17 0,-2 27 0,-3 7 0,3-9 0,0 1 0,-3 8 0,5-10 0,2-2 0,-2-1 0,4 21 0,0-27 0,0-5 0,0-6 0,-2-10 0,-2-5 0,1-6 0,-8-6 0,6 2 0,-9-4 0,7 4 0,1-15 0,4 5 0,2-5 0,3 5 0,-3 13 0,3-2 0</inkml:trace>
  <inkml:trace contextRef="#ctx0" brushRef="#br0" timeOffset="11683">6191 7210 10277,'14'-3'0,"14"-8"5070,-14 5-5070,13-7 2486,-17 9-2486,0 0 1442,2 1-1442,-6 3 5300,3 0-5300,-4 5 0,-1-1 0,-2 4 0,-2 2 0,0 0 0,0 13 0,0 2 0,0 5 0,-3-6 0,2-2 0,-2-7 0,3-1 0,3-7 0,4-5 0,7-2 0,-3-2 0,16-7 0,-11 1 0,18-8 0,-14 7 0,0-2 0,-14 5 0,0 0 0,-6 0 0,3 0 0,-3-3 0,-4-6 0,3-4 0,-2 7 0,3 1 0</inkml:trace>
  <inkml:trace contextRef="#ctx0" brushRef="#br0" timeOffset="12100">6405 7080 24575,'9'0'0,"-2"0"0,10 7 0,-2 2 0,1 2 0,1 2 0,-7-3 0,-3 0 0,-1 0 0,-6-5 0,0 1 0,0 0 0,0 3 0,-2-5 0,1 2 0,-1-6 0</inkml:trace>
  <inkml:trace contextRef="#ctx0" brushRef="#br0" timeOffset="12750">5944 6796 24575,'0'-6'0,"3"0"0,4-8 0,15-4 0,6-13 0,15 1 0,-10 3 0,6 4 0,-18 15 0,11-4 0,-20 8 0,7 0 0,-13 4 0,0 3 0,17 23 0,-4-6 0,22 24 0,-13-16 0,-2-2 0,-13-10 0,-7-9 0,-6-5 0</inkml:trace>
  <inkml:trace contextRef="#ctx0" brushRef="#br0" timeOffset="13383">6381 7714 24575,'9'0'0,"-2"0"0,2 0 0,0 0 0,1-3 0,0 2 0,-3 1 0,-4 3 0,-3 0 0,0 0 0</inkml:trace>
  <inkml:trace contextRef="#ctx0" brushRef="#br0" timeOffset="13717">6371 7849 8191,'14'0'0,"-4"0"5063,-1 0-5063,-3 0 2818,3 0-2818,-3 0 1719,2 0-1719,6 0 1696,-6 0 0,3 0 0,-9 0 0</inkml:trace>
  <inkml:trace contextRef="#ctx0" brushRef="#br0" timeOffset="16386">7758 7792 24575,'7'13'0,"-1"-1"0,-2 2 0,2-7 0,-3-7 0,0-4 0,21-36 0,3-11 0,-1 10 0,0 1 0,5-7 0,-2 15 0,-25 39 0,3 31 0,-6 13 0,4 9 0,-5-23 0,0-24 0,0-19 0,-3 1 0,-5-14 0,-1-3 0,-7-13 0,7 13 0,1 3 0,5 18 0,1 2 0,1 5 0,-6 19 0,2-2 0,-4 18 0,1-16 0,3-5 0,2-16 0,3-5 0,0-12 0,0-3 0,-4-13 0,3-16 0,-5 25 0,5-2 0,-1 48 0,-3 16 0,4 15 0,-4-11 0,5-12 0,0-26 0,3-12 0,-2-3 0,4-2 0,-4 5 0,2 2 0</inkml:trace>
  <inkml:trace contextRef="#ctx0" brushRef="#br0" timeOffset="17549">6386 7246 9165,'0'6'0,"3"13"5120,-2-2-5120,-1 12 2669,-4-10-2669,-7-1 1587,7-8-1587,-2-6 6034,6-4-6034,0-16 0,4-12 0,8-2 0,3-1 0,13-19 0,3 14 0,1 4 0,-4 7 0,7 5 0,-31 21 0,-9 24 0,-3-11 0,-3 19 0,1-22 0,3 0 0,4-11 0,0-11 0,3-5 0,0-3 0,0-3 0,0 11 0,-2 3 0,1 16 0,-4 3 0,-1 29 0,-3 2 0,6-11 0,0 2 0,-2 18 0,5-22 0,3-20 0,11-35 0,13-16 0,-5 8 0,0 0 0,5-7 0,-1 2 0</inkml:trace>
  <inkml:trace contextRef="#ctx0" brushRef="#br0" timeOffset="27400">9437 8016 24575,'6'0'0,"-1"0"0,9 0 0,7 0 0,-1 0 0,18 0 0,-5 0 0,4 0 0,9 0 0,-24 0 0,11 3 0,-18 1 0,-1 3 0,-5-3 0,-5 1 0,1-4 0,-2 4 0,6-2 0,-2 1 0,2-1 0,0-3 0,-2 0 0,6 0 0,-12 0 0,2 0 0,-19 0 0,5 0 0,-24-4 0,17 3 0,-18-6 0,24 7 0,-2-6 0,18 6 0,0-3 0,13 3 0,-2-3 0,9 2 0,-1-3 0,-4 4 0,-1 0 0,-8 0 0,-6-2 0,-19 1 0,-2-5 0,-13 3 0,-2 1 0,1-6 0,-14 3 0,1 0 0,17 1 0,-28-1 0,49 5 0,-1 0 0,17 0 0,1 0 0,4 0 0,-5 3 0,0-2 0,-7 1 0,-1-2 0</inkml:trace>
  <inkml:trace contextRef="#ctx0" brushRef="#br0" timeOffset="34600">13220 5865 24575,'12'0'0,"1"0"0,0 0 0,10 0 0,9 0 0,0 2 0,1 1 0,10-1 0,-8 2 0,-1 2 0,10-1 0,-6 0 0,3 1 0,-2-2 0,1 1 0,4 0 0,0 0 0,2-2 0,-1-1 0,-15 0 0,1 0-709,19-2 0,4 0 709,0 4 0,3-1 0,-13-2 0,1-1 0,3 1 0,12 1 0,3 1 0,-6-1 0,-3-2 0,0 0 0,-10 0 0,5 0 0,-1 0 0,-8 0 0,-8 0 0,1 0 0,6 0 0,9 0 0,1 0 0,-4 0 0,0 0 0,-2 0 0,0 0 0,2 0 0,0 0 0,3 0-440,1-2 0,3 0 0,-1 0 0,-7 0 440,1 1 0,0 0 0,-1-2 0,7-1 0,1-1 0,-2 2 0,10 2 0,-2 1 0,-1-1 0,-10-1 0,-1-1 0,6 1 0,-5 0 0,7 1 0,4 0 0,-1-1 0,-5 1 0,-8 1 0,9-1 0,-2 0 0,0-1 0,7 0 0,2 0 0,-5 0 0,-2 2 0,-2 0 0,-5 0 0,-1 0 0,3 0 0,3 0 0,10 0 0,-1 0 0,-8 0 0,-1 0 0,-4 0 0,-3 0 0,2 0 0,2 0 0,4 0 0,2 0 0,-1 0 0,-4 0 0,-1 0 0,1 0 0,4 0 0,2 0 0,3 0 0,-2 0 0,4 0 0,-2 0 0,-8 0 0,-1 0 0,-1 0 0,4 0 0,10 0 0,-1 0 0,-10 0 0,-6 0 0,-4 0 0,-2 0 0,3 0 0,1 0 0,10 0 0,3 0 0,-6 0 0,-6 0 0,0 0 0,6 0 0,5 0 0,-1 0 0,-2 0 0,-2 0 0,-2 0 0,1 0 0,4 0 0,-8 0 0,9 1 0,6-1 0,0 0 0,-3 0 0,-8-1 0,3 0 0,-6-2 0,5 1-641,-4 2 0,5-1 0,2 1 0,0 0 0,-4 0 641,2-2 0,-1 1 0,-3-1 0,-4 1 0,8 1 0,1 0-200,-4-1 0,6-1 0,-1 0 1,-11 0 199,12 1 494,-11-3 0,-6 1-494,-21 3 1454,10 0-1454,-20 0 3579,7 0-3579,-8-2 290,-1 1 0,-1-2 0,-2 3 1</inkml:trace>
  <inkml:trace contextRef="#ctx0" brushRef="#br0" timeOffset="37517">17453 4487 8191,'2'-6'0,"2"0"5063,1 3-5063,-1-3 2818,1 6-2818,-5 0 1719,3 3-1719,-3 3 6784,-6 3-6784,2 0 0,-6-4 0,7-3 0,-3-19 0,5 9 0,0-8 0,2 10 0,2 5 0,-1 4 0,-1 4 0,1 1 0,-2-2 0,-2 0 0,-2-3 0,1-3 0,-2-3 0,4-3 0,-1 0 0,2-3 0,2 3 0,5-6 0,0 8 0,2 0 0,-3 11 0,1 13 0,-3-5 0,5 31 0,-6-12 0,0 2 0,-2-4 0,-1 0 0,4 5 0,-4-2 0,-17 6 0,10-20 0,-24 12 0,2-10 0,4-4 0,-4 0 0,-9 0 0,2-3 0,-6 9 0,-3-8 0</inkml:trace>
  <inkml:trace contextRef="#ctx0" brushRef="#br0" timeOffset="44200">10258 10154 8191,'40'0'0,"-8"0"5063,7 0-5063,-14 0 2818,9 0-2818,-9 0 1719,6 0-1719,-7 0 6784,29 0-6784,3 0 0,-5 0 0,0 0-706,9 0 706,-22 0 0,4 0 0,-1 0 0,5 0 0,-1 0 0,9 0 0,1 0 0,-4 0 0,-2 0 0,-8-2 0,-2-2 0,-8 2 0,-1-1 0,14-3 0,-2 0 0,10-4 0,-20 4 0,-1 1 0,25 0 0,1 0 0,-26 5 0,1 0 0,5 3 0,-2 0 0,8-2 0,5 7 0,-29-3 0,10 3 706,6-4-706,-8 0 0,18-4 0,-12 0 0,15 0 0,-6 0 0,-10 0 0,-5 0 0,-16-3 0,0 3 0,-8-3 0</inkml:trace>
  <inkml:trace contextRef="#ctx0" brushRef="#br0" timeOffset="49583">19533 8319 24575,'4'21'0,"-3"36"0,1-7 0,-1 2 0,-2-10 0,-2-1 0,2 5 0,-2-8 0,-1-18 0,1-13 0,3-8 0,0-8 0,0-6 0,0-4 0,0 0 0,3 1 0,1 0 0,3 4 0,0-4 0,-3 7 0,1 5 0,-1 3 0,1 3 0,4 3 0,7 11 0,-1-2 0,2 8 0,-3 4 0,-10-8 0,3 13 0,-14-9 0,-12 11 0,-2-7 0,-20 6 0,3-8 0,3-4 0,0 0 0,-3 6 0,-7-1 0,39-17 0</inkml:trace>
  <inkml:trace contextRef="#ctx0" brushRef="#br0" timeOffset="49935">19296 8935 8191,'3'25'0,"1"2"5063,3-12-5063,1 12 2818,0-6-2818,-4 7 1719,4 0-1719,-7-3 6784,2-1-6784,-3-6 0,3-11 0,-2-3 0,7-14 0,-1 0 0,7-11 0,-6 12 0,-1-1 0</inkml:trace>
  <inkml:trace contextRef="#ctx0" brushRef="#br0" timeOffset="50384">19491 8953 8191,'20'-13'0,"4"4"5063,8-1-5063,15 1 2818,-14 8-2818,15-4 1719,-31 8-1719,0 0 6784,-12 6-6784,-4 1 0,2 19 0,-3-2 0,-8 14 0,-2-6 0,-3-6 0,-2 0 0,-2-5 0,7-8 0,-8-1 0,14-5 0,-9-3 0,-7 0 0,4-4 0,-23-7 0,6-6 0,-15-5 0,11 1 0,13 4 0,13 7 0</inkml:trace>
  <inkml:trace contextRef="#ctx0" brushRef="#br0" timeOffset="51100">19414 9106 24575,'3'6'0,"-1"11"0,-2 8 0,0 23 0,-4-10 0,-4 9 0,-19 4 0,11-24 0,-1 0 0,-5 4 0,-1 0 0,0 1 0,2-3 0,-9 6 0,3-7 0,17-18 0,3-9 0,5-2 0,4-5 0,6-7 0,19-12 0,-4 3 0,19-6 0,-22 16 0,0 3 0,-11 6 0,-3 3 0,2 6 0,6 2 0,33 20 0,-6-7 0,5 0 0,2 0 0,1-4 0,-15-7 0,-4-1 0,-9-3 0,-7-5 0,-11-1 0,2-4 0,-2-1 0,0 1 0,0 2 0</inkml:trace>
  <inkml:trace contextRef="#ctx0" brushRef="#br0" timeOffset="51916">20571 8638 24575,'-4'22'0,"-8"29"0,-5-8 0,-3 4 0,1 4 0,-3 2 0,-3-5 0,-4 1 0,4-4 0,6-9 0,2 0 0,-3 2 0,-2 2 0,7-8 0,9-7 0,-7 16 0,16-34 0,0-4 0,10-10 0,21-19 0,14-10 0,-12 3 0,-6 13 0,-27 18 0,-2 20 0,1 7 0,3 24 0,0-10 0,10-3 0,5-2 0,13-1 0,5-8 0,4-3 0,-12-10 0,1-5 0,17 0 0,0-7 0,-14-8 0,-3-3 0,24-11 0,-37-30 0,-34 13 0,-9-1 0,2 19 0,8 9 0,9 15 0,3-3 0,0 3 0</inkml:trace>
  <inkml:trace contextRef="#ctx0" brushRef="#br0" timeOffset="52734">21258 9132 15521,'-24'-3'0,"10"6"3871,-31 22-3871,30-7 1563,-9 9-1563,21-18 840,3-3-840,5 0 2780,-1 0-2780,7 6 0,-3 3 0,1 6 0,0 14 0,-4 16 0,-3 6 0,0 5-1030,-1-12 1,-2 2 1029,-3-7 0,-2 4 0,0 1 0,0-7 0,-1 6 0,-1-3-419,-4 3 1,-2 4 0,-3-6 418,-3 0 0,-4-4 0,5-7 0,-1 1 0,-2-1 0,-3 2 0,-2-1 0,1-2 0,-9 3 0,0-2-151,-3 5 0,1-5 151,10-20 0,1-4 0,-21 10 0,16-28 1884,19-3-1884,5-31 0,6 8 0,2-3 0,-1-8 0,0-1-53,-1-1 1,2-4 52,4 1 0,3-5 0,2 1 0,4 3 0,2 1 0,0-2 0,1-4 0,1-1 0,3 1 0,7 2 0,4 1 0,-3 8 0,-7 12 0,-1 5 0,11-5 0,-1 4 335,-6 10-335,1-3 0,-12 9 0,-7 4 0,-4 4 0</inkml:trace>
  <inkml:trace contextRef="#ctx0" brushRef="#br0" timeOffset="54219">21882 9074 24575,'26'0'0,"8"1"0,5-2 0,-7-1 0,2-1 0,21 3 0,-2-1 0,-1-4 0,-12 5 0,-34 0 0</inkml:trace>
  <inkml:trace contextRef="#ctx0" brushRef="#br0" timeOffset="55100">22105 8841 24575,'0'13'0,"0"16"0,-2 8 0,0 11 0,0-3 0,1 7 0,0 2 0,0-5 0,-1 8 0,0 0 0,0-5 0,2-7 0,0-4 0,0 2 0,0 9 0,0 1 0,0-6 0,0-8 0,0-3 0,0 11 0,0-8 0,0-24 0,0 16 0,0-31 0,0-4 0,-7-15 0,-2-2 0,-14-14 0,6 10 0,-10-16 0,9 9 0,-1-15 0,7 24 0,3-15 0,6 29 0,1-10 0,6 16 0,17-17 0,-4 8 0,15-16 0,-16 16 0,6-7 0,-7 11 0,-1-5 0,7 2 0,-5 0 0,11-12 0,-13 13 0,0-5 0</inkml:trace>
  <inkml:trace contextRef="#ctx0" brushRef="#br0" timeOffset="55800">22310 9131 24575,'3'3'0,"-1"16"0,-2-2 0,0 17 0,0-18 0,0 6 0,3-15 0,4 5 0,3-5 0,3-4 0,1-3 0,-3-11 0,3-10 0,-8-3 0,1-16 0,-7 3 0,0-1 0,-3 8 0,0 12 0,-4 8 0,1 1 0,0 5 0,-2 4 0,1 4 0,-14 16 0,0 4 0,9-12 0,-24 29 0</inkml:trace>
  <inkml:trace contextRef="#ctx0" brushRef="#br0" timeOffset="56683">22088 9523 24575,'0'23'0,"3"4"0,-2-16 0,3 4 0,-4-6 0,2-3 0,-1 3 0,1-2 0,1-1 0,-2 0 0,4-8 0,-2-5 0,18-11 0,0-5 0,1-2 0,16-9 0,-10 7 0,0 1 0,4 4 0,-5 4 0,-4 6 0,-13 8 0,-1 1 0,0 9 0,11 0 0,-8 3 0,11-1 0,-17-2 0,3 0 0,-5 3 0,-2 1 0,-9 8 0,-1 1 0,-8 4 0,1-4 0,-3 0 0,-3 0 0,2-6 0,-4 6 0,8-11 0,-3 3 0,8-7 0,0-1 0,7-3 0,0 0 0</inkml:trace>
  <inkml:trace contextRef="#ctx0" brushRef="#br0" timeOffset="57316">22266 9638 24575,'0'9'0,"0"12"0,-4 1 0,-1 13 0,-3-5 0,-4-2 0,4-9 0,-3-1 0,4-8 0,4-1 0,-2-6 0,1 0 0,1-6 0,0-13 0,10-1 0,1-4 0,7 0 0,8 7 0,-6-1 0,6 3 0,-13 9 0,0 2 0,-5 4 0,5 13 0,0-5 0,15 20 0,-4-17 0,11 11 0,-16-20 0,-1 1 0,-9-12 0,0 3 0,0-9 0,4-3 0,-5 6 0,2-1 0</inkml:trace>
  <inkml:trace contextRef="#ctx0" brushRef="#br0" timeOffset="57851">22928 9298 24575,'0'9'0,"-3"9"0,2-10 0,-5 13 0,6-13 0,-3 6 0,5-7 0,7-2 0,-1-2 0,3-3 0,-5 0 0,0 0 0,0 2 0,0 2 0,-3 5 0,-1 5 0,-2-5 0,0 1 0</inkml:trace>
  <inkml:trace contextRef="#ctx0" brushRef="#br0" timeOffset="58383">22573 9724 21553,'2'0'0,"25"-10"0,5 4 0,5 0 0,9-2 0,5-2 0,-5 1 0,4 0 0,-3 0 0,5 2 0,-3 0 0,-3-2 0,-6 0 1451,-7 2-1451,-24 4 509,-1-3-509,-4 0 260,4 3-260,-5-2 802,6 1-802,1-5 0,0 4 0,-3-3 0,-4 5 0,-3 0 0,0 0 0</inkml:trace>
  <inkml:trace contextRef="#ctx0" brushRef="#br0" timeOffset="59066">23049 9255 24575,'4'14'0,"-1"-1"0,-3 1 0,0 15 0,0 4 0,0 9 0,-4-10 0,-6 13 0,-3-16 0,-7 24 0,0-17 0,0-3 0,-2 7 0,-2-3 0,-3-1 0,-9 7 0,-1 0 0,16-20 0,1 0 0,-9 9 0,-4-3 0,-2 1 0,7-14 0,8-6 0,13-10 0,5 0 0</inkml:trace>
  <inkml:trace contextRef="#ctx0" brushRef="#br0" timeOffset="59417">22929 9865 24575,'6'3'0,"3"3"0,7 10 0,24 19 0,-15-11 0,7 1 0,0-2 0,-8-5 0,12 10 0,-19-16 0,-12-6 0,1-2 0</inkml:trace>
  <inkml:trace contextRef="#ctx0" brushRef="#br0" timeOffset="62052">21492 7969 24575,'-3'6'0,"0"-1"0,-11 5 0,-12 9 0,-2 2 0,-1-3 0,-3 6 0,1-1 0,12-10 0,-6 7 0,10-9 0,10 0 0,6-8 0,12 0 0,-3-3 0,13 0 0,-3 0 0,4 0 0,-9 6 0,-6-2 0,-5 13 0,-1 25 0,-3 5 0,0-7 0,0 0 0,0 13 0,-3-19 0,1 0 0,1 10 0,-4-4 0,5-15 0,3-21 0,0-8 0,3-3 0,15-12 0,5-11 0,-4 9 0,4-2 0,13-18 0,2-4 0,-2 2 0,-1-1 0,-3 7 0,-2 1 0,-9 5 0,-7 8 0,-13 19 0,-5 5 0,-4 19 0,-3 11 0,-2 18 0,2-4 0,2-10 0,6-20 0,3-16 0,6-9 0,11-1 0,-4 3 0,7 0 0,-10 11 0,-2 8 0,4 10 0,-7-4 0,0-4 0,-2-17 0,-6-6 0,20-42 0,-12 19 0,12-17 0,2-3-235,-10 24 1,0 1 234,10-15 0,3 1 0,-7 14 0,0 4 0,11-7 0,-10 19 0,-13 13 0,-2 27 0,-3-14 0,3 45 0,-12-14 0,-4 1 0,4-5 0,-4 1 0,-6 3 0,-5 3 0,0-7 0,3-12 0,-1-4 234,-5 6 1,2-5-235,8-13 0,17-10 0,13 1 0,23 6 0,9 10 0,-18-7 0,1 0 0,20 8 0,-21-4 0,-10-13 0,-12-4 0,0-3 0,13-24 0,1-3 0,6-14 0,-11 19 0,-7 9 0</inkml:trace>
  <inkml:trace contextRef="#ctx0" brushRef="#br0" timeOffset="63166">22301 7944 24575,'3'10'0,"1"7"0,12 10 0,-6-1 0,4 11 0,0 1 0,-7 1 0,-1-5 0,-5-2 0,-13-7 0,-8-10 0,-21-7 0,2-5 0,-17-11 0,14-2 0,6-8 0,12 6 0,12 1 0,9 8 0,12 0 0,2 3 0,36 0 0,1 0 0,7 0-460,-15 0 0,1 1 1,1-2 459,2 0 0,1-1 0,-1 0 0,17 0 0,-6-2 0,0-10 0,-6 4 0,-37 1 0,-15 7 0,-5 7 0,1-4 1379,-1 7-1379,-2-5 0,-5 12 0,-1 2 0,-11 14 0,-9 9 0,4 5 0,0-7 0,15-9 0,13-19 0,1-1 0,3-3 0,9 3 0,9 3 0,10-1 0,-2-2 0,1-6 0,-19-5 0,3-2 0,-11-1 0,6-5 0,-2-4 0,0 5 0,0-1 0</inkml:trace>
  <inkml:trace contextRef="#ctx0" brushRef="#br0" timeOffset="63700">22697 8079 24575,'5'0'0,"1"3"0,0-3 0,0 5 0,-1-1 0,-1 1 0,1 1 0,-2 4 0,1-4 0,-1 7 0,-3-9 0,0 2 0</inkml:trace>
  <inkml:trace contextRef="#ctx0" brushRef="#br0" timeOffset="64184">22207 8683 24575,'6'0'0,"28"7"0,1-2 0,5-1 0,13 0 0,6 1-1294,-17-2 1,4 1 0,2 0 0,-3-1 1293,8 0 0,-2 0 0,-1 0 0,-4-1 0,-1 1 0,-3 1 780,7 2 0,-8-1-780,-18-4 0,-1 3 0,-19-4 0</inkml:trace>
  <inkml:trace contextRef="#ctx0" brushRef="#br0" timeOffset="68302">21182 8883 24575,'9'0'0,"1"0"0,42 0 0,-15 0 0,8 0-1714,4 0 1,9-1 0,3 1-1,-3 1 1714,-10 0 0,-1 1 0,0 0 0,5 0-508,-1 1 1,4 0 0,3 1 0,1 0 0,-3-1 0,-3 0 507,6 0 0,-3 0 0,-2-1 0,2 2 0,-7 1 0,2 0 0,-1 1 0,0-1 0,-4-1 220,11-3 0,-3-1 0,-1 1-220,0 3 0,-2 1 0,-3-1-37,-2-3 1,-3 0 36,0 2 0,-4 0 2523,7-3-2523,-29 0 4633,9 0-4633,-5 0 2020,9 4-2020,20-3 134,9 8-134,-7-8 0,1-1 0,-19 5 0,-1-1 0,11-3 0,-6-1 0,-22 4 0,-10-4 0,-13 0 0,-28-5 0,-11-1 0,12 3 0,-5 0-619,-3-3 1,-4-2-1,1 2 619,4 2 0,1 2 0,-2-2 0,-9-3 0,-2-1 0,-1 1 0,-7 1 0,0 1 0,4 0 0,2-2 0,2 1 0,5 1 0,-2 0 0,4 1-121,3 1 0,4 0 121,4 0 0,1 1 0,0 1 0,2 2 0,-3-1 0,6 0 0,6 0 1831,-6-4-1831,5-1 267,-10 1-267,4 0 0,-17 4 0,14 0 0,0 0 0,-22 0 0,24 0 0,0 0 0,-25 0 0,16 0 0,6 1 0,1-2 0,-5-3 0,6 0 0,1 0 0,2-2 0,-24-6 0,31 12 0,-17-4 0,19 4 0,-13 0 0,-5-5 0,-6 4 0,-5-3 0,17 4 0,5 0 0,3 0 0,-1 0 0,1 0 0,6 3 0,8-3 0,5 3 0,6-3 0,28 0 0,-14 0 0,15 0 0,-21 0 0,-6 0 0,0 0 0</inkml:trace>
  <inkml:trace contextRef="#ctx0" brushRef="#br0" timeOffset="71835">21324 8836 24575,'9'0'0,"-2"0"0,5 0 0,8 0 0,10 0 0,4 0 0,-2 0 0,1 0 0,9 0 0,1 0 0,0 0 0,0 0-277,-9 0 1,1 0 276,13 0 0,2 0 0,-1 0 0,0 0 0,-3 2 0,2 1 0,-6 2 0,4 2 0,-2-1 0,15 1 0,1 1 0,-5 0 0,4 0 0,-3-1 0,-9-1 0,-2-2 0,2 0-550,1-1 0,3-2 0,-1 1 1,-4-1 549,-3 2 0,-3-1 0,2-1 0,7-2 0,2-1 0,-3 0-114,3-1 1,-5 0 113,12-3 0,-9-2 0,-39 8 0,-7-3 0</inkml:trace>
  <inkml:trace contextRef="#ctx0" brushRef="#br0" timeOffset="78667">20020 10025 24575,'20'4'0,"21"1"0,0 2 0,4 0 0,-8-1 0,2 0 0,13 2 0,-4 0 0,-10-3 0,12 4 0,-16-4 0,4 1 0,6 1 0,-14-2 0,18 0 0,-4 3 0,5-7 0,-2 8 0,2-8 0,1 8 0,5-8 0,0 8 0,-23-8 0,1-1 0,-1 2 0,2 0 0,9-1 0,2-2 0,-7 1 0,-1 0 0,-2 0 0,0 0 0,-4 0 0,-1 0 0,12 0 0,-12 0 0,-5 0 0,-20 0 0,1 0 0,3 0 0,6 0 0,15 4 0,-8-4 0,7 3 0,-22-3 0,-1 0 0</inkml:trace>
  <inkml:trace contextRef="#ctx0" brushRef="#br0" timeOffset="81350">20061 10056 24575,'6'0'0,"29"4"0,-9 1 0,8 0 0,4 0 0,-4 1 0,1-1 0,10 1 0,2 0 0,0-2 0,-2-1 0,-10 0 0,-1 0 0,4-3 0,-5 0 0,-3 0 0,8 0 0,-28 0 0,-1 0 0,-3 0 0,8 0 0,-3 0 0,11 0 0,2 0 0,6 0 0,11 0 0,-5 0 0,5 0 0,-6 3 0,12 3 0,12 4 0,0-4 0,-27-1 0,-1 0 0,17-4 0,-12 4 0,0 0 0,18-4 0,-20 2 0,-3 0 0,5-3 0,-12 0 0,-7 0 0,-9 0 0,-3 0 0</inkml:trace>
  <inkml:trace contextRef="#ctx0" brushRef="#br0" timeOffset="96733">18573 9364 24575,'0'-6'0,"-2"2"0,1-1 0,-4 5 0,1-6 0,-1 6 0,-1-3 0,-4 3 0,-22 0 0,-3 0 0,-3 2 0,-9 1 0,1-1 0,-2-1 0,-4 0-742,4 0 0,-10 0 0,-3 1 1,1 0-1,7-1 742,2-1 0,5 0 0,-7 0 0,6-1 0,-6 1 0,-5 0 0,-2 0 0,2 0 0,4 0 0,7 1 0,-8 0 0,6 2 0,-4-1 0,2-2 0,-6 0 0,-2 0 0,3 0 0,7 1-423,4 1 1,6 0 0,-1 0 422,-3-1 0,-1-2 0,-2 1 0,-11 0 0,-4 0 0,3 0 0,13 0 0,2 0 0,-4 0 0,-8 1 0,-5 0 0,-1 1 0,6 0 0,8 0 0,4 1 0,-2 0 0,-1 0 0,-4 0 0,2 1 0,5-1 0,-3 3 0,1 0 0,-2-1 0,-4 0 0,3 0 0,-4 1 0,-1 0-617,-1-1 1,-3 0 0,0 1 616,7 0 0,1 2 0,0-1 0,-4-2 0,-1 0 0,5 1-356,-3 4 0,1-1 356,10-4 0,-2-1 0,3 0 0,0 2 0,0 0 0,-2-3 0,-4-1 0,4 0 0,4 3 0,0 0 0,-5-4 0,-4-2 0,4 2 0,4 0 0,1 1 0,-11 1 0,1-1 1431,16-2 0,4 1-1431,1 3 0,16-4 0,8 0 0</inkml:trace>
  <inkml:trace contextRef="#ctx0" brushRef="#br0" timeOffset="97617">14270 9408 24575,'-6'6'0,"0"-1"0,1 1 0,-9 4 0,-8 8 0,-8-1 0,-18 14 0,23-15 0,-3 0 0,-12 9 0,-2 0 0,6-4 0,1 0 0,2-1 0,2-2 0,-11 10 0,28-16 0,5 3 0,41 9 0,-2-11 0,4 0 0,4 7 0,5 0-1048,3-4 1,6-1 0,1-2 1047,4 1 0,1-2 0,0 0 0,-2-1 0,1 0 0,0-1-379,-8-3 1,2-1 0,-2 0-1,-5-1 379,8-1 0,-5-1 0,-3 1 0,-6-1 0,-7-3 0,-21 0 0</inkml:trace>
  <inkml:trace contextRef="#ctx0" brushRef="#br0" timeOffset="123434">9941 11404 24575,'6'-3'0,"3"-3"0,5 5 0,31-7 0,3 2 0,-6 3 0,4-1 0,-4-1 0,0 0 0,-6 2 0,-1 1 0,14-2 0,-4 1 0,-3-1 0,-6 2 0,-2 0 0,-3 1 0,-1-3 0,-12 4 0,-4 0 0,-1 0 0,10 0 0,-7 0 0,11 0 0,-2 0 0,21 0 0,5 0 0,-10-3 0,1 1 0,-7 1 0,-2 1 0,-2-3 0,-1 1 0,16 2 0,-10 0 0,17 0 0,-18-3 0,0 2 0,0 1 0,1-3 0,-6 1 0,3 0 0,4 1 0,0 1 0,11-5 0,-4 5 0,-2 0 0,-2 0 0,16 4 0,-26-3 0,3 3 0,3-4 0,13 0 0,1 0 0,-1 4 0,-17-3 0,0 3 0,-16-4 0,7 0 0,-9 0 0,-1 0 0,1 0 0,-4 0 0,-1 0 0,-6 0 0,0 0 0</inkml:trace>
  <inkml:trace contextRef="#ctx0" brushRef="#br0" timeOffset="128051">13252 10953 24575,'3'-3'0,"2"3"0,-2-3 0,3 0 0,0 3 0,0-3 0,-1 3 0,1 0 0,0 0 0,-3 0 0,0 0 0</inkml:trace>
  <inkml:trace contextRef="#ctx0" brushRef="#br0" timeOffset="129900">12967 10672 24575,'8'5'0,"2"-3"0,13 16 0,-7-9 0,8 8 0,-10-4 0,-1-5 0,1 5 0,-1-3 0,1 4 0,-1-4 0,1 3 0,-4-6 0,3 3 0,-7-4 0,4 0 0,-7 0 0,2-3 0,-4 2 0,4-4 0,-5 4 0,6-4 0,-6 4 0,5-2 0,-1 6 0,5 1 0,-2 0 0,3 3 0,0 1 0,4 7 0,-2-5 0,0 2 0,-9-12 0,2 3 0,-4-4 0,4-1 0,-4-4 0,4-4 0,-4-2 0,4-3 0,-1 2 0,2-5 0,1 1 0,-1 1 0,1-3 0,-2 7 0,6-11 0,-1 5 0,-1-2 0,-1 5 0,-1-1 0,3 0 0,0 0 0,-3 1 0,1-1 0,3-3 0,-1 3 0,12-12 0,-11 13 0,11-12 0,-11 13 0,1-1 0,-9 6 0,0 3 0</inkml:trace>
  <inkml:trace contextRef="#ctx0" brushRef="#br0" timeOffset="136417">4366 13825 24575,'2'3'0,"5"2"0,7-4 0,10 6 0,12-2 0,-5 0 0,2 0 0,2-1 0,15 2 0,8-3 0,1 0 0,-30 0 0,2-1 0,16-3 0,11-1 0,3-1 0,-4 1-1030,0 2 0,-3-1 0,3 0 1030,-2 0 0,3-1 0,0 0 0,-3 0 0,2 1 0,-2 1 0,-5 1-194,-3 2 1,-5-1 193,-4-1 0,-2 0 0,0 1 0,0 1-34,20-3 34,-21 0 0,0 0 0,-2 0 0,1 0-398,14-3 0,3 0 398,1 2 0,0 0 0,5-2 0,-2 0 0,-13 3 0,-3 0 1401,1 0 1,-3 0-1402,14 0 0,-19 2 0,0 1 0,0-3 0,0 1 432,19 8-432,-18-9 0,2 1 0,3 0 0,3 1-545,9 2 0,3-2 545,-12-1 0,1-1 0,-3 1 0,4 4 0,-2 0 451,8-5 0,-4 1-451,-5 3 71,6-4-71,-27 0 0,-10 0 0,-3-3 297,-3 0 0,0-1 0,-3 2 1</inkml:trace>
  <inkml:trace contextRef="#ctx0" brushRef="#br0" timeOffset="161418">14081 17196 24575,'5'0'0,"14"0"0,-6 0 0,10 0 0,-6 0 0,2 0 0,6 0 0,4 0 0,13 0 0,-10 0 0,9 0 0,-18 0 0,4 0 0,-8 0 0,15 0 0,-12 0 0,10 0 0,-14-3 0,-5 2 0,-4-2 0,-3 3 0,10 0 0,-4 0 0,13 0 0,-14 0 0,6 0 0,-10 0 0,2 0 0,9-4 0,16 3 0,-1-3 0,-1 4 0,2 0 0,22-5 0,-5 4 0,4-7 0,-44 7 0,7-1 0</inkml:trace>
  <inkml:trace contextRef="#ctx0" brushRef="#br0" timeOffset="168968">10679 8033 24575,'12'0'0,"-1"0"0,-5 0 0,0 0 0,-1 0 0,-1-3 0,4 2 0,-4-1 0,12-1 0,-9-1 0,5 1 0,-9 0 0,-1 3 0</inkml:trace>
  <inkml:trace contextRef="#ctx0" brushRef="#br0" timeOffset="191717">13949 18536 24575,'3'4'0,"6"-2"0,-2-2 0,9-3 0,9 2 0,-7-2 0,26 3 0,-27 0 0,22 0 0,-23 0 0,22 0 0,-6 0 0,-1 1 0,1-2 0,-1-1 0,-1 0 0,24 2 0,-11-5 0,-1 0 0,-3 4 0,8-4 0,0 0 0,-12 4 0,0-3 0,-3 0 0,-9 3 0,10-2 0,-22 3 0,17 0 0,-5 0 0,13 0 0,-3 0 0,3 4 0,-5-3 0,9 3 0,-23-4 0,5 0 0,-12 0 0,3 0 0,10 0 0,-10 0 0,18 4 0,-9-3 0,4 3 0,1-4 0,-16 0 0,3 0 0,-8 0 0,2 0 0,-2 0 0,5 0 0,-4 0 0,1 0 0,-2-3 0,0 3 0,-1-3 0,1 0 0,0 3 0,0-3 0,-3 3 0,0 0 0</inkml:trace>
  <inkml:trace contextRef="#ctx0" brushRef="#br0" timeOffset="198917">21300 4197 24575,'-3'9'0,"-2"10"0,-2 2 0,-3 25 0,2-13 0,2 1 0,1 0 0,0 1 0,0-5 0,0 0 0,0 1 0,0 5 0,1-8 0,4-12 0,0 1 0,3-7 0,1 8 0,3-4 0,0 4 0,1 5 0,11 19 0,-9-16 0,6 5 0,-1-2 0,-6-13 0,15 21 0,-12-23 0,7 6 0,-5-9 0,3 5 0,-4-12 0,-3 5 0,0-9 0,-5 6 0,1-6 0,0 3 0,0-3 0,0 0 0,-1 0 0,9-4 0,-3 0 0,38-12 0,-18 2 0,15-3 0,-26 6 0,-11 5 0,-3 0 0,0 0 0,0 3 0,0-6 0,0 5 0,0-8 0,0 5 0,0-1 0,-3 2 0,2 0 0,-2-2 0,3-2 0,0-10 0,-2 5 0,1-8 0,-4 8 0,4-7 0,-1 3 0,0-2 0,3 3 0,-7 8 0,7-18 0,-6 14 0,2-18 0,-3 17 0,0-7 0,0 3 0,0 0 0,0-4 0,3 12 0,-3-6 0,3 7 0,-3-4 0,0-4 0,0 7 0,0-6 0,3 3 0,-2-6 0,3 1 0,-4 2 0,0 3 0,0-9 0,0 7 0,-4-12 0,3 9 0,-9-4 0,8 4 0,-8-3 0,3 3 0,-1 0 0,-5 1 0,2 0 0,0 7 0,-8-12 0,7 11 0,-7-7 0,5 9 0,1 0 0,-1 3 0,1 0 0,-5 3 0,3 1 0,0 3 0,3 0 0,5 0 0,-6 0 0,6 0 0,-5 0 0,1 3 0,-7-2 0,-1 2 0,4-3 0,-12 4 0,15-3 0,-16 6 0,9-6 0,4 5 0,-7-2 0,4 6 0,-6 2 0,0 3 0,9-7 0,-3 7 0,13-10 0,-9 6 0,13-5 0,-7 0 0,4 3 0,1 1 0,0 4 0,0-1 0,2 1 0,-2-1 0,3 1 0,0-4 0,0-1 0,0-3 0,0-3 0,0 0 0</inkml:trace>
  <inkml:trace contextRef="#ctx0" brushRef="#br0" timeOffset="204103">20495 17334 8191,'6'-1'0,"-3"2"5063,6 13-5063,-7-3 2818,13 16-2818,-13-11 1719,13 16-1719,-10-10 6784,6-3-6784,-5-12 0,0-15 0,21-27 0,-11 12 0,11-11 0,-13 17 0,-8 10 0,4 0 0,-4 18 0,-2 13 0,2 6 0,0 3 0,0 21 0,0-22 0,1-3 0,0-5 0,-3-12 0,1-12 0,4-15 0,-2 5 0,19-20 0,-12 10 0,15-2 0,-13 4 0,1 3 0,-6 1 0,-2 4 0,-2 4 0,-4 3 0,-1 3 0</inkml:trace>
  <inkml:trace contextRef="#ctx0" brushRef="#br0" timeOffset="204834">20914 17621 24575,'3'-6'0,"9"-9"0,6 0 0,9-11 0,4 6 0,-5 0 0,-2 10 0,-10 3 0,-7 13 0,-4-2 0,-3 13 0,0 10 0,-5 10 0,3-6 0,-2 1 0,-5 14 0,-1-12 0,-1 0 0,-5 10 0,4-16 0,-1 0 0,-5 14 0,0-6 0,-4-1 0,-6-3 0,-1 1 0,-2-1 0,6-14 0,5-3 0,9-14 0,-10-19 0,4-7 0,-9-9 0,12 14 0,7 10 0</inkml:trace>
  <inkml:trace contextRef="#ctx0" brushRef="#br0" timeOffset="205433">20927 17342 24575,'6'0'0,"-1"3"0,1-3 0,0 3 0,0-3 0,-3 0 0,-1 0 0</inkml:trace>
  <inkml:trace contextRef="#ctx0" brushRef="#br0" timeOffset="205884">21335 17436 24575,'16'-10'0,"-2"3"0,2-3 0,2 6 0,-3-2 0,3 5 0,0-2 0,0 3 0,-2 0 0,-5 3 0,-9 0 0,-2 0 0,0 0 0</inkml:trace>
  <inkml:trace contextRef="#ctx0" brushRef="#br0" timeOffset="206417">21368 17648 24575,'6'-6'0,"3"0"0,5-1 0,1 0 0,12-1 0,-1 4 0,21-5 0,-14 8 0,20-8 0,-22 8 0,0-4 0,-11 5 0,-13 0 0,-5 0 0</inkml:trace>
  <inkml:trace contextRef="#ctx0" brushRef="#br0" timeOffset="207200">21730 17544 24575,'3'26'0,"5"19"0,-7-11 0,9 13 0,0-31 0,14-2 0,4-16 0,3-3 0,1-4 0,12-11 0,-11 6 0,-1-2 0,-4-10 0,-2 0 0,-17 4 0,-2 3 0,-7 7 0,0-1 0,0 3 0,-4-8 0,-21-20 0,1 18 0,-1 0 0,-20-18 0,15 23 0,-3 3 0,3 5 0,-1 4 0,-25-3 0,20 7 0,3 5 0,2 23 0,12 6 0,16 13 0,3-26 0,0 6 0,0-21 0,0 8 0,0-5 0,0-2 0,0-2 0</inkml:trace>
  <inkml:trace contextRef="#ctx0" brushRef="#br0" timeOffset="208167">19898 18243 24575,'9'0'0,"1"0"0,8-3 0,26 2 0,11 1 0,-17-3 0,2-2 0,3 2-1211,0 2 1,3 0 0,3 2 0,1-2 1210,-2 0 0,3-1 0,0 0 0,1 1 0,-3 0-621,5 0 1,-2 1 0,0 1-1,3-1 621,-1 0 0,2 0 0,2 0 0,0 0 0,1 0-528,-5 0 0,1 0 0,1 0 0,0 0 0,-2 0 0,-3 0 528,8 0 0,-3 0 0,-1 0 0,4 0 0,-9-1 0,3 0 0,2-1 0,-1 0 0,-1 1 0,-4 0-416,5 0 1,-3 1 0,-2 0 0,1-1 415,2-1 0,-1 0 0,0 0 0,0 0 0,0 0 0,1 1 0,-3-1 0,-3 1 529,-3 0 1,-3 1 0,-2-1-530,7-4 0,-3 0 2692,11 4-2692,-26-6 0,-4 6 0,-17-2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01:47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9182 8299 24575,'6'0'0,"13"0"0,15 0 0,4-3 0,10-2 0,-2 1 0,-6 3 0,-1 0 0,2 0-827,12-3 0,3 0 0,-3 0 827,-9 3 0,-1 2 0,-2-1 0,10 0 0,1 0-111,-8-1 1,2-1 0,-3 0 110,0 2 0,-1-1 0,5-3 0,-4-1 0,6 4 0,1-8 0,-8 8 0,2 1 0,-10-2 0,2 0 0,8 1 0,6 2 0,-2-1 0,6 0 0,2 0 0,-13 0 0,3 0 0,1 0 0,-3 0 0,0 0 0,-2 0 0,2 0 0,1 0 0,2 0 0,0 0 0,-4 0 215,14 0 1,-3 0-216,-5 0 0,2 0 0,-5 0 0,-6 0 0,-2 0 391,15 0 1,0 0-392,-18 0 0,-2 0 0,7 0 0,0 0 0,-4 0 0,0 0 0,0 0 0,1 0 0,3 0 0,1 0 0,4 0 0,0 0 0,-3 0 0,-1 0 0,4-2 0,0-1 0,-4 2 0,-1 1 0,7-3 0,-4 0 0,11 3 0,-20 0 0,-1 0 0,7 5 0,10-4 0,-18 2 0,-2-1 1425,5-2-1425,10 0 173,-19 0-173,3 0 0,0 0 0,-10 0 0,-2 0 0,-3 0 0,-4 0 0,5 0 0,-7 0 0,16 0 0,-2 4 0,4-3 0,1 3 0,-12-4 0,-1 0 0,-7 0 0,-5 0 0</inkml:trace>
  <inkml:trace contextRef="#ctx0" brushRef="#br0" timeOffset="5501">15506 8288 24575,'3'-3'0,"19"-4"0,8 1 0,25 1 0,-7 2 0,5 2 0,-3 0 0,1 2 0,5-1 0,2 0 0,-11-2 0,0 0 0,-5 1 0,-11 0 0,0 1 0,16-2 0,8 0 0,-8 1 0,8 1 0,-1 0 0,-2 0 0,-18 0 0,12 0 0,-5 0 0,-3 0 0,3 0 0,-8 0 0,-13 0 0,8 0 0,-12 0 0,1 0 0,-7 0 0,0-3 0,-1 0 0,-3 0 0,0-2 0,-1 4 0,-1-4 0,-2 4 0,-2-1 0</inkml:trace>
  <inkml:trace contextRef="#ctx0" brushRef="#br0" timeOffset="21049">21952 8345 24575,'0'6'0,"-5"19"0,0 4 0,-1 0 0,-1 1 0,-9 28 0,2-4 0,3-6 0,5-23 0,1 8 0,-3-13 0,0 14 0,-2-15 0,5 0 0,0-13 0,5-3 0</inkml:trace>
  <inkml:trace contextRef="#ctx0" brushRef="#br0" timeOffset="21767">21852 8683 24575,'9'-6'0,"-3"3"0,8-3 0,-6 5 0,6-4 0,-7 4 0,1-2 0,-2 3 0,-1 0 0,1 3 0,0-2 0,3 1 0,1 1 0,4 1 0,4 0 0,-4 2 0,1-3 0,-6 1 0,-6 1 0,0-2 0,-3 3 0,0 3 0,-4 6 0,-3 4 0,-6 9 0,-2-8 0,0 3 0,4-9 0,-2 5 0,6-5 0,0 2 0,2-10 0,4-3 0,-1-3 0</inkml:trace>
  <inkml:trace contextRef="#ctx0" brushRef="#br0" timeOffset="22270">21685 8944 24575,'3'13'0,"2"10"0,3 26 0,2 4 0,-5-14 0,0-1 0,0 14 0,-2-21 0,-2-2 0,-4 3 0,2-3 0,-2-19 0</inkml:trace>
  <inkml:trace contextRef="#ctx0" brushRef="#br0" timeOffset="22871">21713 9088 24575,'17'-4'0,"8"-1"0,-1-2 0,22 2 0,8-4 0,-18 8 0,1 1 0,5-3 0,-2 1 0,-9 1 0,-2 2 0,22-1 0,-31 2 0,-6 1 0,-11 3 0,3 8 0,-5 1 0,2 14 0,-13 5 0,-6 4 0,-3-7 0,-13 1 0,16-20 0,-20 8 0,20-12 0,-4-1 0,10-4 0,7-3 0,0 0 0</inkml:trace>
  <inkml:trace contextRef="#ctx0" brushRef="#br0" timeOffset="23367">21945 9179 24575,'0'6'0,"0"13"0,4 18 0,-3 22 0,-1-3 0,-4-10 0,-6-11 0,-3 1 0,-15 14 0,7-4 0,-2 1 0,-3-13 0,0-3 0,-7 12 0,0-10 0,23-25 0,5-5 0,6-6 0,19-17 0,-13 13 0,10-11 0</inkml:trace>
  <inkml:trace contextRef="#ctx0" brushRef="#br0" timeOffset="23683">22075 9548 24575,'10'22'0,"13"30"0,-1-9 0,-8-10 0,1-2 0,7-7 0,-5-4 0,-7-16 0,-1-1 0,0 0 0,6-2 0,4 2 0,-1-3 0,5 0 0,-15 0 0,3 0 0</inkml:trace>
  <inkml:trace contextRef="#ctx0" brushRef="#br0" timeOffset="24567">22824 8851 24575,'0'9'0,"-3"16"0,-8 22 0,-4 0 0,-2 2 0,6-19 0,-1 3 0,-3 6 0,-2 8 0,0 2 0,2-7 0,1 4 0,0-1-751,-1 4 1,-1 4 0,3-4 750,5-5 0,3-6 539,0 7-539,5-19 0,3-17 0,0-10 0,26-28 0,6-6 856,-13 13 0,0 0-856,1-1 0,0 0 0,12-17 0,-8 11 0,-4 1 0,-13 28 0,-7 1 0,3 21 0,-5 6 0,6-1 0,-2 12 0,2-19 0,0 0 0,3-9 0,-4-11 0,13-17 0,-13 4 0,11-42 0,-16 25 0,-3-28 0,-3 28 0,-13 4 0,9 14 0,-12 2 0,10 9 0,0 0 0,6 2 0,5 1 0</inkml:trace>
  <inkml:trace contextRef="#ctx0" brushRef="#br0" timeOffset="26000">23266 9495 24575,'3'-21'0,"0"-1"0,-3 7 0,0-2 0,0 10 0,0-2 0,-6-1 0,-2 0 0,-2 3 0,1 1 0,3 8 0,0 1 0,0 7 0,2 0 0,-2 3 0,2 1 0,-7 9 0,6-7 0,-6 7 0,10-10 0,-5 5 0,5-7 0,-3 3 0,4-8 0,0 0 0,3-1 0,0-1 0,5-2 0,2-2 0,2-5 0,-2-2 0,2-13 0,-7 8 0,1-4 0,-4 15 0,-1 2 0,2 12 0,1 21 0,-2 5 0,2 16 0,-3-16 0,-2 3 0,-4 7 0,-3 1 0,3-4 0,-2 0-537,-7 12 1,-3-1 536,0-18 0,-2-1 0,-4 9 0,-4 1 0,5-12 0,-1 0 0,0-2 0,-5 5 0,-1-2 0,-9 10 0,-1-3 0,13-17 0,1-3 0,2-2 0,1-3 0,-6 1 0,21-23 0,1-17 0,0-12 0,1-6 0,-1-10 0,0 1 0,2-4 0,1-1 0,2-1 0,1-4 0,1 7 0,2 11 0,4 4 536,7 5 1,4 3-537,21-1 0,-8 4 0,6 10 0,15 0 0,4 2 0,-8 1-1167,2 2 0,1 0 1167,2-2 0,9-2 0,0-1 0,-8 4 0,5 2 0,-5 1-100,-2-3 0,-3 1 100,-15 4 0,-4 0 0,12-1 0,-31 2 0,-9 4 0</inkml:trace>
  <inkml:trace contextRef="#ctx0" brushRef="#br0" timeOffset="26567">23910 9311 24575,'-2'5'0,"-2"5"0,-6 0 0,-20 23 0,6-9 0,-9 4 0,-2 1 0,3-4 0,-8 4 0,-1 0 0,11-9 0,0 2 0,1-1 0,8-5 0,0-1 0,14-9 0,4-6 0</inkml:trace>
  <inkml:trace contextRef="#ctx0" brushRef="#br0" timeOffset="26920">23702 9620 17163,'3'5'0,"0"7"3292,-3 11-3292,0 6 1271,0 1-1271,-4 10 673,-2-3-673,-3 0 2176,4-10-2176,2-19 0,3-9 0,3-8 0,4-5 0,-2 5 0,2-1 0</inkml:trace>
  <inkml:trace contextRef="#ctx0" brushRef="#br0" timeOffset="28183">24008 9556 24575,'-3'22'0,"-2"24"0,0 0 0,1-14 0,0-1 0,4 2 0,-4-2 0,4-21 0,0-3 0,3-11 0,4-6 0,4-8 0,12-18 0,0 1 0,1-3 0,-10 17 0,-5 14 0,-8 10 0,6 20 0,-2 10 0,0 5 0,3-8 0,-8-16 0,6-7 0,5-1 0,4-5 0,20-7 0,17-6 0,-16 0 0,3-4 0,10-7 0,0-3 0,-7 5 0,-3-2 0,-2-7 0,-5 0 0,3-10 0,-20 8 0,-8 18 0,-15 33 0,6-5 0,-16 25 0,18-30 0,1-6 0,15-12 0,8-14 0,11 5 0,-8 1 0,3 7 0,-18 9 0,-6 4 0,-6 22 0,-13 4 0,-11 15 0,-3 1-929,10-21 0,-3 1 929,-9 7 0,-8 6 0,-3 0 0,5-8 0,-3-2 0,-3-3 0,-2 0 0,-7 3 0,-1-1 0,6-6 0,-4-2 0,3-5 0,-10-1 0,6-3 0,17-6 0,30-9 0,3 1 0,24-7 0,1 4 0,12-2 1858,3 3-1858,-14 3 0,-7 3 0,-12 2 0,2 5 0,-4 7 0,13 22 0,1-1 0,3 2 0,3-2 0,6-4 0,-7-5 0,-2-4 0,-6-17 0,0-2 0,-13-6 0,6-11 0,-4 3 0,16-18 0,-9 13 0,10-19 0,-2 14 0,-10 2 0,2 8 0</inkml:trace>
  <inkml:trace contextRef="#ctx0" brushRef="#br0" timeOffset="29567">25076 9628 24575,'19'-3'0,"-6"9"0,-13 2 0,-20 24 0,7-15 0,-18 27 0,19-22 0,1 23 0,15-14 0,10 6 0,3-9 0,0-7 0,-10 6 0,-4-7 0,-6 9 0,-4-10 0,-8-1 0,-10-6 0,1-1 0,-30-6 0,24-5 0,1-3 0,-2-4 0,-10-7 0,1-3 0,-13-6 0,11 7 0,5 1 0,17 4 0,11 6 0,13 6 0,45 11 0,-3-2 0,-6-3 0,9 0 0,1-1-1372,3-3 0,1-2 0,4 1 1372,-12 1 0,2 1 0,1 0 0,2-1 0,1-1 0,-3 0 0,2-2 0,1 0 0,0 0 0,-2 0 0,-2 0 0,8 3 0,-2-1 0,-2 1 0,-1-2 0,13-1 0,-2-2 0,-12 1 0,0 0 0,-39-5 0,-11 5 0,-3-4 0,-3 4 0,0-4 4116,-3 1-4116,-2 1 0,-6 0 0,-14 3 0,0 0 0,1 4 0,-1 2 0,-10 1 0,5 2 0,-4 3 0,6 2 0,-1 1-390,-10 3 0,-2 2 390,4 1 0,2 0 0,5-1 0,3-1 0,-17 11 0,18-7 0,5 2 0,9-12 0,9 0 0,1-9 780,7 1-780,-2-7 0,9-11 0,2 1 0,21-23 0,4 16 0,3-2 0,-9 13 0,-1 51 0,1-1 0,1 9 0,0 2 0,-10-24 0,0-3 0,4 6 0,-3-6 0,-8-18 0,-1-11 0,-4-11 0,1 0 0,0-4 0,0 5 0,0-5 0,-1 6 0,-2 1 0,-1 9 0</inkml:trace>
  <inkml:trace contextRef="#ctx0" brushRef="#br0" timeOffset="29868">25921 10011 24575,'8'0'0,"-1"3"0,4 0 0,-8 5 0,3-1 0,-6 5 0,0-8 0,0 2 0</inkml:trace>
  <inkml:trace contextRef="#ctx0" brushRef="#br0" timeOffset="30451">24863 10631 24575,'12'0'0,"14"4"0,14-3 0,9-1 0,5 5 0,8 2-1509,-10-4 1,7 1 0,1-1 0,-5 1 1508,-5 1 0,-4 0 0,3 1 0,4 0 0,6 0 0,-4 1 0,-8-2 891,-11-1 0,-3 0-891,14 2 0,-7-2 972,-20-4-972,-6 0 0,-11 0 0,0 0 0</inkml:trace>
  <inkml:trace contextRef="#ctx0" brushRef="#br0" timeOffset="33534">4756 10306 24575,'9'0'0,"23"0"0,-3 0 0,21 0 0,8 0 0,-15 0 0,2 0 0,0 2 0,4 0 0,-3 0 0,7-2 0,-3 1 0,-8 2 0,-3 0 0,18-3 0,-16 0 0,0-5 0,1 0 0,-7 2 0,2 0 0,-4 1 0,3 0-404,17 2 0,2 0 404,-8 0 0,0 0 0,12 0 0,2 0 0,-10 3 0,1 0 0,8 0 0,-1 1 0,-11 0 0,-2-1 0,4 0 0,0 0 0,-9 0 0,-1-1 0,-3-1 0,-1 0 0,-2 3 0,-3 1 0,13-4 0,9 3 0,-8-4 0,-14 2 0,2 1 0,4 0 0,-2 0 808,12 3-808,-15 0 0,-3-2 0,-3-3 0,4 3 0,-18-4 0,-6 0 0</inkml:trace>
  <inkml:trace contextRef="#ctx0" brushRef="#br0" timeOffset="38135">22257 10266 24575,'13'0'0,"31"5"0,7 2 0,-15-1 0,5 1 0,3 0-1991,10 1 1,3 1 0,2-1 1990,-13-2 0,0 0 0,2 0 0,4 1-451,-3 0 0,4 2 0,3-1 0,-1 1 0,-2-1 0,-4-1 451,-1-1 0,-4-2 0,0 0 0,7 3 0,-4 0 0,7 2 0,4 0 0,2 2 0,0-1 0,-2 0 0,-4 0 0,-7-2 0,5 0 0,-7-1 0,0 0 0,4 1 0,3 1 0,6 1 0,2 1 0,-1 0 0,-5-1 0,-7-2 348,-3 0 0,-6-1 0,0 0-348,18 3 0,-5-1 0,2 1 0,-18-5 0,-1 1 0,17 3 2416,0 1-2416,2 4 4159,-4 2-4159,8 0 0,-25-8 0,0-1 1058,25 3-1058,-24-2 0,4 0 0,4 0 0,5 0 0,-4 1 0,-1 0 0,1 1-300,3-2 1,5 0-1,-5-1 300,-6-1 0,-3 0 0,6 2 0,0 0 0,-4-2 0,-1 1 0,-6 3 0,1 0 0,17 0 0,0 0 0,-18-4 0,-1 0 0,14 2 0,-1 0 0,10-2 0,-15 3 0,-2-2 0,-1 0 899,6-1-899,15 2 0,-39-8 0,3 0 0,-17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0:43:43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7875 5033 24575,'6'0'0,"0"0"0,12 4 0,10 5 0,29 2 0,2-1 0,-24-4 0,2-2 0,-2-3 0,1-1 0,4 5 0,2 0-432,8-3 0,2-2 432,-5 2 0,0 1 0,-4 0 0,-1-1 0,1-2 0,0 1 0,-4 1 0,-1 0-113,5-2 1,-1 0 112,-6 0 0,1 0 0,7 3 0,0 0 0,-13 0 0,1 0 0,17 3 0,0 1 0,9 3 0,-15-4 0,1 0-352,-6-1 0,1 1 352,10 1 0,3-1 0,-2-3 0,0 1 0,5 2 0,0-1 0,5-4 0,-1 0 0,-11 2 0,1 0 0,-1-4 0,2-2 0,-5 1 0,-7 1 0,0 0 0,12-2 0,6-2 0,-6 1 0,-12 4 0,-1-1 0,3-2 0,4-1 0,-5 1 0,-8 2 0,-1 1 411,5-2 0,-1 0-411,22 2 0,1 0 0,-22 0 0,1 0 0,5-3 0,0 0 0,0 3 0,2-1-104,11-5 0,0 0 104,-22 5 0,1 0 0,14-2 0,0 0 0,-16 3 0,-2 0 0,9 0 0,-2 0 727,13 0-727,-16 0 0,-24 0 0,-6 0 0,0 0 0</inkml:trace>
  <inkml:trace contextRef="#ctx0" brushRef="#br0" timeOffset="11153">2791 6249 24575,'6'0'0,"54"0"0,-8 5 0,-10-3 0,8 0 0,0 0 0,0 0 0,0 0 0,6 0-1065,-7-1 1,5 0-1,1 0 1,1 0 0,-4-1 1064,1 0 0,-3 0 0,1 0 0,2 0 0,-1 0 0,4 0 0,1 0 0,-3 0 0,-4 0-263,3 0 1,-5 0 0,2 0 262,10 0 0,1 0 0,-2 0-410,-15 0 0,-3 0 0,2 0 410,4 0 0,2 0 0,-4 0-245,-1 0 1,-2 0 244,13 0 0,-4 0 3204,-1 0-3204,4 0 2174,-40 0-2174,-5 0 1688,-3 0-1688,0 0 762,3 0-762,1 0 0,18 7 0,-10-5 0,4 7 0,-16-8 0,-6 1 0</inkml:trace>
  <inkml:trace contextRef="#ctx0" brushRef="#br0" timeOffset="12300">2780 9931 24575,'6'-2'0,"-1"1"0,14-2 0,16-1 0,6 3 0,5 1-858,2-3 0,3 1 858,-9 1 0,3 2 0,0-1-732,-2 0 0,0 0 0,3 0 732,2 0 0,3 0 0,0 0 0,-1 0 0,4 0 0,-2 0 0,3 0 0,-3 0 0,2 0 0,0 0 0,-4 0-401,-2 0 1,-4 0-1,-1 0 401,-2 0 0,0-1 0,0 2 0,4 0 0,2 1 0,-2 0 0,-2-2 0,-1 1 0,1-1 0,6 2 0,1 0 0,-1-1 0,-5-1 0,-1 0 0,4 0 0,2 3 0,5 0 0,-1 1 0,-6-1 0,3 0 0,2 1 0,-1 2 0,9 3 0,-3-1 0,-13 0 0,2 3 0,-1-1 0,-7-2 0,-28-5 0</inkml:trace>
  <inkml:trace contextRef="#ctx0" brushRef="#br0" timeOffset="26918">17395 7706 24575,'6'0'0,"33"0"0,15 0 0,-5 0 0,3 0-1053,-9 0 0,5 0 0,0 0 0,-2 0 1053,1 0 0,-2 0 0,2 0 0,1 2 0,3-1 0,0 1 0,-5-1 0,13 0 0,-2 0 0,-9 1 0,1 0 0,-5 0 649,-2-2 0,-5 0-649,13 0 687,5 0-687,-7 0 0,-10 0 0,14 5 2227,-13-4-2227,16 3 0,-6 1 0,-7-4 0,-12 1 0,1 0 0,22 3 0,-10-4 0,2-1 0,-7 2 0,0 1 0,0-3 0,-1 0 0,-3 2 0,2 0 0,18-1 0,3 0 0,-1 1 0,2 0-295,-16-1 1,1-2 0,-1 1 294,10 0 0,-4 0 0,9 0-10,-22 3 0,-1-1 10,18 0 0,0 3 0,-11-5 0,0 0 0,12 0 0,-15 0 0,5-1 0,-3 2 0,0 1 0,-1 1 0,17-1 0,-2 1 0,-1 3 0,2-2 0,-46-4 0,1 0 0</inkml:trace>
  <inkml:trace contextRef="#ctx0" brushRef="#br0" timeOffset="29167">24264 7747 24575,'22'0'0,"19"0"0,8 0 0,-6 0 0,4 0 0,-1 1 0,7 1 0,1 0 0,-4 0-552,-1-2 1,-2 0 0,3 1 551,-2 1 0,4 1 0,2 0 0,-1 0 0,-4-1 0,6-1 0,-4-1 0,4 0 0,-6 1 0,3 1 0,2-1 0,-2 0 0,-4 0 0,6 0 0,-4-2 0,3 1 0,3 0 0,5 0 0,0 0 0,-5 0 0,-3 0 0,-5 0 0,1 0 0,1 0 0,0 0 0,-5 0 0,-2 0 0,-8 0 536,-3 0-536,-13 0 0,-12 0 0,-4 0 0</inkml:trace>
  <inkml:trace contextRef="#ctx0" brushRef="#br0" timeOffset="30184">21291 7829 24575,'51'0'0,"8"0"0,-8 0 0,11 0 0,-5 0-814,0 0 0,4 0 814,-12 0 0,9 0 0,2 0 0,-1 0 0,-7 0-789,-2 0 0,-5 0 0,8 0 789,-5 0 0,9 0 0,4 0 0,3 0 0,-2 0 0,-4 0 0,-8 0-707,12 0 0,-8 0 1,6 0 706,-10 0 0,7 0 0,2 0 0,-1 0 0,-6 0 0,-9 0 0,4 0 0,-6 0-260,15 0 0,-4 0 260,7 0 585,-6 0-585,-7 0 1862,-27 0-1862,-6 0 3446,-7 0-3446,17 0 742,11 0-742,3 3 0,3 0 0,-5-3 0,0 1-359,18 5 1,0 0 358,-10-5 0,-1-1 0,-3 3 0,-1 0 0,18-3 0,-33 0 0,-17 0 0</inkml:trace>
  <inkml:trace contextRef="#ctx0" brushRef="#br0" timeOffset="69165">25349 6431 24575,'5'3'0,"1"0"0,3 9 0,-2-2 0,10 17 0,-9-7 0,6 5 0,-7-13 0,-1-9 0,-3-6 0,3-6 0,0-1 0,6-8 0,8-8 0,-2-4 0,5-7 0,-11 12 0,-3 5 0,-4 11 0,-4 5 0,2 2 0</inkml:trace>
  <inkml:trace contextRef="#ctx0" brushRef="#br0" timeOffset="70050">23059 6550 24575,'5'9'0,"13"23"0,-9-20 0,6 17 0,-10-24 0,-1-1 0,-1-4 0,10-23 0,-2 0 0,2-5 0,2-1 0,5-17 0,0 3 0,0-1 0,-3 4 0,-3 9 0,-2 5 0,-8 15 0,-1 5 0,-3 3 0</inkml:trace>
  <inkml:trace contextRef="#ctx0" brushRef="#br0" timeOffset="104117">14750 9944 24575,'6'0'0,"3"0"0,43 0 0,-19 0 0,6 0 0,2 0 0,3 0 0,0 3 0,-5-2 0,-9 2 0,5-3 0,-10 0 0,3 0 0,-4 0 0,5 0 0,19-4 0,-15 2 0,-4-2 0,1-1 0,24 4 0,-19-2 0,3 1 0,3 2 0,-1 0 0,-6 0 0,-1 0 0,10 0 0,0 0 0,-8 0 0,-1 0 0,3 0 0,1 0 0,10 0 0,0 0 0,-17 0 0,1 0 0,15 0 0,4 0 0,0 0 0,-1 0-399,-6 0 0,1 0 399,10 0 0,-1 0 0,-8 0 0,-2 0 0,-7 0 0,2 0 0,6-2 0,4 0 0,-5 0 0,-14 1 0,0 0 0,18-1 0,6-1 0,-10 1 0,-9 2 0,3-1 0,-3 0 0,-15 0 0,3-4 0,-12 4 0,0-2 0,-5 3 798,0-3-798,0 2 0,3-1 0,5 2 0,1-3 0,12 2 0,-11-2 0,12 3 0,2 0 0,14 5 0,13-4 0,-6 4 0,-9-5 0,-21 0 0,-10 0 0,-9 0 0</inkml:trace>
  <inkml:trace contextRef="#ctx0" brushRef="#br0" timeOffset="107583">27440 9935 24575,'6'0'0,"34"-8"0,-12 6 0,7-2 0,9-1 0,-2 0 0,-2 2 0,1-1-378,3 2 1,4 0 0,-4 0 377,-4-1 0,-2 0 0,10 3 0,-1 0 277,7 0-277,-15 0 0,0 0 0,11 4 0,-6-2 0,2 2 0,-20-4 855,20 0-855,-2-5 0,0 4 0,9-4 0,-10 1 0,12 3 0,-16-4 0,7 5 0,-3 0 0,1 0 0,11 0 0,-18-3 0,16 2 0,-20-2 0,14 3 0,-6 0 0,-17 0 0,8 0 0,-11 0 0,37 0 0,-21 3 0,4 0 0,1-1 0,-7 3 0,14 2 0,-28-7 0,-7 3 0,-4-3 0,13 0 0,-3 0 0,10 0 0,-11 0 0,-2 0 0,-9 0 0,-2 0 0</inkml:trace>
  <inkml:trace contextRef="#ctx0" brushRef="#br0" timeOffset="132367">15787 10305 24575,'-6'6'0,"-10"14"0,-1-1 0,-5 7 0,-9 0 0,4-4 0,-6 6 0,2-9 0,17-4 0,1-11 0,15-2 0,-2 1 0,6-2 0,13 1 0,3 2 0,33 2 0,-20-1 0,11 2 0,-2 1 0,-15-3 0,24 2 0,-46-11 0,-7-6 0,-10-26 0,5 17 0,-14-33 0,5 19 0,-4-4 0,4 3 0,4 18 0,3-1 0,1 10 0,2-2 0,2 6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04:59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8295 5946 24575,'9'2'0,"-1"1"0,13 18 0,8 5 0,1 6 0,11 4 0,-27-19 0,10 3 0,-15-13 0,1-1 0,-1-6 0,-3-3 0,4-11 0,6-3 0,-3-6 0,17-9 0,-16 7 0,12-5 0,-6 5 0,-7 6 0,2 3 0,-9 7 0,-3 6 0,0 0 0</inkml:trace>
  <inkml:trace contextRef="#ctx0" brushRef="#br0" timeOffset="1400">8263 13262 24575,'5'0'0,"1"0"0,0 3 0,0 0 0,0 3 0,3 3 0,-2-2 0,2 2 0,0 3 0,-3-8 0,9 5 0,11-18 0,-9 5 0,33-20 0,-23 5 0,10-7 0,1-3 0,-3-4 0,-8 8 0,-3 0 0,-12 6 0,-2 7 0,-6 6 0,-2 6 0</inkml:trace>
  <inkml:trace contextRef="#ctx0" brushRef="#br0" timeOffset="21916">8455 7501 24575,'5'0'0,"1"0"0,3 3 0,-2-3 0,6 3 0,-9 0 0,4-2 0,-4 1 0,-1 1 0,2-3 0,-2 6 0,3-6 0,-3 5 0,2-4 0,-4 4 0,4-2 0,-2 1 0,3 1 0,0-5 0,0 0 0,0-3 0,7-7 0,1 0 0,5-9 0,-3 8 0,-8-2 0,-3 9 0,-5 2 0</inkml:trace>
  <inkml:trace contextRef="#ctx0" brushRef="#br0" timeOffset="23868">8629 8569 24575,'2'4'0,"-1"7"0,4-7 0,-4 12 0,4-10 0,-4 4 0,4-5 0,-5 1 0,6-3 0,-3-3 0,3-3 0,-1-3 0,1 0 0,0 1 0,7-6 0,-1 4 0,3-11 0,-2 9 0,-5-8 0,1 10 0,0-9 0,-2 9 0,-1-5 0,-3 9 0,-3 0 0</inkml:trace>
  <inkml:trace contextRef="#ctx0" brushRef="#br0" timeOffset="34466">14956 3370 24575,'6'0'0,"6"-3"0,14 3 0,10-3 0,-1 2 0,1 2 0,19 3 0,-8-3 0,0-1 0,-15 3 0,-3-1 0,6-2 0,-2 0 0,2 0 0,-19 0 0,-14 0 0</inkml:trace>
  <inkml:trace contextRef="#ctx0" brushRef="#br0" timeOffset="35218">14975 3467 24575,'9'10'0,"23"10"0,2 0 0,-7-7 0,1 0 0,20 11 0,-6-6 0,5 7 0,-23-12 0,-2 4 0,-20-11 0,-2 3 0,0 6 0,0 4 0,-13 11 0,-1-4 0,-9 0 0,-4 2 0,-2-4 0,-1 0 0,-3 6 0,-1-1 0,2-5 0,2-2 0,-10 11 0,17-11 0,10-3 0,13-11 0,7 1 0,3-5 0,8 3 0,6 1 0,0-4 0,23 9 0,-8-6 0,-5 0 0,0-1 0,6-1 0,0-2 0,-27-3 0,-4-2 0,0-2 0,1-2 0,-4 2 0,-3 2 0</inkml:trace>
  <inkml:trace contextRef="#ctx0" brushRef="#br0" timeOffset="36600">16363 3406 24575,'0'13'0,"0"5"0,0 19 0,0-9 0,0 31 0,-5-13 0,0-14 0,0 0 0,-7 19 0,-3-13 0,-2 1-453,1-4 0,0 1 453,-8 13 0,-3 3 0,-2 0 0,0 0-81,6-9 1,2-4 80,2-8 0,4-5 0,5-4 0,18-24 0,24-11 0,-4 4 898,18 0-898,-24 6 169,-2 3-169,-11-3 0,6-2 0,-7 1 0,2 1 0</inkml:trace>
  <inkml:trace contextRef="#ctx0" brushRef="#br0" timeOffset="36967">16892 3721 17042,'0'6'0,"0"52"3336,-5-6-3336,4-3 0,0 10 0,2-5 0,0-5 0,3-1 0,3 0 0,3 4 0,5-8 0,8-10 0,8-8 0,11-8 0,8-6 0,-3-2 0,-3 1 0,2-6 0,8-10 0,5-5 0,-11 2 0,-7 2 0,13-18 0</inkml:trace>
  <inkml:trace contextRef="#ctx0" brushRef="#br0" timeOffset="37299">18604 3907 8191,'15'55'0,"-9"-15"0,-2 0 5063,0 17-5063,-7-14 0,-3-2 0,-1 3 2818,-10 0-2818,3-5 1719,-2-14-1719,0 3 1696,4-9 0,4-7 0,5-6 0</inkml:trace>
  <inkml:trace contextRef="#ctx0" brushRef="#br0" timeOffset="37636">20248 3853 8191,'49'5'0,"-1"-4"5063,-11 6-5063,9-6 2818,-15 3-2818,16-4 1719,-11 0-1719,11 0 6784,-5-9-6784,-5 3 0,-2-10 0,-22 11 0,-3-2 0</inkml:trace>
  <inkml:trace contextRef="#ctx0" brushRef="#br0" timeOffset="38000">20520 3458 8191,'0'31'0,"0"0"0,-2 6 0,0 4 0,0 1 1627,0 1 1,0 1-1,-1 3-1627,-1 1 0,0 3 0,-1 0 0,1-5 0,-3 12 0,0-5 1420,0 4 1,2-6-1421,-1-5 435,6-25 0,0-14 1,0-5-1</inkml:trace>
  <inkml:trace contextRef="#ctx0" brushRef="#br0" timeOffset="38899">21836 3551 24575,'31'51'0,"0"0"0,-16-9 0,-3 6 0,0-1 0,-2-2 0,-1-3 0,-2-3 0,-1 2-359,0 10 1,-2 1 0,-6-6 358,-10-8 0,-3-7 352,-5-1-352,-10 10 178,11-24-178,9-12 0,3-4 0,-5-32 545,10 7-545,-6-11 0,0-5 0,7-4 0,1-1-450,-1-7 1,2 0 449,3-5 0,4 4 0,1 19 0,2 5 0,8-15 0,11 18 0,-14 18 0,6-4 0,0 13 0,-5 0 899,16 8-899,-2 7 0,1 7 0,-5 4 0,-10-1 0,-6-2 0,-17 8 0,-6 6 0,-14-2 0,-7 6 0,7-18 0,-7 9 0,16-16 0,3 4 0,11-6 0,3-4 0,8 2 0,5-8 0,16 2 0,1-6 0,14 0 0,-8 0 0,15 4 0,-7-3 0,-7 2 0,22-3 0,-29-2 0,0-1 0,17 1 0,-2-3 0</inkml:trace>
  <inkml:trace contextRef="#ctx0" brushRef="#br0" timeOffset="39234">22941 3595 24575,'-17'44'0,"0"-3"0,1 3 0,3-5 0,0 2 0,-7 14 0,2 0 0,10-14 0,3-1 0,1-2 0,3-3 0,5 19 0,10-24 0,4-3 0,13-2 0,7-11 0,10-2 0,-4-4 0,-10-4 0,0-2 0,21 2 0,-6-3 0,-28-6 0</inkml:trace>
  <inkml:trace contextRef="#ctx0" brushRef="#br0" timeOffset="39733">24553 3371 9313,'-18'7'0,"-1"2"4773,-14 30-4773,6-5 0,-1 5 0,8-7 0,-1 3 0,0 1 262,-4 8 1,1 2-1,0 1-262,1 2 0,0 1 0,3 1 0,2 2 0,3 0 0,1 1 0,2-1 0,2 0 0,1 0 0,3 0 0,1-1 0,3-1 0,2-7 0,3-2 0,-1-2 938,-1 1 0,0-1-938,3 18 0,-3-5 0,-10-9 2578,4-2 1,-4-2-2579,-9-13 306,-32-14-306,13-19 472,-4-7 1,1-2-1,8 0 1,-6-11 0</inkml:trace>
  <inkml:trace contextRef="#ctx0" brushRef="#br0" timeOffset="40066">23773 4196 24575,'55'5'0,"0"1"0,2-1 0,3 1 0,-8 2 0,3 1 0,-5-1 0,-5-3 0,-1 0 0,16 7 0,-8-3 0,-29-8 0,-8 2 0,-1-5 0,-8-2 0,3-5 0,-5 5 0,2-2 0</inkml:trace>
  <inkml:trace contextRef="#ctx0" brushRef="#br0" timeOffset="40383">24931 4043 8191,'33'48'0,"-1"1"0,-5 0 0,0 1 2531,1-4 1,-3 1-2532,-8 5 0,-7-2 0,-9-19 0,-3-2 0,-4 7 0,-4-1 2818,-20 16-2818,-4-12 0,-12-12 0,-12 3 0,8-6 0,0 4 0,6-7 0,0-1 0,0 1 0</inkml:trace>
  <inkml:trace contextRef="#ctx0" brushRef="#br0" timeOffset="48367">7714 9590 24575,'6'0'0,"0"0"0,3 0 0,11 0 0,-4 0 0,19 0 0,-19 0 0,10 0 0,-12 0 0,2 0 0,19 0 0,6 0 0,13 0 0,3 0-567,-26 0 0,1 0 567,16 0 0,7 1 0,-3-2-1063,3-2 0,0-1 1063,0 3 0,4 2 0,-2-3 0,-10-1 0,-1-2 0,0 1-522,2 1 0,-1 2 0,-1-3 522,-4-1 0,-2-2 0,1-1 0,6-1 0,2 0 0,1-3-807,-3 1 0,2-2 0,2 0 1,0-1 806,-5 2 0,1-1 0,0 0 0,0 0 0,0 1 0,8-2 0,0 0 0,0 1 0,3-1 0,-12 3 0,3-1 0,1 0 0,0 1 0,0 1 0,-2 1 0,4 1 0,0 2 0,-1 1 0,0 0 0,0-1 0,0-1 0,0 0 0,-1-1 0,2 1 0,1 0 0,-2 1 0,2 1 0,1 1 0,-1-1 0,-2 1 0,-4-1 0,14-3 0,-5 0 0,3-1 0,-12 3 0,3 0 0,0-1 0,1-1 0,0-1 0,2-2 0,-1-1 0,0-1 0,2-2 0,0 0 0,-2 0 0,0-1 0,0 0 0,2-1 0,0-1 0,2 0 0,-3 1 0,1 0 0,1 0 0,0-1 0,2 0 0,1-1 0,1-1-237,-10 3 1,1-1-1,1-1 1,1 0-1,1 0 1,-1-1 0,1 1-1,0-1 1,-1 1-1,0 1 237,4-2 0,-1 1 0,0 0 0,1 1 0,-1-1 0,0 1 0,0-1 0,0 0 0,-1 0 0,1 0 0,0-1 0,-1 1 0,0 0 0,1 0 0,-1-1 0,0 0 0,1 0 0,-1-1 0,-3 2 0,1-2 0,0 1 0,1-1 0,-1 0 0,0 0 0,-2 0 0,0 0 0,-2 0 0,-2 1 0,5-4 0,-2 1 0,-2 0 0,-1-1 0,0 1 0,0-2 0,0 0 0,5-2 0,1-3 0,0 0 0,0 0 0,-2 1 0,-2 0 0,-4 2 0,10-7 0,-4 3 0,-2-1 0,-2-2 0,1-3 0,-1-2 0,-2-1 0,-3-2-270,-6 0 0,-3-1 1,-1 0-1,1-2 270,-3 7 0,0 0 0,1-2 0,-1 1 0,-1 0 0,2-7 0,-2 0 0,1-1 0,1-1 0,1-2 0,2-2 0,0-1 0,-1 1 0,-2 4 0,-3 6 0,-4 2 0,2 1 0,2-4 0,-1 3 0,2-3 0,2-1 0,0 0 0,-1 1 0,-1 4 0,5-7 0,0 3 0,-2 2 0,0 1-156,3-4 1,-2 2 0,3-1 155,-5 7 0,2-1 0,0-1 0,-2 0 0,3-9 0,-1-1 0,0 1 0,-1 2 0,1 1 0,-1-1 368,-5 6 0,0-1 1,-1 1-1,-3 4-368,-1-4 0,-2 3 1477,9-8 0,-2 3-1477,-1-8 3345,-2 7-3345,-3-5 2609,-3 4-2609,-9 12 0,1-1 1399,10-14-1399,-4-4 183,-6 29-183,-3 8 0,-6 9 0,3 2 0</inkml:trace>
  <inkml:trace contextRef="#ctx0" brushRef="#br0" timeOffset="50967">23365 5267 24575,'5'0'0,"20"0"0,5 2 0,6 1 0,15 4 0,9 1-1797,-8-2 0,7-1 1,2 1-1,-4-1 1797,-9 1 0,-1 0 0,-1 0 0,3 0 0,-1 0 0,4 0 0,0-1 0,-3 0 0,-6-1 999,16 1 1,-8 0-1000,-7 2 0,-9-1 0,-19-6 0,-13 3 0</inkml:trace>
  <inkml:trace contextRef="#ctx0" brushRef="#br0" timeOffset="53000">23071 6701 24575,'0'6'0,"0"9"0,0 3 0,0 12 0,0 23 0,-4-18 0,3 10 0,-2-31 0,3-6 0,0-2 0,0 8 0,-3-6 0,2 28 0,-5-11 0,5 33 0,-3-25 0,4 13 0,0-16 0,0-5 0,3-8 0,0-13 0,3-8 0,-1-2 0,1 3 0,0-2 0,-3 4 0,0-1 0</inkml:trace>
  <inkml:trace contextRef="#ctx0" brushRef="#br0" timeOffset="67483">3964 11329 10053,'6'0'0,"2"0"5088,6 0-5088,4 0 2524,11 0-2524,-5 0 1471,0 0-1471,-6 0 5439,-4 0-5439,-4-2 0,-1 1 0,-3-2 0,0 3 0,0 0 0,3 0 0,-3 0 0,11 4 0,-5-3 0,2 2 0,-1-3 0,-3 3 0,3-2 0,1 2 0,-1-3 0,1 3 0,4-3 0,1 4 0,9-4 0,29 0 0,-20 0 0,10 0 0,1 0 0,-3 0 0,-4 0 0,-1 0 0,-2 0 0,3 0 0,-21 0 0,12 0 0,-6 0 0,28 0 0,-20 0 0,22 0 0,-19 0 0,11-5 0,1 4 0,-18-1 0,1 0 0,26-3 0,-14 4 0,0 1-242,-6-3 1,0 1 241,7 2 0,0 0 0,-8 0 0,-1 0 0,-3 0 0,-1 0 0,17 0 0,-8 0 0,-19 0 0,4 0 0,-10 0 483,18 0-483,3 0 0,1 0 0,7 0 0,-1 0 0,-5 0 0,-2 0 0,3 0 0,-5 0 0,0 0 0,0 0 0,6-3 0,-1 2 0,3 1 0,-7-2 0,1 0 0,10 2 0,0 0 0,-3 0 0,-2 0 0,-6 0 0,-1 0 0,-2 0 0,-1 0 0,15 0 0,-11 0 0,-22 0 0,-8 0 0,0 0 0,-1 0 0,1 0 0,0 0 0,6 0 0,-1 3 0,9 1 0,4 0 0,1 0 0,3-4 0,-5 0 0,-7 0 0,-3 0 0,-7 0 0,-3-3 0,0 3 0,-3-3 0</inkml:trace>
  <inkml:trace contextRef="#ctx0" brushRef="#br0" timeOffset="69932">4076 12507 8191,'14'0'0,"-1"0"5063,5 0-5063,1 0 2818,9-4-2818,2 3 859,1-1 1,2 0-860,15 2 3392,-15 0 0,0 0-3392,20 0 0,-8-4 0,-5 1 0,9 1 0,-4-2-442,-4-2 1,1 1 441,3 1 0,4 2 0,-5-1 0,-3-3 0,-3 1 0,-5 4 0,0 1 0,21-3 0,0 1 0,6 2 0,-22 0 0,-5 0 0,-17 0 0,-14 0 0</inkml:trace>
  <inkml:trace contextRef="#ctx0" brushRef="#br0" timeOffset="70767">7792 12603 8191,'35'-3'0,"23"-6"4424,-3 7-4424,1-4 0,1 0 0,-23 5 0,0 1 0,23-4 0,4 1 605,-19 3 0,0 0 0,-3 0-605,7 0 0,0 0 0,1 1 0,3-1 0,1-1 0,-3-1 0,-1-1 0,3 1 2,-4 1 0,2 0 1,0 1-1,1 0-2,-2-2 0,1 0 0,0-1 0,-1 2 0,-1 0 0,-1 1 0,0 1 0,1-1 0,-1 0 0,1-1 0,-1 1 0,0 1 1111,11 1 0,-1 0 0,0 1-1111,0-1 0,1 0 0,-3 1 32,7 1 0,-5 0-32,-13 0 0,-4-2 0,-1-2 0,-2 0 265,24 0 1,-18 0-1,-19 0 1</inkml:trace>
  <inkml:trace contextRef="#ctx0" brushRef="#br0" timeOffset="74334">8798 12754 24575,'0'6'0,"-3"3"0,-1 6 0,-3-4 0,-4 10 0,4-10 0,-6 10 0,2-7 0,-5 8 0,1-10 0,2 6 0,3-7 0,-5 4 0,6 0 0,-13 1 0,14-6 0,-10 4 0,7-6 0,-16 15 0,11-10 0,-12 8 0,14-8 0,-2 0 0,2 1 0,0-1 0,1-2 0,2-2 0,-1 1 0,5-3 0,-3 5 0,1-2 0,-2 1 0,1-2 0,1-3 0,-1 1 0,0-1 0,-13 6 0,10-5 0,-3 4 0,11-8 0,4 2 0,-7-1 0,4 2 0,-6 0 0,4-3 0,6-3 0,0-3 0,10-3 0,-6 2 0,2 1 0</inkml:trace>
  <inkml:trace contextRef="#ctx0" brushRef="#br0" timeOffset="76367">8245 13083 24575,'0'6'0,"0"14"0,0 2 0,-3 19 0,-1-15 0,0 5 0,1-20 0,3 4 0,-3-5 0,2 0 0,-2 0 0,3-5 0,-3 1 0,2 3 0,-1-2 0,2 2 0,0-3 0,5-3 0,-1 0 0,12-3 0,5 0 0,3 0 0,11 0 0,-11 0 0,21 0 0,-22 0 0,20 3 0,-26-2 0,3 3 0,-13-4 0,-5 0 0</inkml:trace>
  <inkml:trace contextRef="#ctx0" brushRef="#br0" timeOffset="88553">2756 14157 24575,'6'0'0,"3"-4"0,16 4 0,-3-3 0,24 3 0,-9 0 0,18 0 0,-5 0 0,-6 0 0,-4 0 0,2 0 0,18 0 0,-16 0 0,-9-2 0,0-1 0,-6 2 0,17-3 0,-22 4 0,-1 0 0,1 0 0,5 0 0,-3 0 0,19 0 0,-16 0 0,0 0 0,2 0 0,28-5 0,-16 3 0,-9 0 0,-2-1 0,3-1 0,-5 4 0,2-1 0,18-8 0,-1 8 0,-8-7 0,-6 7 0,0-3 0,-1 4 0,-12 0 0,-3 0 0,-10 0 0,1 0 0,8-3 0,4 2 0,7-7 0,13 7 0,12-3 0,-14 4 0,2-3 0,-29 3 0,0-3 0,-2 3 0,3 0 0,2 0 0,3 0 0,-9 0 0,-4 0 0</inkml:trace>
  <inkml:trace contextRef="#ctx0" brushRef="#br0" timeOffset="112333">5604 15366 24575,'10'0'0,"46"0"0,-23 0 0,4 0 0,3-1 0,5-1 0,-1 0 0,14 2 0,0-1-860,-1-3 1,-1-1 859,-9 2 0,-4-1 0,12-2 524,0 1-524,-20 5 292,-4 0-292,9 0 0,-20-3 0,7 2 877,-8-2-877,10 3 26,0 0-26,1 0 0,10 0 0,-14 3 0,26-2 0,2 13 0,-2-8 0,4 13 0,-8-8 0,-15 4 0,13-8 0,-10 0 0,10-7 0,4-5 0,-13 1 0,1-1 0,8-3 0,0 2 0,-16 3 0,3 0 0,13-2 0,0 1 0,-14 3 0,2 1 0,21-1 0,-2 1 0,-5 1 0,5 4 0,-37-5 0,-3 0 0,-10 0 0</inkml:trace>
  <inkml:trace contextRef="#ctx0" brushRef="#br0" timeOffset="137100">10195 8450 24575,'0'-5'0,"0"-5"0,0-4 0,0-1 0,-4-7 0,0 7 0,-8-12 0,4 11 0,0-4 0,2 13 0,5 2 0,-4 4 0,2-1 0,-6 2 0,-6 3 0,-9 2 0,-12 8 0,-21-2 0,16 2 0,11-5 0,0-1 0,-7 7 0,-6 1 0,12 0 0,2 0 0,13 3 0,-8 10 0,12-11 0,-2 12 0,8-17 0,2 14 0,1-7 0,3 6 0,0-2 0,3 0 0,1-7 0,0 5 0,1-10 0,3 12 0,0-9 0,-1 1 0,2-3 0,-4 3 0,8-1 0,-5 4 0,6 0 0,-3-3 0,3 3 0,0-5 0,-4-3 0,2 3 0,-1-6 0,2 3 0,-3-4 0,-1 0 0,-3-2 0,3-2 0,8 1 0,-6-2 0,7 2 0,-12-3 0,9-3 0,-8 2 0,28-13 0,-15 8 0,29-9 0,-17 6 0,-1 1 0,-11 4 0,-8-2 0,-8 5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1T01:08:00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9390 6795 24575,'2'6'0,"8"21"0,7 3 0,3 15 0,2-4 0,2 7 0,-3-9 0,-1-4 0,-7-16 0,-8-15 0,1-2 0,0-4 0,8-6 0,8-9 0,10-11 0,-5 5 0,1 1 0,2-3 0,3-7 0,1 0 0,4 2 0,0 0 0,4-11 0,-3 2 0,2 3 0,1-3 0,-23 21 0,4-4 0,-13 14 0,-3-4 0,-1 8 0,-6 2 0</inkml:trace>
  <inkml:trace contextRef="#ctx0" brushRef="#br0" timeOffset="2966">10581 8379 24575,'3'2'0,"3"5"0,7 13 0,1 6 0,4 2 0,0 1 0,-2 2 0,0 0 0,-1-3 0,-7-14 0,6 10 0,-6-24 0,12-2 0,26-18 0,-14 6 0,5-2 0,0-2 0,2-3 0,1 1 0,13-6 0,0-2-503,-14 7 1,1-1 0,-1 1 502,11-5 0,-1 2 0,-5 4 0,-2 1 0,-9 2 0,-2 2 0,24-1 0,-35 5 0,-1 7 0,-12 1 0,-4 3 0</inkml:trace>
  <inkml:trace contextRef="#ctx0" brushRef="#br0" timeOffset="5150">15179 13593 24575,'9'-3'0,"28"0"0,-11-1 0,17 3 0,15 2 0,-6-2 0,-12 0 0,2-1 0,6 0 0,10 0 0,1 1 0,-7 0-434,4 1 0,0-1 434,-11-1 0,6-1 0,3-1 0,-2 1 0,-5 1 0,2 1 0,-4 1 0,6-1 0,-2 0 0,7-1 0,1 0 0,-2 0 0,-5 1 0,0 3 0,-4 1 0,4-1 0,-3-1 0,4-1 0,3 0 0,-1 0 0,-5 1 0,11 0 0,-4 2 0,4-1 0,-8-1 0,5 1 0,1-1 0,-3 0 0,-6 0-451,-2 0 0,-7-1 0,3 1 451,16 1 0,2 1 0,-9-2 0,-19 0 0,-3-2 0,12 1 0,-2 0 0,18 0 0,-8 0 0,-15 0 603,6 0-603,-9 0 1618,20 0-1618,-12 4 0,-4-3 0,-17 2 0,-12-3 0</inkml:trace>
  <inkml:trace contextRef="#ctx0" brushRef="#br0" timeOffset="6833">18712 13302 24575,'0'6'0,"3"3"0,4 2 0,0-1 0,2-1 0,-3-6 0,0 0 0,-1-6 0,24-32 0,6-7 0,-5-2 0,2-4 0,-4 7 0,-1 0 0,0-4 0,-3 3 0,-6 12 0,-2 3 0,4-8 0,-12 23 0,-6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E2B7-A5C6-4AD3-8876-51508C5DCAB6}" type="datetimeFigureOut">
              <a:rPr lang="zh-CN" altLang="en-US" smtClean="0"/>
              <a:pPr/>
              <a:t>2022/12/31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E9667-FEEF-48FA-84AE-0DCB0220E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9667-FEEF-48FA-84AE-0DCB0220E45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0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9667-FEEF-48FA-84AE-0DCB0220E45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1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9667-FEEF-48FA-84AE-0DCB0220E45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2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24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649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753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1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9672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D3A1796-FE4F-4CE2-AA60-E861BA6E0949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E24186D-8EEA-426C-9630-B8182DA83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4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28525" y="2625603"/>
            <a:ext cx="10363201" cy="1240141"/>
          </a:xfrm>
          <a:prstGeom prst="rect">
            <a:avLst/>
          </a:prstGeom>
        </p:spPr>
        <p:txBody>
          <a:bodyPr anchor="ctr"/>
          <a:lstStyle>
            <a:lvl1pPr>
              <a:defRPr sz="5333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10437443" y="6058204"/>
            <a:ext cx="1373559" cy="49314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1811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29015" y="153248"/>
            <a:ext cx="10940407" cy="72765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454123" y="1345775"/>
            <a:ext cx="10940405" cy="473857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97386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650531" y="5151696"/>
            <a:ext cx="4910668" cy="4931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  <a:defRPr sz="4000" b="1">
                <a:solidFill>
                  <a:schemeClr val="accent6"/>
                </a:solidFill>
              </a:defRPr>
            </a:lvl1pPr>
          </a:lstStyle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650532" y="1667427"/>
            <a:ext cx="9766651" cy="9927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None/>
              <a:defRPr sz="4000" b="1">
                <a:solidFill>
                  <a:srgbClr val="4D4D4C"/>
                </a:solidFill>
              </a:defRPr>
            </a:lvl1pPr>
          </a:lstStyle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650531" y="2667889"/>
            <a:ext cx="8055445" cy="65046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10437443" y="6058204"/>
            <a:ext cx="1373559" cy="49314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30178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125" y="202747"/>
            <a:ext cx="9949089" cy="548367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7" name="内容占位符 7"/>
          <p:cNvSpPr>
            <a:spLocks noGrp="1"/>
          </p:cNvSpPr>
          <p:nvPr>
            <p:ph sz="quarter" idx="10"/>
          </p:nvPr>
        </p:nvSpPr>
        <p:spPr>
          <a:xfrm>
            <a:off x="630237" y="1147763"/>
            <a:ext cx="10752465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en-US" altLang="zh-CN" sz="28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Char char="•"/>
              <a:defRPr lang="zh-CN" altLang="en-US" sz="24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31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7643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589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09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42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0237" y="1147763"/>
            <a:ext cx="10752465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zh-CN" altLang="en-US" sz="28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45720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46126" y="158524"/>
            <a:ext cx="9753146" cy="674233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493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02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99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213" r:id="rId12"/>
    <p:sldLayoutId id="2147484238" r:id="rId13"/>
    <p:sldLayoutId id="2147484239" r:id="rId14"/>
    <p:sldLayoutId id="2147484240" r:id="rId15"/>
    <p:sldLayoutId id="2147484241" r:id="rId16"/>
    <p:sldLayoutId id="2147484242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9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第一章概论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lvl="1" indent="-457200">
                  <a:spcBef>
                    <a:spcPts val="1000"/>
                  </a:spcBef>
                  <a:buFont typeface="Wingdings" charset="2"/>
                  <a:buChar char="n"/>
                </a:pPr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模式识别：</a:t>
                </a:r>
                <a:r>
                  <a:rPr kumimoji="1" lang="zh-CN" altLang="en-US" sz="2800" dirty="0">
                    <a:latin typeface="Microsoft YaHei" charset="-122"/>
                    <a:ea typeface="Microsoft YaHei" charset="-122"/>
                  </a:rPr>
                  <a:t>利用计算机对物理对象进行分类，在错误概率最小的条件下，使识别的结果尽量与客观物体相符合</a:t>
                </a:r>
                <a:endParaRPr kumimoji="1" lang="en-US" altLang="zh-CN" sz="2800" dirty="0">
                  <a:latin typeface="Microsoft YaHei" charset="-122"/>
                  <a:ea typeface="Microsoft YaHei" charset="-122"/>
                </a:endParaRPr>
              </a:p>
              <a:p>
                <a:pPr lvl="2" indent="-457200">
                  <a:spcBef>
                    <a:spcPts val="1000"/>
                  </a:spcBef>
                  <a:buClr>
                    <a:srgbClr val="002060"/>
                  </a:buClr>
                  <a:buSzPct val="80000"/>
                  <a:buFont typeface="Wingdings" pitchFamily="2" charset="2"/>
                  <a:buChar char="l"/>
                </a:pPr>
                <a:r>
                  <a:rPr kumimoji="1" lang="zh-CN" altLang="en-US" sz="2400" kern="1200" dirty="0">
                    <a:solidFill>
                      <a:srgbClr val="09405E"/>
                    </a:solidFill>
                    <a:latin typeface="Microsoft YaHei" charset="-122"/>
                    <a:ea typeface="Microsoft YaHei" charset="-122"/>
                    <a:cs typeface="+mn-cs"/>
                  </a:rPr>
                  <a:t>在特征空间和解释空间之间找到一种映射关系</a:t>
                </a:r>
                <a14:m>
                  <m:oMath xmlns:m="http://schemas.openxmlformats.org/officeDocument/2006/math">
                    <m:r>
                      <a:rPr kumimoji="1" lang="zh-CN" altLang="en-US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：</m:t>
                    </m:r>
                    <m:r>
                      <a:rPr kumimoji="1" lang="en-US" altLang="zh-CN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𝑦</m:t>
                    </m:r>
                    <m:r>
                      <a:rPr kumimoji="1" lang="en-US" altLang="zh-CN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=</m:t>
                    </m:r>
                    <m:r>
                      <a:rPr kumimoji="1" lang="en-US" altLang="zh-CN" sz="2400" kern="1200" dirty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Microsoft YaHei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2400" i="1" kern="1200" dirty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kern="1200" dirty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Microsoft YaHei" charset="-122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sz="2800" kern="1200" dirty="0">
                  <a:solidFill>
                    <a:srgbClr val="09405E"/>
                  </a:solidFill>
                  <a:latin typeface="Microsoft YaHei" charset="-122"/>
                  <a:ea typeface="Microsoft YaHei" charset="-122"/>
                  <a:cs typeface="+mn-cs"/>
                </a:endParaRPr>
              </a:p>
              <a:p>
                <a:pPr lvl="2" indent="-457200">
                  <a:spcBef>
                    <a:spcPts val="1000"/>
                  </a:spcBef>
                  <a:buClr>
                    <a:srgbClr val="002060"/>
                  </a:buClr>
                  <a:buSzPct val="80000"/>
                  <a:buFont typeface="Wingdings" pitchFamily="2" charset="2"/>
                  <a:buChar char="l"/>
                </a:pPr>
                <a:endParaRPr kumimoji="1" lang="en-US" altLang="zh-CN" sz="2800" kern="1200" dirty="0">
                  <a:solidFill>
                    <a:srgbClr val="09405E"/>
                  </a:solidFill>
                  <a:latin typeface="Microsoft YaHei" charset="-122"/>
                  <a:ea typeface="Microsoft YaHei" charset="-122"/>
                  <a:cs typeface="+mn-cs"/>
                </a:endParaRPr>
              </a:p>
              <a:p>
                <a:pPr lvl="1" indent="-457200">
                  <a:spcBef>
                    <a:spcPts val="1000"/>
                  </a:spcBef>
                  <a:buFont typeface="Wingdings" charset="2"/>
                  <a:buChar char="n"/>
                </a:pPr>
                <a:r>
                  <a:rPr kumimoji="1" lang="zh-CN" altLang="en-US" sz="2800" dirty="0">
                    <a:latin typeface="Microsoft YaHei" charset="-122"/>
                    <a:ea typeface="Microsoft YaHei" charset="-122"/>
                    <a:cs typeface="Microsoft YaHei" charset="-122"/>
                  </a:rPr>
                  <a:t>机器学习：</a:t>
                </a:r>
                <a:r>
                  <a:rPr kumimoji="1" lang="zh-CN" altLang="en-US" sz="2800" dirty="0">
                    <a:latin typeface="Microsoft YaHei" charset="-122"/>
                    <a:ea typeface="Microsoft YaHei" charset="-122"/>
                  </a:rPr>
                  <a:t>利用大量的训练数据，获得产生数据的模式或预测</a:t>
                </a:r>
                <a:endParaRPr kumimoji="1" lang="en-US" altLang="zh-CN" sz="2400" kern="1200" dirty="0">
                  <a:solidFill>
                    <a:srgbClr val="09405E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43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0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FB3AF63-D6D6-A0B0-4BE6-C833F0EAC43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间隔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线性</a:t>
                </a:r>
                <a:r>
                  <a:rPr kumimoji="1" lang="en-US" altLang="zh-CN" dirty="0"/>
                  <a:t>SVM</a:t>
                </a:r>
              </a:p>
              <a:p>
                <a:pPr lvl="1"/>
                <a:r>
                  <a:rPr kumimoji="1" lang="zh-CN" altLang="en-US" dirty="0"/>
                  <a:t> 硬间隔</a:t>
                </a:r>
                <a:r>
                  <a:rPr kumimoji="1" lang="en-US" altLang="zh-CN" dirty="0"/>
                  <a:t>SVM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软间隔</a:t>
                </a:r>
                <a:r>
                  <a:rPr kumimoji="1" lang="en-US" altLang="zh-CN" dirty="0"/>
                  <a:t>SVM</a:t>
                </a:r>
              </a:p>
              <a:p>
                <a:pPr lvl="1"/>
                <a:r>
                  <a:rPr kumimoji="1" lang="zh-CN" altLang="en-US" dirty="0"/>
                  <a:t> 合页损失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支持向量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原问题</a:t>
                </a:r>
                <a:r>
                  <a:rPr kumimoji="1" lang="en-US" altLang="zh-CN" dirty="0"/>
                  <a:t> vs. </a:t>
                </a:r>
                <a:r>
                  <a:rPr kumimoji="1" lang="zh-CN" altLang="en-US" dirty="0"/>
                  <a:t>对偶问题：了解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核化</a:t>
                </a:r>
                <a:r>
                  <a:rPr kumimoji="1" lang="en-US" altLang="zh-CN" dirty="0"/>
                  <a:t>SVM</a:t>
                </a:r>
              </a:p>
              <a:p>
                <a:pPr lvl="1"/>
                <a:r>
                  <a:rPr kumimoji="1" lang="zh-CN" altLang="en-US" dirty="0"/>
                  <a:t> 常用核函数及其复杂度参数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SVR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zh-CN" altLang="en-US" dirty="0"/>
                  <a:t>不敏感损失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优化算法</a:t>
                </a:r>
                <a:r>
                  <a:rPr kumimoji="1" lang="en-US" altLang="zh-CN" dirty="0"/>
                  <a:t>SMO</a:t>
                </a:r>
                <a:r>
                  <a:rPr kumimoji="1" lang="zh-CN" altLang="en-US" dirty="0"/>
                  <a:t>：了解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6FB3AF63-D6D6-A0B0-4BE6-C833F0EAC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43" b="-9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FFFE96D-FCF4-C9D3-E84F-6D80904E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</a:t>
            </a:r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98FA22B-8184-59E1-6451-7173E4F56876}"/>
                  </a:ext>
                </a:extLst>
              </p14:cNvPr>
              <p14:cNvContentPartPr/>
              <p14:nvPr/>
            </p14:nvContentPartPr>
            <p14:xfrm>
              <a:off x="992160" y="1210680"/>
              <a:ext cx="8055360" cy="4336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98FA22B-8184-59E1-6451-7173E4F568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800" y="1201320"/>
                <a:ext cx="8074080" cy="43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2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93761E-D187-7B83-7ED0-E915B6A265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聚类性能评价指标：了解</a:t>
            </a:r>
            <a:endParaRPr lang="en-US" altLang="zh-CN" dirty="0"/>
          </a:p>
          <a:p>
            <a:r>
              <a:rPr lang="zh-CN" altLang="en-US" dirty="0"/>
              <a:t>聚类算法</a:t>
            </a:r>
            <a:endParaRPr lang="en-US" altLang="zh-CN" dirty="0"/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K</a:t>
            </a: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均值聚类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高斯混合模型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485900" lvl="4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EM</a:t>
            </a: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算法：了解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层次聚类：了解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基于密度的聚类：重点掌握</a:t>
            </a:r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DBSCAN</a:t>
            </a:r>
          </a:p>
          <a:p>
            <a:pPr marL="1028700" lvl="3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002060"/>
              </a:buClr>
              <a:buSzPct val="80000"/>
              <a:buFont typeface="Wingdings" pitchFamily="2" charset="2"/>
              <a:buChar char="l"/>
            </a:pP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基于图的聚类：了解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endParaRPr kumimoji="1" lang="zh-CN" altLang="en-US" sz="3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B70958-1617-3DF5-C542-6E075F3C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聚类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A35D151-15E3-DE60-2C5A-513C4B3FCEB6}"/>
                  </a:ext>
                </a:extLst>
              </p14:cNvPr>
              <p14:cNvContentPartPr/>
              <p14:nvPr/>
            </p14:nvContentPartPr>
            <p14:xfrm>
              <a:off x="3380400" y="2383560"/>
              <a:ext cx="3478320" cy="2510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A35D151-15E3-DE60-2C5A-513C4B3FCE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1040" y="2374200"/>
                <a:ext cx="3497040" cy="25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36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4FAFEF-A3FB-F6F1-2808-87A4854DE4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线性降维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</a:p>
          <a:p>
            <a:pPr lvl="1"/>
            <a:r>
              <a:rPr kumimoji="1" lang="zh-CN" altLang="en-US" dirty="0"/>
              <a:t> 多维尺度缩放（</a:t>
            </a:r>
            <a:r>
              <a:rPr kumimoji="1" lang="en-US" altLang="zh-CN" dirty="0"/>
              <a:t>MDS</a:t>
            </a:r>
            <a:r>
              <a:rPr kumimoji="1" lang="zh-CN" altLang="en-US" dirty="0"/>
              <a:t>）：了解</a:t>
            </a:r>
            <a:endParaRPr kumimoji="1" lang="en-US" altLang="zh-CN" dirty="0"/>
          </a:p>
          <a:p>
            <a:r>
              <a:rPr kumimoji="1" lang="zh-CN" altLang="en-US" dirty="0"/>
              <a:t>非线性降维：了解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重构残差最小：核化</a:t>
            </a:r>
            <a:r>
              <a:rPr kumimoji="1" lang="en-US" altLang="zh-CN" dirty="0"/>
              <a:t>PCA</a:t>
            </a:r>
            <a:r>
              <a:rPr kumimoji="1" lang="zh-CN" altLang="en-US" dirty="0"/>
              <a:t>、自编码器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全局距离保持：</a:t>
            </a:r>
            <a:r>
              <a:rPr kumimoji="1" lang="en-US" altLang="zh-CN" dirty="0"/>
              <a:t>ISOMAP</a:t>
            </a:r>
          </a:p>
          <a:p>
            <a:pPr lvl="1"/>
            <a:r>
              <a:rPr kumimoji="1" lang="zh-CN" altLang="en-US" dirty="0"/>
              <a:t> 邻域距离保持：</a:t>
            </a:r>
            <a:r>
              <a:rPr kumimoji="1" lang="en-US" altLang="zh-CN" dirty="0"/>
              <a:t>Laplacian Eigenmaps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T-NSE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UMAP</a:t>
            </a:r>
          </a:p>
          <a:p>
            <a:pPr lvl="1"/>
            <a:r>
              <a:rPr kumimoji="1" lang="zh-CN" altLang="en-US" dirty="0"/>
              <a:t> 自监督学习：神经嵌入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32C091-6F02-93B9-77A2-8E79E89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降维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8B72F71-76F6-0F97-557A-A5F6E27F0AF3}"/>
                  </a:ext>
                </a:extLst>
              </p14:cNvPr>
              <p14:cNvContentPartPr/>
              <p14:nvPr/>
            </p14:nvContentPartPr>
            <p14:xfrm>
              <a:off x="1366560" y="1956960"/>
              <a:ext cx="4848120" cy="2512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8B72F71-76F6-0F97-557A-A5F6E27F0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200" y="1947600"/>
                <a:ext cx="4866840" cy="25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25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9FA0E9-A204-43C4-EB4B-06C005325E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半监督学习的三个基本假设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高密度区域平滑假设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聚类假设</a:t>
            </a:r>
            <a:r>
              <a:rPr kumimoji="1" lang="en-US" altLang="zh-CN" dirty="0"/>
              <a:t>/</a:t>
            </a:r>
            <a:r>
              <a:rPr kumimoji="1" lang="zh-CN" altLang="en-US" dirty="0"/>
              <a:t>低密度分隔假设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流形假设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半监督学习算法：了解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自我训练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多视角学习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生产模型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半监督</a:t>
            </a:r>
            <a:r>
              <a:rPr kumimoji="1" lang="en-US" altLang="zh-CN" dirty="0"/>
              <a:t>SVM</a:t>
            </a:r>
          </a:p>
          <a:p>
            <a:pPr lvl="1"/>
            <a:r>
              <a:rPr kumimoji="1" lang="zh-CN" altLang="en-US" dirty="0"/>
              <a:t> 基于图的算法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半监督聚类</a:t>
            </a:r>
            <a:endParaRPr kumimoji="1" lang="en-US" altLang="zh-CN" dirty="0"/>
          </a:p>
          <a:p>
            <a:pPr lvl="1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657F7C-DB8D-9D7B-31B3-66C25C80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第十章 半监督学习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60DFF51-8B2B-4C85-79A9-4715A162AEA1}"/>
                  </a:ext>
                </a:extLst>
              </p14:cNvPr>
              <p14:cNvContentPartPr/>
              <p14:nvPr/>
            </p14:nvContentPartPr>
            <p14:xfrm>
              <a:off x="5469840" y="1445400"/>
              <a:ext cx="1296720" cy="678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60DFF51-8B2B-4C85-79A9-4715A162AE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0480" y="1436040"/>
                <a:ext cx="1315440" cy="6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73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A6698A-F296-9F32-CC61-0E6146DB4F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 有向概率图模型</a:t>
            </a:r>
            <a:r>
              <a:rPr kumimoji="1" lang="en-US" altLang="zh-CN" dirty="0"/>
              <a:t>/</a:t>
            </a:r>
            <a:r>
              <a:rPr kumimoji="1" lang="zh-CN" altLang="en-US" dirty="0"/>
              <a:t>贝叶斯网络</a:t>
            </a:r>
            <a:endParaRPr kumimoji="1" lang="en-US" altLang="zh-CN" dirty="0"/>
          </a:p>
          <a:p>
            <a:pPr lvl="1"/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概率图模型</a:t>
            </a:r>
            <a:r>
              <a:rPr lang="zh-CN" altLang="en-US" dirty="0"/>
              <a:t>对应的概率分布</a:t>
            </a:r>
            <a:endParaRPr lang="en-US" altLang="zh-CN" dirty="0"/>
          </a:p>
          <a:p>
            <a:pPr lvl="1"/>
            <a:r>
              <a:rPr lang="zh-CN" altLang="en-US" dirty="0">
                <a:effectLst/>
              </a:rPr>
              <a:t> 条件独立判断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HMM</a:t>
            </a:r>
          </a:p>
          <a:p>
            <a:pPr lvl="2"/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前向算法求观测序列的概率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lvl="2"/>
            <a:r>
              <a:rPr lang="en-US" altLang="zh-CN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Viterbi</a:t>
            </a:r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算法求观测序列对应的最佳状态序列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lvl="2"/>
            <a:r>
              <a:rPr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模型参数学习：了解</a:t>
            </a:r>
            <a:endParaRPr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r>
              <a:rPr lang="zh-CN" altLang="en-US" dirty="0">
                <a:effectLst/>
              </a:rPr>
              <a:t>无向概率图模型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马尔可夫随机场：了解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 概率图模型对应的概率分布</a:t>
            </a:r>
            <a:endParaRPr lang="en-US" altLang="zh-CN" dirty="0"/>
          </a:p>
          <a:p>
            <a:pPr lvl="1"/>
            <a:r>
              <a:rPr lang="zh-CN" altLang="en-US" dirty="0"/>
              <a:t> 条件独立 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CRF</a:t>
            </a:r>
            <a:endParaRPr lang="zh-CN" altLang="en-US" dirty="0">
              <a:effectLst/>
            </a:endParaRP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C7167E-21A5-9A1D-8A76-D3C848A8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第十一章 概率图模型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69D2784-8BDF-838C-D800-7997628A19C0}"/>
                  </a:ext>
                </a:extLst>
              </p14:cNvPr>
              <p14:cNvContentPartPr/>
              <p14:nvPr/>
            </p14:nvContentPartPr>
            <p14:xfrm>
              <a:off x="1051560" y="1424880"/>
              <a:ext cx="7898760" cy="3384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69D2784-8BDF-838C-D800-7997628A1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1415520"/>
                <a:ext cx="791748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86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8752AD-D0CB-1888-4E28-D4E00AC402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dirty="0"/>
              <a:t>Bagging</a:t>
            </a:r>
            <a:r>
              <a:rPr kumimoji="1" lang="zh-CN" altLang="en-US" dirty="0"/>
              <a:t>：降低方差、偏差不变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基学习器类型相同：通常较复杂，偏差较小，方差较大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融合模型：多个基学习器结果的平均</a:t>
            </a:r>
            <a:r>
              <a:rPr kumimoji="1" lang="en-US" altLang="zh-CN" dirty="0"/>
              <a:t>/</a:t>
            </a:r>
            <a:r>
              <a:rPr kumimoji="1" lang="zh-CN" altLang="en-US" dirty="0"/>
              <a:t>投票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多个基学习器可并行训练</a:t>
            </a:r>
            <a:endParaRPr kumimoji="1" lang="en-US" altLang="zh-CN" dirty="0"/>
          </a:p>
          <a:p>
            <a:r>
              <a:rPr kumimoji="1" lang="en-US" altLang="zh-CN" dirty="0"/>
              <a:t>Boosting</a:t>
            </a:r>
            <a:r>
              <a:rPr kumimoji="1" lang="zh-CN" altLang="en-US" dirty="0"/>
              <a:t>：降低偏差、方差不变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基学习器类型相同：通常较简单，偏差较大，方差较小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融合模型：多个基学习器结果的加权平均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多个基学习器顺序训练，不能并行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Stacking</a:t>
            </a:r>
            <a:r>
              <a:rPr kumimoji="1" lang="zh-CN" altLang="en-US" dirty="0"/>
              <a:t>：了解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基学习器类型可以不同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DB98AC-2544-BF7E-A338-406AD95C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第十二章 集成学习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FF809D3-0C34-BFF5-A66F-175E4C4D01B1}"/>
                  </a:ext>
                </a:extLst>
              </p14:cNvPr>
              <p14:cNvContentPartPr/>
              <p14:nvPr/>
            </p14:nvContentPartPr>
            <p14:xfrm>
              <a:off x="999000" y="1788840"/>
              <a:ext cx="7584480" cy="3474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FF809D3-0C34-BFF5-A66F-175E4C4D0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640" y="1779480"/>
                <a:ext cx="7603200" cy="34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85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3B255D-BC29-1836-6EE1-6CCCC764CD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神经元的结构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激活函数：梯度消失、计算简单</a:t>
            </a:r>
            <a:endParaRPr kumimoji="1" lang="en-US" altLang="zh-CN" dirty="0"/>
          </a:p>
          <a:p>
            <a:r>
              <a:rPr kumimoji="1" lang="zh-CN" altLang="en-US" dirty="0"/>
              <a:t>神经网络结构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全连接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卷积：局部连接、权值共享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循环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：了解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跳跃连接：梯度消失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Normalization</a:t>
            </a:r>
            <a:r>
              <a:rPr kumimoji="1" lang="zh-CN" altLang="en-US" dirty="0"/>
              <a:t>及其他</a:t>
            </a:r>
            <a:r>
              <a:rPr kumimoji="1" lang="en-US" altLang="zh-CN" dirty="0"/>
              <a:t>Normalization</a:t>
            </a:r>
            <a:r>
              <a:rPr kumimoji="1" lang="zh-CN" altLang="en-US" dirty="0"/>
              <a:t>：模型训练更快更稳定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Dropout</a:t>
            </a:r>
            <a:r>
              <a:rPr kumimoji="1" lang="zh-CN" altLang="en-US" dirty="0"/>
              <a:t>：可视为一种集成学习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0231FC-E1DA-B444-E0A3-DB06612F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第十三章 深度学习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0376FED-D288-8057-A29D-37FEE9BE4ADB}"/>
                  </a:ext>
                </a:extLst>
              </p14:cNvPr>
              <p14:cNvContentPartPr/>
              <p14:nvPr/>
            </p14:nvContentPartPr>
            <p14:xfrm>
              <a:off x="1390680" y="1150560"/>
              <a:ext cx="8272800" cy="4546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0376FED-D288-8057-A29D-37FEE9BE4A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1141200"/>
                <a:ext cx="8291520" cy="45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85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3B255D-BC29-1836-6EE1-6CCCC764C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767" y="1009220"/>
            <a:ext cx="10752465" cy="5237271"/>
          </a:xfrm>
        </p:spPr>
        <p:txBody>
          <a:bodyPr/>
          <a:lstStyle/>
          <a:p>
            <a:r>
              <a:rPr kumimoji="1" lang="zh-CN" altLang="en-US" dirty="0"/>
              <a:t>神经网络模型的训练：梯度下降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梯度消失与梯度爆炸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梯度计算：反向传播、批处理梯度下降、随机梯度下降、小批量梯度下降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自适应的梯度下降：动量法、自适应学习率调整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参数初始化</a:t>
            </a:r>
            <a:endParaRPr kumimoji="1" lang="en-US" altLang="zh-CN" dirty="0"/>
          </a:p>
          <a:p>
            <a:pPr lvl="2"/>
            <a:r>
              <a:rPr kumimoji="1"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小的随机数：方差的确定</a:t>
            </a:r>
            <a:endParaRPr kumimoji="1"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pPr lvl="2"/>
            <a:r>
              <a:rPr kumimoji="1" lang="zh-CN" altLang="en-US" sz="2400" kern="1200" dirty="0">
                <a:solidFill>
                  <a:srgbClr val="09405E"/>
                </a:solidFill>
                <a:latin typeface="Microsoft YaHei" charset="-122"/>
                <a:ea typeface="Microsoft YaHei" charset="-122"/>
              </a:rPr>
              <a:t>预训练模型</a:t>
            </a:r>
            <a:endParaRPr kumimoji="1" lang="en-US" altLang="zh-CN" sz="2400" kern="1200" dirty="0">
              <a:solidFill>
                <a:srgbClr val="09405E"/>
              </a:solidFill>
              <a:latin typeface="Microsoft YaHei" charset="-122"/>
              <a:ea typeface="Microsoft YaHei" charset="-122"/>
            </a:endParaRPr>
          </a:p>
          <a:p>
            <a:r>
              <a:rPr kumimoji="1" lang="zh-CN" altLang="en-US" dirty="0"/>
              <a:t>神经网络抗过拟合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及早停止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正则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数据增广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Dropout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0231FC-E1DA-B444-E0A3-DB06612F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第十三章 深度学习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CD66F88-4D00-48E8-739A-395BCDAAF08A}"/>
                  </a:ext>
                </a:extLst>
              </p14:cNvPr>
              <p14:cNvContentPartPr/>
              <p14:nvPr/>
            </p14:nvContentPartPr>
            <p14:xfrm>
              <a:off x="4391280" y="1336320"/>
              <a:ext cx="5759280" cy="1960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CD66F88-4D00-48E8-739A-395BCDAAF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1920" y="1326960"/>
                <a:ext cx="5778000" cy="19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8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最小错误率决策：等价于最大后验概率决策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贝叶斯判别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9405E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𝑒𝑟𝑟𝑜𝑟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9405E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sz="240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𝑒𝑟𝑟𝑜𝑟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400" b="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400" b="0" i="1" smtClean="0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nary>
                    <m:r>
                      <a:rPr kumimoji="1"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最小</m:t>
                    </m:r>
                  </m:oMath>
                </a14:m>
                <a:endParaRPr kumimoji="1" lang="en-US" altLang="zh-CN" sz="2400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</m:t>
                    </m:r>
                    <m:r>
                      <a:rPr kumimoji="1" lang="en-US" altLang="zh-CN" sz="2400" i="1" smtClean="0">
                        <a:solidFill>
                          <a:srgbClr val="09405E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𝑒𝑟𝑟𝑜𝑟</m:t>
                        </m:r>
                      </m:e>
                      <m:e>
                        <m:r>
                          <a:rPr kumimoji="1" lang="en-US" altLang="zh-CN" sz="2400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400" i="1">
                        <a:latin typeface="Cambria Math" charset="0"/>
                        <a:ea typeface="微软雅黑" panose="020B0503020204020204" pitchFamily="34" charset="-122"/>
                      </a:rPr>
                      <m:t>1−</m:t>
                    </m:r>
                    <m:r>
                      <a:rPr kumimoji="1" lang="en-US" altLang="zh-CN" sz="2400" i="1"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i="1" baseline="-25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e>
                        <m:r>
                          <a:rPr kumimoji="1" lang="en-US" altLang="zh-CN" sz="2400" i="1" dirty="0"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ea typeface="微软雅黑" panose="020B0503020204020204" pitchFamily="34" charset="-122"/>
                  </a:rPr>
                  <a:t>最小，</a:t>
                </a:r>
                <a:r>
                  <a:rPr kumimoji="1"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i="1" baseline="-25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e>
                        <m:r>
                          <a:rPr kumimoji="1" lang="en-US" altLang="zh-CN" sz="2400" i="1" dirty="0">
                            <a:latin typeface="Cambria Math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ea typeface="微软雅黑" panose="020B0503020204020204" pitchFamily="34" charset="-122"/>
                  </a:rPr>
                  <a:t>最大</a:t>
                </a:r>
                <a:endParaRPr lang="en-US" altLang="zh-CN" sz="2400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贝叶斯最小风险判别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zh-CN" altLang="en-US" sz="2000" dirty="0"/>
                  <a:t>称为将本应属于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0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类的模式判别成属于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0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类的代价</a:t>
                </a:r>
                <a:endParaRPr lang="en-US" altLang="zh-CN" sz="2000" dirty="0"/>
              </a:p>
              <a:p>
                <a:pPr lvl="1" eaLnBrk="1" hangingPunct="1">
                  <a:lnSpc>
                    <a:spcPct val="150000"/>
                  </a:lnSpc>
                  <a:buNone/>
                </a:pPr>
                <a:endParaRPr lang="en-US" altLang="zh-CN" sz="2000" dirty="0"/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期望风险最小</a:t>
                </a:r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8" t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第二章 统计判别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EAE04B-8370-C840-979A-BB335A38D01B}"/>
                  </a:ext>
                </a:extLst>
              </p:cNvPr>
              <p:cNvSpPr/>
              <p:nvPr/>
            </p:nvSpPr>
            <p:spPr>
              <a:xfrm>
                <a:off x="8044287" y="2251375"/>
                <a:ext cx="3851119" cy="935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is-I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baseline="-25000" dirty="0" err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baseline="-25000" dirty="0" err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baseline="-25000" dirty="0" err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 baseline="-25000" dirty="0" err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EAE04B-8370-C840-979A-BB335A38D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287" y="2251375"/>
                <a:ext cx="3851119" cy="935834"/>
              </a:xfrm>
              <a:prstGeom prst="rect">
                <a:avLst/>
              </a:prstGeom>
              <a:blipFill>
                <a:blip r:embed="rId4"/>
                <a:stretch>
                  <a:fillRect t="-18667" b="-8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528DB62-FD76-049C-529F-BB26CB49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3" y="57094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666777D-2CCB-17F9-321A-AD9D767E9BB4}"/>
                  </a:ext>
                </a:extLst>
              </p:cNvPr>
              <p:cNvSpPr/>
              <p:nvPr/>
            </p:nvSpPr>
            <p:spPr>
              <a:xfrm>
                <a:off x="1724774" y="4468448"/>
                <a:ext cx="3584251" cy="775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e>
                          <m:r>
                            <a:rPr kumimoji="1" lang="en-US" altLang="zh-CN" sz="2400" b="1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is-I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400" i="1" baseline="-25000" dirty="0" err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666777D-2CCB-17F9-321A-AD9D767E9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74" y="4468448"/>
                <a:ext cx="3584251" cy="775084"/>
              </a:xfrm>
              <a:prstGeom prst="rect">
                <a:avLst/>
              </a:prstGeom>
              <a:blipFill>
                <a:blip r:embed="rId5"/>
                <a:stretch>
                  <a:fillRect t="-174194" b="-24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B0F8B3-B348-57C7-058A-913829DDD58F}"/>
                  </a:ext>
                </a:extLst>
              </p:cNvPr>
              <p:cNvSpPr txBox="1"/>
              <p:nvPr/>
            </p:nvSpPr>
            <p:spPr>
              <a:xfrm>
                <a:off x="468899" y="5364388"/>
                <a:ext cx="6096000" cy="1060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exp</m:t>
                          </m:r>
                        </m:sub>
                      </m:sSub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40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 baseline="-25000" dirty="0" err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𝒙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B0F8B3-B348-57C7-058A-913829DDD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9" y="5364388"/>
                <a:ext cx="6096000" cy="1060931"/>
              </a:xfrm>
              <a:prstGeom prst="rect">
                <a:avLst/>
              </a:prstGeom>
              <a:blipFill>
                <a:blip r:embed="rId6"/>
                <a:stretch>
                  <a:fillRect t="-140476" b="-19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C0ABCD1-CFCF-3FD4-A439-34C900BE6DDD}"/>
                  </a:ext>
                </a:extLst>
              </p14:cNvPr>
              <p14:cNvContentPartPr/>
              <p14:nvPr/>
            </p14:nvContentPartPr>
            <p14:xfrm>
              <a:off x="1135440" y="2666520"/>
              <a:ext cx="10312560" cy="3931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C0ABCD1-CFCF-3FD4-A439-34C900BE6D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6080" y="2657160"/>
                <a:ext cx="10331280" cy="39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6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15F763-6263-20FB-FFE2-F3087646B5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767" y="955258"/>
            <a:ext cx="10752465" cy="5237271"/>
          </a:xfrm>
        </p:spPr>
        <p:txBody>
          <a:bodyPr/>
          <a:lstStyle/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3.1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线性判别函数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lvl="1"/>
            <a:r>
              <a:rPr lang="zh-CN" altLang="en-US" sz="2000" dirty="0">
                <a:latin typeface="微软雅黑" charset="-122"/>
                <a:ea typeface="微软雅黑" charset="-122"/>
              </a:rPr>
              <a:t> 多类分类任务转化为</a:t>
            </a:r>
            <a:r>
              <a:rPr lang="en-US" altLang="zh-CN" sz="2000" dirty="0">
                <a:latin typeface="微软雅黑" charset="-122"/>
                <a:ea typeface="微软雅黑" charset="-122"/>
              </a:rPr>
              <a:t>2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类分类任务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3.2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广义线性判别函数：了解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3.3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分段线性判别函数：了解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3.4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模式空间和权空间：了解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3.5 Fisher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线性判别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3.6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感知器算法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3.7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采用感知器算法的多类模式的分类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3.8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可训练的确定性分类器的迭代算法：了解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3.9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势函数法 ：了解</a:t>
            </a:r>
          </a:p>
          <a:p>
            <a:r>
              <a:rPr lang="en-US" altLang="zh-CN" sz="2400" dirty="0">
                <a:latin typeface="微软雅黑" charset="-122"/>
                <a:ea typeface="微软雅黑" charset="-122"/>
              </a:rPr>
              <a:t>3.10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决策树简介：了解</a:t>
            </a:r>
            <a:endParaRPr lang="en-US" altLang="zh-CN" sz="2400" dirty="0">
              <a:latin typeface="微软雅黑" charset="-122"/>
              <a:ea typeface="微软雅黑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593820-234A-5C26-41C1-133F838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判别函数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323F544-596A-7409-0302-5CE31A0D6969}"/>
                  </a:ext>
                </a:extLst>
              </p14:cNvPr>
              <p14:cNvContentPartPr/>
              <p14:nvPr/>
            </p14:nvContentPartPr>
            <p14:xfrm>
              <a:off x="1614600" y="2427120"/>
              <a:ext cx="4891320" cy="2748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323F544-596A-7409-0302-5CE31A0D6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5240" y="2417760"/>
                <a:ext cx="4910040" cy="27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30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3E2F2F-B82A-B388-767B-49FD2B7AA3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特征选择：了解</a:t>
            </a:r>
            <a:endParaRPr kumimoji="1" lang="en-US" altLang="zh-CN" dirty="0"/>
          </a:p>
          <a:p>
            <a:r>
              <a:rPr kumimoji="1" lang="zh-CN" altLang="en-US" dirty="0"/>
              <a:t>特征提取：重点掌握 </a:t>
            </a:r>
            <a:r>
              <a:rPr kumimoji="1" lang="en-US" altLang="zh-CN" dirty="0"/>
              <a:t>K-L</a:t>
            </a:r>
            <a:r>
              <a:rPr kumimoji="1" lang="zh-CN" altLang="en-US" dirty="0"/>
              <a:t>变换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34C57-F0A2-EDBD-CC0F-A491FAB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</a:t>
            </a:r>
            <a:r>
              <a:rPr lang="zh-CN" altLang="en-US" dirty="0"/>
              <a:t>特征选择和提取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4EEDBEC-2FF9-2AC9-4274-8DC2B12D0630}"/>
                  </a:ext>
                </a:extLst>
              </p14:cNvPr>
              <p14:cNvContentPartPr/>
              <p14:nvPr/>
            </p14:nvContentPartPr>
            <p14:xfrm>
              <a:off x="4305960" y="2462040"/>
              <a:ext cx="1259640" cy="6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4EEDBEC-2FF9-2AC9-4274-8DC2B12D0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600" y="2452680"/>
                <a:ext cx="127836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9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80BD77-B150-5CEC-8D70-53AC7B3957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767" y="720463"/>
            <a:ext cx="10752465" cy="5237271"/>
          </a:xfrm>
        </p:spPr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r>
              <a:rPr kumimoji="1" lang="zh-CN" altLang="en-US" dirty="0"/>
              <a:t>期望风险</a:t>
            </a:r>
            <a:endParaRPr kumimoji="1" lang="en-US" altLang="zh-CN" dirty="0"/>
          </a:p>
          <a:p>
            <a:r>
              <a:rPr kumimoji="1" lang="zh-CN" altLang="en-US" dirty="0"/>
              <a:t>经验风险</a:t>
            </a:r>
            <a:endParaRPr kumimoji="1" lang="en-US" altLang="zh-CN" dirty="0"/>
          </a:p>
          <a:p>
            <a:r>
              <a:rPr kumimoji="1" lang="zh-CN" altLang="en-US" dirty="0"/>
              <a:t>结构风险</a:t>
            </a:r>
            <a:endParaRPr kumimoji="1" lang="en-US" altLang="zh-CN" dirty="0"/>
          </a:p>
          <a:p>
            <a:r>
              <a:rPr kumimoji="1" lang="zh-CN" altLang="en-US" dirty="0"/>
              <a:t>正则：</a:t>
            </a:r>
            <a:r>
              <a:rPr kumimoji="1" lang="en-US" altLang="zh-CN" dirty="0"/>
              <a:t>L2</a:t>
            </a:r>
            <a:r>
              <a:rPr kumimoji="1" lang="zh-CN" altLang="en-US" dirty="0"/>
              <a:t>正则、</a:t>
            </a:r>
            <a:r>
              <a:rPr kumimoji="1" lang="en-US" altLang="zh-CN" dirty="0"/>
              <a:t>L1</a:t>
            </a:r>
            <a:r>
              <a:rPr kumimoji="1" lang="zh-CN" altLang="en-US" dirty="0"/>
              <a:t>正则</a:t>
            </a:r>
            <a:endParaRPr kumimoji="1" lang="en-US" altLang="zh-CN" dirty="0"/>
          </a:p>
          <a:p>
            <a:r>
              <a:rPr kumimoji="1" lang="zh-CN" altLang="en-US" dirty="0"/>
              <a:t>训练误差、验证误差、测试误差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交叉验证</a:t>
            </a:r>
            <a:endParaRPr kumimoji="1" lang="en-US" altLang="zh-CN" dirty="0"/>
          </a:p>
          <a:p>
            <a:r>
              <a:rPr kumimoji="1" lang="zh-CN" altLang="en-US" dirty="0"/>
              <a:t>过拟合、欠拟合</a:t>
            </a:r>
            <a:endParaRPr kumimoji="1" lang="en-US" altLang="zh-CN" dirty="0"/>
          </a:p>
          <a:p>
            <a:r>
              <a:rPr kumimoji="1" lang="zh-CN" altLang="en-US" dirty="0"/>
              <a:t>泛化误差分解：偏差</a:t>
            </a:r>
            <a:r>
              <a:rPr kumimoji="1" lang="en-US" altLang="zh-CN" dirty="0"/>
              <a:t>-</a:t>
            </a:r>
            <a:r>
              <a:rPr kumimoji="1" lang="zh-CN" altLang="en-US" dirty="0"/>
              <a:t>方差分解</a:t>
            </a:r>
            <a:endParaRPr kumimoji="1" lang="en-US" altLang="zh-CN" dirty="0"/>
          </a:p>
          <a:p>
            <a:r>
              <a:rPr kumimoji="1" lang="zh-CN" altLang="en-US" dirty="0"/>
              <a:t>泛化误差上界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E966C4-E9F9-98D1-2B0A-C0315457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统计学习基础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08CCAC4-076F-0E07-8692-273F99096E4E}"/>
                  </a:ext>
                </a:extLst>
              </p14:cNvPr>
              <p14:cNvContentPartPr/>
              <p14:nvPr/>
            </p14:nvContentPartPr>
            <p14:xfrm>
              <a:off x="1128600" y="920880"/>
              <a:ext cx="9393840" cy="5441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08CCAC4-076F-0E07-8692-273F99096E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240" y="911520"/>
                <a:ext cx="9412560" cy="54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5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C7A546-3D8E-6F1E-A97F-3EA3E4547B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 结构风险最小</a:t>
                </a:r>
                <a:r>
                  <a:rPr kumimoji="1" lang="en-US" altLang="zh-CN" dirty="0"/>
                  <a:t>:</a:t>
                </a:r>
              </a:p>
              <a:p>
                <a:r>
                  <a:rPr kumimoji="1" lang="zh-CN" altLang="en-US" dirty="0"/>
                  <a:t>线性回归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模型：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T</m:t>
                        </m:r>
                      </m:sup>
                    </m:sSup>
                    <m:r>
                      <a:rPr kumimoji="1" lang="en-US" altLang="zh-CN" b="1" i="1" dirty="0">
                        <a:solidFill>
                          <a:srgbClr val="002060"/>
                        </a:solidFill>
                        <a:latin typeface="Cambria Math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损失函数：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L2</a:t>
                </a:r>
                <a:r>
                  <a:rPr kumimoji="1" lang="zh-CN" altLang="en-US" dirty="0"/>
                  <a:t>损失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L1</a:t>
                </a:r>
                <a:r>
                  <a:rPr kumimoji="1" lang="zh-CN" altLang="en-US" dirty="0"/>
                  <a:t>损失</a:t>
                </a:r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Huber</a:t>
                </a:r>
                <a:r>
                  <a:rPr kumimoji="1" lang="zh-CN" altLang="en-US" dirty="0"/>
                  <a:t>损失</a:t>
                </a:r>
                <a:endParaRPr kumimoji="1" lang="en-US" altLang="zh-CN" dirty="0"/>
              </a:p>
              <a:p>
                <a:pPr lvl="1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正则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>
                    <a:latin typeface="Cambria Math" charset="0"/>
                    <a:ea typeface="微软雅黑" pitchFamily="34" charset="-122"/>
                  </a:rPr>
                  <a:t>L2</a:t>
                </a:r>
                <a:r>
                  <a:rPr kumimoji="1" lang="zh-CN" altLang="en-US" dirty="0">
                    <a:latin typeface="Cambria Math" charset="0"/>
                    <a:ea typeface="微软雅黑" pitchFamily="34" charset="-122"/>
                  </a:rPr>
                  <a:t>正则：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𝑅</m:t>
                    </m:r>
                    <m:d>
                      <m:dPr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kumimoji="1" lang="en-US" altLang="zh-CN" b="1" i="1" dirty="0">
                            <a:latin typeface="Cambria Math" charset="0"/>
                            <a:ea typeface="微软雅黑" pitchFamily="34" charset="-122"/>
                          </a:rPr>
                          <m:t>𝒘</m:t>
                        </m:r>
                      </m:e>
                    </m:d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>
                                <a:latin typeface="Cambria Math" charset="0"/>
                                <a:ea typeface="微软雅黑" pitchFamily="34" charset="-122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𝑗</m:t>
                        </m:r>
                        <m:r>
                          <a:rPr kumimoji="1" lang="mr-IN" altLang="zh-CN" dirty="0">
                            <a:latin typeface="Cambria Math" charset="0"/>
                            <a:ea typeface="微软雅黑" pitchFamily="34" charset="-122"/>
                          </a:rPr>
                          <m:t>=</m:t>
                        </m:r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>
                    <a:latin typeface="Cambria Math" charset="0"/>
                    <a:ea typeface="微软雅黑" pitchFamily="34" charset="-122"/>
                  </a:rPr>
                  <a:t>L1</a:t>
                </a:r>
                <a:r>
                  <a:rPr kumimoji="1" lang="zh-CN" altLang="en-US" dirty="0">
                    <a:latin typeface="Cambria Math" charset="0"/>
                    <a:ea typeface="微软雅黑" pitchFamily="34" charset="-122"/>
                  </a:rPr>
                  <a:t>正则：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𝑅</m:t>
                    </m:r>
                    <m:d>
                      <m:dPr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kumimoji="1" lang="en-US" altLang="zh-CN" b="1" i="1" dirty="0">
                            <a:latin typeface="Cambria Math" charset="0"/>
                            <a:ea typeface="微软雅黑" pitchFamily="34" charset="-122"/>
                          </a:rPr>
                          <m:t>𝒘</m:t>
                        </m:r>
                      </m:e>
                    </m:d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>
                                <a:latin typeface="Cambria Math" charset="0"/>
                                <a:ea typeface="微软雅黑" pitchFamily="34" charset="-122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𝑗</m:t>
                        </m:r>
                        <m:r>
                          <a:rPr kumimoji="1" lang="mr-IN" altLang="zh-CN" dirty="0">
                            <a:latin typeface="Cambria Math" charset="0"/>
                            <a:ea typeface="微软雅黑" pitchFamily="34" charset="-122"/>
                          </a:rPr>
                          <m:t>=</m:t>
                        </m:r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𝐷</m:t>
                        </m:r>
                      </m:sup>
                      <m:e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pPr lvl="1">
                  <a:buNone/>
                </a:pPr>
                <a:r>
                  <a:rPr kumimoji="1" lang="zh-CN" altLang="en-US" dirty="0"/>
                  <a:t> 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C7A546-3D8E-6F1E-A97F-3EA3E4547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43" b="-16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56E8CEB0-CA92-0490-F4FC-9003ADA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监督学习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198CB1-C38F-7365-914E-6E3973C2715A}"/>
                  </a:ext>
                </a:extLst>
              </p:cNvPr>
              <p:cNvSpPr/>
              <p:nvPr/>
            </p:nvSpPr>
            <p:spPr>
              <a:xfrm>
                <a:off x="533861" y="1147763"/>
                <a:ext cx="10945216" cy="84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9405E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9405E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altLang="zh-CN" sz="2400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mr-IN" altLang="zh-CN" sz="240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9405E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198CB1-C38F-7365-914E-6E3973C27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1" y="1147763"/>
                <a:ext cx="10945216" cy="848246"/>
              </a:xfrm>
              <a:prstGeom prst="rect">
                <a:avLst/>
              </a:prstGeom>
              <a:blipFill>
                <a:blip r:embed="rId3"/>
                <a:stretch>
                  <a:fillRect t="-153731" b="-229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CDCE59-8E46-15DF-2749-F47FAEA62725}"/>
                  </a:ext>
                </a:extLst>
              </p:cNvPr>
              <p:cNvSpPr txBox="1"/>
              <p:nvPr/>
            </p:nvSpPr>
            <p:spPr>
              <a:xfrm>
                <a:off x="2895769" y="4075291"/>
                <a:ext cx="4523418" cy="13874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  <m:t>𝛿</m:t>
                          </m:r>
                        </m:sub>
                      </m:sSub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(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sz="2000" b="1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Microsoft YaHei" charset="-122"/>
                                  <a:sym typeface="Times New Roman" panose="02020603050405020304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1" lang="mr-IN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Microsoft YaHei" charset="-122"/>
                                        <a:sym typeface="Times New Roman" panose="02020603050405020304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  <a:sym typeface="Times New Roman" panose="02020603050405020304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  <a:sym typeface="Times New Roman" panose="02020603050405020304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kumimoji="1" lang="mr-IN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Microsoft YaHei" charset="-122"/>
                                        <a:sym typeface="Times New Roman" panose="02020603050405020304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  <a:sym typeface="Times New Roman" panose="02020603050405020304"/>
                                      </a:rPr>
                                      <m:t>(</m:t>
                                    </m:r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𝑦</m:t>
                                    </m:r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CN" sz="2000" b="1" i="1">
                                            <a:solidFill>
                                              <a:srgbClr val="09405E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Microsoft YaHei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sz="2000" b="1" i="1">
                                            <a:solidFill>
                                              <a:srgbClr val="09405E"/>
                                            </a:solidFill>
                                            <a:latin typeface="Cambria Math" charset="0"/>
                                            <a:ea typeface="微软雅黑" pitchFamily="34" charset="-122"/>
                                            <a:cs typeface="Microsoft YaHei" charset="-122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  <a:sym typeface="Times New Roman" panose="02020603050405020304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  <a:sym typeface="Times New Roman" panose="02020603050405020304"/>
                                  </a:rPr>
                                  <m:t>|</m:t>
                                </m:r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  <a:sym typeface="Times New Roman" panose="02020603050405020304"/>
                                  </a:rPr>
                                  <m:t>𝑟</m:t>
                                </m:r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  <a:sym typeface="Times New Roman" panose="02020603050405020304"/>
                                  </a:rPr>
                                  <m:t>|≤</m:t>
                                </m:r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  <a:sym typeface="Times New Roman" panose="02020603050405020304"/>
                                  </a:rPr>
                                  <m:t>𝛿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</a:rPr>
                                  <m:t>𝛿</m:t>
                                </m:r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</a:rPr>
                                  <m:t>|</m:t>
                                </m:r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</a:rPr>
                                  <m:t>𝑦</m:t>
                                </m:r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</a:rPr>
                                  <m:t>|−</m:t>
                                </m:r>
                                <m:f>
                                  <m:fPr>
                                    <m:ctrlPr>
                                      <a:rPr kumimoji="1" lang="mr-IN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kumimoji="1" lang="mr-IN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mr-IN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kumimoji="1" lang="en-US" altLang="zh-CN" sz="2000" b="1" i="1">
                                        <a:solidFill>
                                          <a:srgbClr val="09405E"/>
                                        </a:solidFill>
                                        <a:latin typeface="Cambria Math" charset="0"/>
                                        <a:ea typeface="微软雅黑" pitchFamily="34" charset="-122"/>
                                        <a:cs typeface="Microsoft YaHei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zh-CN" sz="2000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微软雅黑" pitchFamily="34" charset="-122"/>
                                    <a:cs typeface="Microsoft YaHei" charset="-122"/>
                                    <a:sym typeface="Times New Roman" panose="02020603050405020304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000" b="1" i="1" dirty="0">
                  <a:solidFill>
                    <a:srgbClr val="09405E"/>
                  </a:solidFill>
                  <a:latin typeface="Cambria Math" charset="0"/>
                  <a:ea typeface="微软雅黑" pitchFamily="34" charset="-122"/>
                  <a:cs typeface="Microsoft YaHei" charset="-122"/>
                  <a:sym typeface="Times New Roman" panose="02020603050405020304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CDCE59-8E46-15DF-2749-F47FAEA6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69" y="4075291"/>
                <a:ext cx="4523418" cy="1387431"/>
              </a:xfrm>
              <a:prstGeom prst="rect">
                <a:avLst/>
              </a:prstGeom>
              <a:blipFill>
                <a:blip r:embed="rId4"/>
                <a:stretch>
                  <a:fillRect l="-840" r="-84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CD634-64A5-B836-5A4B-28AD150D829E}"/>
                  </a:ext>
                </a:extLst>
              </p:cNvPr>
              <p:cNvSpPr txBox="1"/>
              <p:nvPr/>
            </p:nvSpPr>
            <p:spPr>
              <a:xfrm>
                <a:off x="2478736" y="3275111"/>
                <a:ext cx="2071849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𝐿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(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)=</m:t>
                      </m:r>
                      <m:sSup>
                        <m:sSupPr>
                          <m:ctrlPr>
                            <a:rPr kumimoji="1" lang="mr-IN" altLang="zh-CN" sz="2000" b="1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</m:ctrlPr>
                        </m:sSup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  <m:t>(</m:t>
                          </m:r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𝑦</m:t>
                          </m:r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000" b="1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Microsoft YaHei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1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  <a:ea typeface="微软雅黑" pitchFamily="34" charset="-122"/>
                                  <a:cs typeface="Microsoft YaHei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  <a:sym typeface="Times New Roman" panose="020206030504050203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000" b="1" i="1" dirty="0">
                  <a:solidFill>
                    <a:srgbClr val="09405E"/>
                  </a:solidFill>
                  <a:latin typeface="Cambria Math" charset="0"/>
                  <a:ea typeface="微软雅黑" pitchFamily="34" charset="-122"/>
                  <a:cs typeface="Microsoft YaHei" charset="-122"/>
                  <a:sym typeface="Times New Roman" panose="02020603050405020304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CD634-64A5-B836-5A4B-28AD150D8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36" y="3275111"/>
                <a:ext cx="2071849" cy="307777"/>
              </a:xfrm>
              <a:prstGeom prst="rect">
                <a:avLst/>
              </a:prstGeom>
              <a:blipFill>
                <a:blip r:embed="rId5"/>
                <a:stretch>
                  <a:fillRect l="-2439" t="-19231" r="-610" b="-26923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D6C854-C241-1B37-FBD6-746C2AED8433}"/>
                  </a:ext>
                </a:extLst>
              </p:cNvPr>
              <p:cNvSpPr txBox="1"/>
              <p:nvPr/>
            </p:nvSpPr>
            <p:spPr>
              <a:xfrm>
                <a:off x="2478735" y="3705019"/>
                <a:ext cx="1904111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𝐿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(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  <a:sym typeface="Times New Roman" panose="02020603050405020304"/>
                        </a:rPr>
                        <m:t>)=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|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Microsoft YaHei" charset="-122"/>
                            </a:rPr>
                          </m:ctrlPr>
                        </m:accPr>
                        <m:e>
                          <m:r>
                            <a:rPr kumimoji="1" lang="en-US" altLang="zh-CN" sz="2000" b="1" i="1">
                              <a:solidFill>
                                <a:srgbClr val="09405E"/>
                              </a:solidFill>
                              <a:latin typeface="Cambria Math" charset="0"/>
                              <a:ea typeface="微软雅黑" pitchFamily="34" charset="-122"/>
                              <a:cs typeface="Microsoft YaHei" charset="-122"/>
                            </a:rPr>
                            <m:t>𝑦</m:t>
                          </m:r>
                        </m:e>
                      </m:acc>
                      <m:r>
                        <a:rPr kumimoji="1" lang="en-US" altLang="zh-CN" sz="2000" b="1" i="1">
                          <a:solidFill>
                            <a:srgbClr val="09405E"/>
                          </a:solidFill>
                          <a:latin typeface="Cambria Math" charset="0"/>
                          <a:ea typeface="微软雅黑" pitchFamily="34" charset="-122"/>
                          <a:cs typeface="Microsoft YaHei" charset="-122"/>
                        </a:rPr>
                        <m:t>|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rgbClr val="09405E"/>
                  </a:solidFill>
                  <a:latin typeface="Cambria Math" charset="0"/>
                  <a:ea typeface="微软雅黑" pitchFamily="34" charset="-122"/>
                  <a:cs typeface="Microsoft YaHei" charset="-122"/>
                  <a:sym typeface="Times New Roman" panose="02020603050405020304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D6C854-C241-1B37-FBD6-746C2AED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35" y="3705019"/>
                <a:ext cx="1904111" cy="307777"/>
              </a:xfrm>
              <a:prstGeom prst="rect">
                <a:avLst/>
              </a:prstGeom>
              <a:blipFill>
                <a:blip r:embed="rId6"/>
                <a:stretch>
                  <a:fillRect l="-2649" t="-20000" r="-3974" b="-32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00F4F97-B2D1-8990-0CB8-0F1EE1B07AC3}"/>
                  </a:ext>
                </a:extLst>
              </p14:cNvPr>
              <p14:cNvContentPartPr/>
              <p14:nvPr/>
            </p14:nvContentPartPr>
            <p14:xfrm>
              <a:off x="1413000" y="1425240"/>
              <a:ext cx="7072560" cy="52502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00F4F97-B2D1-8990-0CB8-0F1EE1B07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3640" y="1415880"/>
                <a:ext cx="7091280" cy="52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2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C7A546-3D8E-6F1E-A97F-3EA3E4547B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 结构风险最小</a:t>
                </a:r>
                <a:r>
                  <a:rPr kumimoji="1" lang="en-US" altLang="zh-CN" dirty="0"/>
                  <a:t>:</a:t>
                </a:r>
              </a:p>
              <a:p>
                <a:r>
                  <a:rPr kumimoji="1" lang="en-US" altLang="zh-CN" dirty="0"/>
                  <a:t>Logistic</a:t>
                </a:r>
                <a:r>
                  <a:rPr kumimoji="1" lang="zh-CN" altLang="en-US" dirty="0"/>
                  <a:t>回归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 模型：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𝑐</m:t>
                        </m:r>
                      </m:e>
                      <m:e>
                        <m:r>
                          <a:rPr lang="en-US" altLang="zh-CN" b="1" i="1"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zh-CN" b="1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kumimoji="1" lang="en-US" altLang="zh-CN" dirty="0"/>
                          <m:t> </m:t>
                        </m: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损失函数：</a:t>
                </a:r>
                <a:endParaRPr kumimoji="1" lang="en-US" altLang="zh-CN" dirty="0"/>
              </a:p>
              <a:p>
                <a:pPr lvl="2"/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交叉熵损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Microsoft YaHei" charset="-122"/>
                        <a:sym typeface="Times New Roman" panose="02020603050405020304"/>
                      </a:rPr>
                      <m:t>𝐿</m:t>
                    </m:r>
                    <m:d>
                      <m:dPr>
                        <m:ctrlPr>
                          <a:rPr kumimoji="1" lang="en-US" altLang="zh-CN" b="1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itchFamily="34" charset="-122"/>
                            <a:cs typeface="Microsoft YaHei" charset="-122"/>
                            <a:sym typeface="Times New Roman" panose="02020603050405020304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itchFamily="34" charset="-122"/>
                            <a:cs typeface="Microsoft YaHei" charset="-122"/>
                          </a:rPr>
                          <m:t>𝑦</m:t>
                        </m:r>
                        <m:r>
                          <a:rPr kumimoji="1" lang="en-US" altLang="zh-CN" b="1" i="1">
                            <a:solidFill>
                              <a:srgbClr val="09405E"/>
                            </a:solidFill>
                            <a:latin typeface="Cambria Math" charset="0"/>
                            <a:ea typeface="微软雅黑" pitchFamily="34" charset="-122"/>
                            <a:cs typeface="Microsoft YaHei" charset="-12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kumimoji="1" lang="en-US" altLang="zh-CN" b="1" i="1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Microsoft YaHei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b="1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微软雅黑" pitchFamily="34" charset="-122"/>
                                <a:cs typeface="Microsoft YaHei" charset="-122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kumimoji="1" lang="en-US" altLang="zh-CN" b="0" i="1" smtClean="0">
                        <a:solidFill>
                          <a:srgbClr val="09405E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Microsoft YaHei" charset="-122"/>
                        <a:sym typeface="Times New Roman" panose="02020603050405020304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09405E"/>
                        </a:solidFill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s-IS" altLang="zh-CN" sz="2000" i="1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𝑐</m:t>
                        </m:r>
                        <m:r>
                          <a:rPr lang="en-US" altLang="zh-CN" sz="2000" i="1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  <a:ea typeface="Microsoft YaHei" charset="-122"/>
                                <a:cs typeface="Microsoft YaHei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(</m:t>
                            </m:r>
                            <m:r>
                              <a:rPr lang="en-US" altLang="zh-CN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9405E"/>
                                    </a:solidFill>
                                    <a:latin typeface="Cambria Math" panose="02040503050406030204" pitchFamily="18" charset="0"/>
                                    <a:ea typeface="Microsoft YaHei" charset="-122"/>
                                    <a:cs typeface="Microsoft YaHei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Microsoft YaHei" charset="-122"/>
                                    <a:cs typeface="Microsoft YaHei" charset="-122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Microsoft YaHei" charset="-122"/>
                                    <a:cs typeface="Microsoft YaHei" charset="-122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Microsoft YaHei" charset="-122"/>
                                    <a:cs typeface="Microsoft YaHei" charset="-122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rgbClr val="09405E"/>
                                    </a:solidFill>
                                    <a:latin typeface="Cambria Math" charset="0"/>
                                    <a:ea typeface="Microsoft YaHei" charset="-122"/>
                                    <a:cs typeface="Microsoft YaHei" charset="-122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Microsoft YaHei" charset="-122"/>
                                <a:cs typeface="Microsoft YaHei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rgbClr val="09405E"/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⁡</m:t>
                        </m:r>
                      </m:e>
                    </m:nary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正则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L2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正则：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𝑅</m:t>
                    </m:r>
                    <m:d>
                      <m:dPr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kumimoji="1" lang="en-US" altLang="zh-CN" b="1" i="1" dirty="0">
                            <a:latin typeface="Cambria Math" charset="0"/>
                            <a:ea typeface="微软雅黑" pitchFamily="34" charset="-122"/>
                          </a:rPr>
                          <m:t>𝒘</m:t>
                        </m:r>
                      </m:e>
                    </m:d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>
                                <a:latin typeface="Cambria Math" charset="0"/>
                                <a:ea typeface="微软雅黑" pitchFamily="34" charset="-122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𝑗</m:t>
                        </m:r>
                        <m:r>
                          <a:rPr kumimoji="1" lang="mr-IN" altLang="zh-CN" dirty="0">
                            <a:latin typeface="Cambria Math" charset="0"/>
                            <a:ea typeface="微软雅黑" pitchFamily="34" charset="-122"/>
                          </a:rPr>
                          <m:t>=</m:t>
                        </m:r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2"/>
                <a:r>
                  <a:rPr kumimoji="1"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L1</a:t>
                </a:r>
                <a:r>
                  <a:rPr kumimoji="1" lang="zh-CN" alt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正则：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𝑅</m:t>
                    </m:r>
                    <m:d>
                      <m:dPr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kumimoji="1" lang="en-US" altLang="zh-CN" b="1" i="1" dirty="0">
                            <a:latin typeface="Cambria Math" charset="0"/>
                            <a:ea typeface="微软雅黑" pitchFamily="34" charset="-122"/>
                          </a:rPr>
                          <m:t>𝒘</m:t>
                        </m:r>
                      </m:e>
                    </m:d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>
                                <a:latin typeface="Cambria Math" charset="0"/>
                                <a:ea typeface="微软雅黑" pitchFamily="34" charset="-122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dirty="0">
                        <a:latin typeface="Cambria Math" charset="0"/>
                        <a:ea typeface="微软雅黑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mr-IN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naryPr>
                      <m: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𝑗</m:t>
                        </m:r>
                        <m:r>
                          <a:rPr kumimoji="1" lang="mr-IN" altLang="zh-CN" dirty="0">
                            <a:latin typeface="Cambria Math" charset="0"/>
                            <a:ea typeface="微软雅黑" pitchFamily="34" charset="-122"/>
                          </a:rPr>
                          <m:t>=</m:t>
                        </m:r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𝐷</m:t>
                        </m:r>
                      </m:sup>
                      <m:e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charset="0"/>
                                <a:ea typeface="微软雅黑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dirty="0">
                            <a:latin typeface="Cambria Math" charset="0"/>
                            <a:ea typeface="微软雅黑" pitchFamily="34" charset="-122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C7A546-3D8E-6F1E-A97F-3EA3E4547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56E8CEB0-CA92-0490-F4FC-9003ADA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监督学习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198CB1-C38F-7365-914E-6E3973C2715A}"/>
                  </a:ext>
                </a:extLst>
              </p:cNvPr>
              <p:cNvSpPr/>
              <p:nvPr/>
            </p:nvSpPr>
            <p:spPr>
              <a:xfrm>
                <a:off x="533861" y="1147763"/>
                <a:ext cx="10945216" cy="84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9405E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9405E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altLang="zh-CN" sz="2400" b="0" i="1" smtClean="0">
                          <a:solidFill>
                            <a:srgbClr val="09405E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mr-IN" altLang="zh-CN" sz="240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9405E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198CB1-C38F-7365-914E-6E3973C27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1" y="1147763"/>
                <a:ext cx="10945216" cy="848246"/>
              </a:xfrm>
              <a:prstGeom prst="rect">
                <a:avLst/>
              </a:prstGeom>
              <a:blipFill>
                <a:blip r:embed="rId3"/>
                <a:stretch>
                  <a:fillRect t="-153731" b="-229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D9B7706-6681-A5E1-CF9E-45618BE113B3}"/>
                  </a:ext>
                </a:extLst>
              </p14:cNvPr>
              <p14:cNvContentPartPr/>
              <p14:nvPr/>
            </p14:nvContentPartPr>
            <p14:xfrm>
              <a:off x="1712160" y="2962440"/>
              <a:ext cx="7758360" cy="986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D9B7706-6681-A5E1-CF9E-45618BE113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2800" y="2953080"/>
                <a:ext cx="7777080" cy="10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68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0E6B733-0468-453F-D21A-F60E5C39E0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zh-CN" altLang="en-US" sz="2400" dirty="0"/>
                  <a:t>分类器：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zh-CN" altLang="en-US" sz="2400" dirty="0"/>
                  <a:t>生成式分类器</a:t>
                </a:r>
                <a:endParaRPr kumimoji="1" lang="en-US" altLang="zh-CN" sz="2400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已知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is-I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is-I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可得到联合分布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is-I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is-I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is-I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，从而可以从联合分布通过采样生成数据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sz="2400" dirty="0"/>
                  <a:t>判别式分类器：直接对后验概率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is-I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sz="24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400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400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400" dirty="0"/>
                  <a:t>建模或者直接计算判别函数</a:t>
                </a:r>
                <a14:m>
                  <m:oMath xmlns:m="http://schemas.openxmlformats.org/officeDocument/2006/math">
                    <m:r>
                      <a:rPr kumimoji="1" lang="en-US" altLang="zh-CN" sz="2400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is-I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endParaRPr kumimoji="1" lang="en-US" altLang="zh-CN" sz="100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0E6B733-0468-453F-D21A-F60E5C39E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FFB36A3-EA73-8A3E-B9A9-B0BF7379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监督学习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693BC4-6E2D-03CA-AEED-61899C0163BE}"/>
                  </a:ext>
                </a:extLst>
              </p:cNvPr>
              <p:cNvSpPr/>
              <p:nvPr/>
            </p:nvSpPr>
            <p:spPr>
              <a:xfrm>
                <a:off x="2719916" y="1008407"/>
                <a:ext cx="4589205" cy="1110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is-IS" altLang="zh-CN" sz="280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sz="2800" b="1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8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8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altLang="zh-CN" sz="28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8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altLang="zh-CN" sz="28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sz="28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8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9405E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693BC4-6E2D-03CA-AEED-61899C016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916" y="1008407"/>
                <a:ext cx="4589205" cy="1110240"/>
              </a:xfrm>
              <a:prstGeom prst="rect">
                <a:avLst/>
              </a:prstGeom>
              <a:blipFill>
                <a:blip r:embed="rId3"/>
                <a:stretch>
                  <a:fillRect t="-13483" b="-84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D28D59A-7A23-856D-F10D-937B7745DD5A}"/>
                  </a:ext>
                </a:extLst>
              </p14:cNvPr>
              <p14:cNvContentPartPr/>
              <p14:nvPr/>
            </p14:nvContentPartPr>
            <p14:xfrm>
              <a:off x="1000800" y="1811880"/>
              <a:ext cx="9638640" cy="1982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D28D59A-7A23-856D-F10D-937B7745DD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1802520"/>
                <a:ext cx="965736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8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C7A546-3D8E-6F1E-A97F-3EA3E4547B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05648" y="1131721"/>
                <a:ext cx="11786352" cy="5237271"/>
              </a:xfrm>
            </p:spPr>
            <p:txBody>
              <a:bodyPr/>
              <a:lstStyle/>
              <a:p>
                <a:r>
                  <a:rPr kumimoji="1" lang="zh-CN" altLang="en-US" dirty="0"/>
                  <a:t>判别式分类器：直接对后验概率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dirty="0"/>
                  <a:t>建模或者计算判别函数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is-I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sz="1000" dirty="0"/>
              </a:p>
              <a:p>
                <a:r>
                  <a:rPr kumimoji="1" lang="zh-CN" altLang="en-US" dirty="0"/>
                  <a:t>生产式分类器：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kumimoji="1" lang="zh-CN" altLang="en-US" dirty="0"/>
                  <a:t>可得到联合分布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is-I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is-I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kumimoji="1" lang="zh-CN" altLang="en-US" dirty="0"/>
                  <a:t>，从而可以从联合分布通过采样生成数据</a:t>
                </a:r>
                <a:endParaRPr kumimoji="1" lang="en-US" altLang="zh-CN" dirty="0"/>
              </a:p>
              <a:p>
                <a:pPr lvl="1"/>
                <a:endParaRPr kumimoji="1" lang="en-US" altLang="zh-CN" sz="1000" dirty="0"/>
              </a:p>
              <a:p>
                <a:r>
                  <a:rPr kumimoji="1" lang="zh-CN" altLang="en-US" dirty="0"/>
                  <a:t>类先验</a:t>
                </a:r>
                <a:endParaRPr kumimoji="1"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zh-CN" altLang="en-US" dirty="0"/>
                  <a:t> </a:t>
                </a:r>
                <a:r>
                  <a:rPr kumimoji="1" lang="en-US" altLang="zh-CN" sz="2400" dirty="0">
                    <a:solidFill>
                      <a:srgbClr val="09405E"/>
                    </a:solidFill>
                  </a:rPr>
                  <a:t> </a:t>
                </a:r>
                <a:r>
                  <a:rPr kumimoji="1" lang="zh-CN" altLang="en-US" sz="2400" dirty="0">
                    <a:solidFill>
                      <a:srgbClr val="09405E"/>
                    </a:solidFill>
                  </a:rPr>
                  <a:t>两类：</a:t>
                </a:r>
                <a:r>
                  <a:rPr lang="en-US" altLang="zh-CN" sz="2400" dirty="0">
                    <a:solidFill>
                      <a:srgbClr val="09405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Bernoulli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sz="2400" b="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09405E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zh-CN" sz="2400" dirty="0">
                    <a:solidFill>
                      <a:srgbClr val="09405E"/>
                    </a:solidFill>
                  </a:rPr>
                  <a:t> </a:t>
                </a:r>
                <a:r>
                  <a:rPr kumimoji="1" lang="zh-CN" altLang="en-US" sz="2400" dirty="0">
                    <a:solidFill>
                      <a:srgbClr val="09405E"/>
                    </a:solidFill>
                  </a:rPr>
                  <a:t> 多类 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9405E"/>
                        </a:solidFill>
                        <a:latin typeface="Cambria Math" charset="0"/>
                      </a:rPr>
                      <m:t>Multi</m:t>
                    </m:r>
                    <m:r>
                      <m:rPr>
                        <m:sty m:val="p"/>
                      </m:rPr>
                      <a:rPr lang="en-US" altLang="zh-CN" sz="2400" i="0" dirty="0">
                        <a:solidFill>
                          <a:srgbClr val="09405E"/>
                        </a:solidFill>
                        <a:latin typeface="Cambria Math" charset="0"/>
                      </a:rPr>
                      <m:t>noulli</m:t>
                    </m:r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09405E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𝜽</m:t>
                    </m:r>
                    <m:r>
                      <a:rPr lang="en-US" altLang="zh-CN" sz="2400" i="1" dirty="0">
                        <a:solidFill>
                          <a:srgbClr val="09405E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类条件</a:t>
                </a:r>
                <a:endParaRPr kumimoji="1" lang="en-US" altLang="zh-CN" dirty="0"/>
              </a:p>
              <a:p>
                <a:pPr lvl="1">
                  <a:spcBef>
                    <a:spcPts val="0"/>
                  </a:spcBef>
                  <a:spcAft>
                    <a:spcPts val="1800"/>
                  </a:spcAft>
                </a:pPr>
                <a:r>
                  <a:rPr kumimoji="1" lang="zh-CN" altLang="en-US" dirty="0"/>
                  <a:t> 高斯判别分析：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9405E"/>
                        </a:solidFill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is-IS" altLang="zh-CN" b="0" i="1" smtClean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9405E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9405E"/>
                        </a:solidFill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is-IS" altLang="zh-CN" b="0" i="1" smtClean="0">
                            <a:solidFill>
                              <a:srgbClr val="09405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9405E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9405E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lvl="1">
                  <a:spcBef>
                    <a:spcPts val="0"/>
                  </a:spcBef>
                  <a:spcAft>
                    <a:spcPts val="1800"/>
                  </a:spcAft>
                </a:pPr>
                <a:r>
                  <a:rPr kumimoji="1" lang="zh-CN" altLang="en-US" dirty="0"/>
                  <a:t> 朴素贝叶斯：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BC7A546-3D8E-6F1E-A97F-3EA3E4547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05648" y="1131721"/>
                <a:ext cx="11786352" cy="5237271"/>
              </a:xfrm>
              <a:blipFill>
                <a:blip r:embed="rId2"/>
                <a:stretch>
                  <a:fillRect l="-969" r="-431" b="-8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56E8CEB0-CA92-0490-F4FC-9003ADA3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监督学习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D6DB1E-FD94-7D63-6140-F1013EEEC5F6}"/>
                  </a:ext>
                </a:extLst>
              </p:cNvPr>
              <p:cNvSpPr/>
              <p:nvPr/>
            </p:nvSpPr>
            <p:spPr>
              <a:xfrm>
                <a:off x="3392696" y="1938179"/>
                <a:ext cx="5406608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is-IS" altLang="zh-CN" sz="2400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sz="2400" b="1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sz="2400" b="0" i="1" smtClean="0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is-IS" altLang="zh-CN" sz="24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s-IS" altLang="zh-CN" sz="24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bg-BG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bg-BG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bg-BG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s-IS" altLang="zh-CN" sz="24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bg-BG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9405E"/>
                                          </a:solidFill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9405E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D6DB1E-FD94-7D63-6140-F1013EEEC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696" y="1938179"/>
                <a:ext cx="5406608" cy="906723"/>
              </a:xfrm>
              <a:prstGeom prst="rect">
                <a:avLst/>
              </a:prstGeom>
              <a:blipFill>
                <a:blip r:embed="rId3"/>
                <a:stretch>
                  <a:fillRect t="-17808" b="-94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8067CF-BE56-5F49-A54D-AA186A3B3D01}"/>
                  </a:ext>
                </a:extLst>
              </p:cNvPr>
              <p:cNvSpPr txBox="1"/>
              <p:nvPr/>
            </p:nvSpPr>
            <p:spPr>
              <a:xfrm>
                <a:off x="3276703" y="6060281"/>
                <a:ext cx="4431470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09405E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a:rPr lang="en-US" altLang="zh-CN" sz="2400" b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9405E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kumimoji="1" lang="is-IS" altLang="zh-CN" sz="2400" i="1">
                              <a:solidFill>
                                <a:srgbClr val="09405E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𝐷</m:t>
                          </m:r>
                        </m:sup>
                        <m:e>
                          <m:r>
                            <a:rPr kumimoji="1" lang="en-US" altLang="zh-CN" sz="2400" i="1">
                              <a:solidFill>
                                <a:srgbClr val="09405E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9405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solidFill>
                                        <a:srgbClr val="09405E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9405E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zh-CN" altLang="en-US" sz="2400" dirty="0">
                              <a:solidFill>
                                <a:srgbClr val="09405E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zh-CN" altLang="en-US" sz="2400" dirty="0">
                  <a:solidFill>
                    <a:srgbClr val="09405E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8067CF-BE56-5F49-A54D-AA186A3B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03" y="6060281"/>
                <a:ext cx="4431470" cy="797719"/>
              </a:xfrm>
              <a:prstGeom prst="rect">
                <a:avLst/>
              </a:prstGeom>
              <a:blipFill>
                <a:blip r:embed="rId4"/>
                <a:stretch>
                  <a:fillRect l="-1433" t="-168254" r="-2292" b="-2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47914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sz="2800" dirty="0"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40031</TotalTime>
  <Pages>0</Pages>
  <Words>1162</Words>
  <Characters>0</Characters>
  <Application>Microsoft Macintosh PowerPoint</Application>
  <DocSecurity>0</DocSecurity>
  <PresentationFormat>宽屏</PresentationFormat>
  <Lines>0</Lines>
  <Paragraphs>194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微软雅黑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3_Office 主题</vt:lpstr>
      <vt:lpstr>1_Office 主题</vt:lpstr>
      <vt:lpstr>Office 主题</vt:lpstr>
      <vt:lpstr>第一章概论</vt:lpstr>
      <vt:lpstr>第二章 统计判别</vt:lpstr>
      <vt:lpstr>第三章 判别函数</vt:lpstr>
      <vt:lpstr>第四章 特征选择和提取</vt:lpstr>
      <vt:lpstr>第五章 统计学习基础</vt:lpstr>
      <vt:lpstr>第六章 监督学习</vt:lpstr>
      <vt:lpstr>第六章 监督学习</vt:lpstr>
      <vt:lpstr>第六章 监督学习</vt:lpstr>
      <vt:lpstr>第六章 监督学习</vt:lpstr>
      <vt:lpstr>第七章 SVM</vt:lpstr>
      <vt:lpstr>第八章 聚类</vt:lpstr>
      <vt:lpstr>第九章 降维</vt:lpstr>
      <vt:lpstr>第十章 半监督学习</vt:lpstr>
      <vt:lpstr>第十一章 概率图模型</vt:lpstr>
      <vt:lpstr>第十二章 集成学习</vt:lpstr>
      <vt:lpstr>第十三章 深度学习</vt:lpstr>
      <vt:lpstr>第十三章 深度学习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李国海</dc:creator>
  <cp:keywords/>
  <dc:description/>
  <cp:lastModifiedBy>Sherry Liu</cp:lastModifiedBy>
  <cp:revision>873</cp:revision>
  <dcterms:created xsi:type="dcterms:W3CDTF">2014-06-29T11:45:14Z</dcterms:created>
  <dcterms:modified xsi:type="dcterms:W3CDTF">2022-12-31T02:42:52Z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