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72" r:id="rId2"/>
  </p:sldMasterIdLst>
  <p:notesMasterIdLst>
    <p:notesMasterId r:id="rId24"/>
  </p:notesMasterIdLst>
  <p:sldIdLst>
    <p:sldId id="256" r:id="rId3"/>
    <p:sldId id="257" r:id="rId4"/>
    <p:sldId id="259" r:id="rId5"/>
    <p:sldId id="260" r:id="rId6"/>
    <p:sldId id="261" r:id="rId7"/>
    <p:sldId id="374" r:id="rId8"/>
    <p:sldId id="262" r:id="rId9"/>
    <p:sldId id="263" r:id="rId10"/>
    <p:sldId id="264" r:id="rId11"/>
    <p:sldId id="295" r:id="rId12"/>
    <p:sldId id="373" r:id="rId13"/>
    <p:sldId id="296" r:id="rId14"/>
    <p:sldId id="297" r:id="rId15"/>
    <p:sldId id="298" r:id="rId16"/>
    <p:sldId id="299" r:id="rId17"/>
    <p:sldId id="284" r:id="rId18"/>
    <p:sldId id="285" r:id="rId19"/>
    <p:sldId id="286" r:id="rId20"/>
    <p:sldId id="287" r:id="rId21"/>
    <p:sldId id="288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ADD4A-6242-46C8-A721-B40CA9F4A9AD}" v="828" dt="2024-10-30T02:43:17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72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04 skip" userId="7cd98ea93a8adae8" providerId="LiveId" clId="{8F8ADD4A-6242-46C8-A721-B40CA9F4A9AD}"/>
    <pc:docChg chg="undo custSel addSld delSld modSld sldOrd">
      <pc:chgData name="2004 skip" userId="7cd98ea93a8adae8" providerId="LiveId" clId="{8F8ADD4A-6242-46C8-A721-B40CA9F4A9AD}" dt="2024-10-30T02:58:18.061" v="2569" actId="20577"/>
      <pc:docMkLst>
        <pc:docMk/>
      </pc:docMkLst>
      <pc:sldChg chg="modSp new mod">
        <pc:chgData name="2004 skip" userId="7cd98ea93a8adae8" providerId="LiveId" clId="{8F8ADD4A-6242-46C8-A721-B40CA9F4A9AD}" dt="2024-10-30T02:58:18.061" v="2569" actId="20577"/>
        <pc:sldMkLst>
          <pc:docMk/>
          <pc:sldMk cId="46113186" sldId="256"/>
        </pc:sldMkLst>
        <pc:spChg chg="mod">
          <ac:chgData name="2004 skip" userId="7cd98ea93a8adae8" providerId="LiveId" clId="{8F8ADD4A-6242-46C8-A721-B40CA9F4A9AD}" dt="2024-10-29T14:04:02.128" v="100"/>
          <ac:spMkLst>
            <pc:docMk/>
            <pc:sldMk cId="46113186" sldId="256"/>
            <ac:spMk id="2" creationId="{67292BDB-67F5-D154-3AC9-121063993F85}"/>
          </ac:spMkLst>
        </pc:spChg>
        <pc:spChg chg="mod">
          <ac:chgData name="2004 skip" userId="7cd98ea93a8adae8" providerId="LiveId" clId="{8F8ADD4A-6242-46C8-A721-B40CA9F4A9AD}" dt="2024-10-30T02:58:18.061" v="2569" actId="20577"/>
          <ac:spMkLst>
            <pc:docMk/>
            <pc:sldMk cId="46113186" sldId="256"/>
            <ac:spMk id="3" creationId="{F3559257-E709-4A71-3ECC-6ED1B6E2E3AB}"/>
          </ac:spMkLst>
        </pc:spChg>
      </pc:sldChg>
      <pc:sldChg chg="modSp new del mod">
        <pc:chgData name="2004 skip" userId="7cd98ea93a8adae8" providerId="LiveId" clId="{8F8ADD4A-6242-46C8-A721-B40CA9F4A9AD}" dt="2024-10-29T13:53:36.779" v="2" actId="47"/>
        <pc:sldMkLst>
          <pc:docMk/>
          <pc:sldMk cId="2648235140" sldId="256"/>
        </pc:sldMkLst>
        <pc:spChg chg="mod">
          <ac:chgData name="2004 skip" userId="7cd98ea93a8adae8" providerId="LiveId" clId="{8F8ADD4A-6242-46C8-A721-B40CA9F4A9AD}" dt="2024-10-29T13:53:18.456" v="1"/>
          <ac:spMkLst>
            <pc:docMk/>
            <pc:sldMk cId="2648235140" sldId="256"/>
            <ac:spMk id="2" creationId="{80E61AC3-E36E-6B5C-3B30-A898C0484EBD}"/>
          </ac:spMkLst>
        </pc:spChg>
      </pc:sldChg>
      <pc:sldChg chg="modSp new mod">
        <pc:chgData name="2004 skip" userId="7cd98ea93a8adae8" providerId="LiveId" clId="{8F8ADD4A-6242-46C8-A721-B40CA9F4A9AD}" dt="2024-10-29T14:04:02.128" v="100"/>
        <pc:sldMkLst>
          <pc:docMk/>
          <pc:sldMk cId="3265490415" sldId="257"/>
        </pc:sldMkLst>
        <pc:spChg chg="mod">
          <ac:chgData name="2004 skip" userId="7cd98ea93a8adae8" providerId="LiveId" clId="{8F8ADD4A-6242-46C8-A721-B40CA9F4A9AD}" dt="2024-10-29T14:04:02.128" v="100"/>
          <ac:spMkLst>
            <pc:docMk/>
            <pc:sldMk cId="3265490415" sldId="257"/>
            <ac:spMk id="2" creationId="{8170D0AF-F5D4-6255-560E-4269D096704D}"/>
          </ac:spMkLst>
        </pc:spChg>
        <pc:spChg chg="mod">
          <ac:chgData name="2004 skip" userId="7cd98ea93a8adae8" providerId="LiveId" clId="{8F8ADD4A-6242-46C8-A721-B40CA9F4A9AD}" dt="2024-10-29T14:04:02.128" v="100"/>
          <ac:spMkLst>
            <pc:docMk/>
            <pc:sldMk cId="3265490415" sldId="257"/>
            <ac:spMk id="3" creationId="{14CEA5EC-9445-5217-9EA4-D67D5513BB93}"/>
          </ac:spMkLst>
        </pc:spChg>
      </pc:sldChg>
      <pc:sldChg chg="modSp new del mod">
        <pc:chgData name="2004 skip" userId="7cd98ea93a8adae8" providerId="LiveId" clId="{8F8ADD4A-6242-46C8-A721-B40CA9F4A9AD}" dt="2024-10-29T14:05:06.329" v="108" actId="47"/>
        <pc:sldMkLst>
          <pc:docMk/>
          <pc:sldMk cId="4246696736" sldId="258"/>
        </pc:sldMkLst>
        <pc:spChg chg="mod">
          <ac:chgData name="2004 skip" userId="7cd98ea93a8adae8" providerId="LiveId" clId="{8F8ADD4A-6242-46C8-A721-B40CA9F4A9AD}" dt="2024-10-29T14:04:02.128" v="100"/>
          <ac:spMkLst>
            <pc:docMk/>
            <pc:sldMk cId="4246696736" sldId="258"/>
            <ac:spMk id="2" creationId="{309B3C0D-F800-ED15-FF2F-E72B3351B1FE}"/>
          </ac:spMkLst>
        </pc:spChg>
        <pc:spChg chg="mod">
          <ac:chgData name="2004 skip" userId="7cd98ea93a8adae8" providerId="LiveId" clId="{8F8ADD4A-6242-46C8-A721-B40CA9F4A9AD}" dt="2024-10-29T14:04:22.915" v="103" actId="5793"/>
          <ac:spMkLst>
            <pc:docMk/>
            <pc:sldMk cId="4246696736" sldId="258"/>
            <ac:spMk id="3" creationId="{F4CD3291-20AD-DEC6-148F-5DC4B4CFD7DF}"/>
          </ac:spMkLst>
        </pc:spChg>
      </pc:sldChg>
      <pc:sldChg chg="modSp add ord modAnim modNotesTx">
        <pc:chgData name="2004 skip" userId="7cd98ea93a8adae8" providerId="LiveId" clId="{8F8ADD4A-6242-46C8-A721-B40CA9F4A9AD}" dt="2024-10-29T15:59:27.772" v="2226"/>
        <pc:sldMkLst>
          <pc:docMk/>
          <pc:sldMk cId="4210193050" sldId="259"/>
        </pc:sldMkLst>
        <pc:spChg chg="mod">
          <ac:chgData name="2004 skip" userId="7cd98ea93a8adae8" providerId="LiveId" clId="{8F8ADD4A-6242-46C8-A721-B40CA9F4A9AD}" dt="2024-10-29T14:04:02.128" v="100"/>
          <ac:spMkLst>
            <pc:docMk/>
            <pc:sldMk cId="4210193050" sldId="259"/>
            <ac:spMk id="2" creationId="{3ED55FF3-CBA4-D1FE-6C8F-9693F8ABDC1E}"/>
          </ac:spMkLst>
        </pc:spChg>
        <pc:spChg chg="mod">
          <ac:chgData name="2004 skip" userId="7cd98ea93a8adae8" providerId="LiveId" clId="{8F8ADD4A-6242-46C8-A721-B40CA9F4A9AD}" dt="2024-10-29T15:59:20.667" v="2223" actId="6549"/>
          <ac:spMkLst>
            <pc:docMk/>
            <pc:sldMk cId="4210193050" sldId="259"/>
            <ac:spMk id="3" creationId="{32FC361C-13F3-3295-164D-9C5CA57CBE8E}"/>
          </ac:spMkLst>
        </pc:spChg>
      </pc:sldChg>
      <pc:sldChg chg="modSp add mod">
        <pc:chgData name="2004 skip" userId="7cd98ea93a8adae8" providerId="LiveId" clId="{8F8ADD4A-6242-46C8-A721-B40CA9F4A9AD}" dt="2024-10-29T14:04:34.859" v="105" actId="14100"/>
        <pc:sldMkLst>
          <pc:docMk/>
          <pc:sldMk cId="419308876" sldId="260"/>
        </pc:sldMkLst>
        <pc:spChg chg="mod">
          <ac:chgData name="2004 skip" userId="7cd98ea93a8adae8" providerId="LiveId" clId="{8F8ADD4A-6242-46C8-A721-B40CA9F4A9AD}" dt="2024-10-29T14:04:02.128" v="100"/>
          <ac:spMkLst>
            <pc:docMk/>
            <pc:sldMk cId="419308876" sldId="260"/>
            <ac:spMk id="2" creationId="{3ED55FF3-CBA4-D1FE-6C8F-9693F8ABDC1E}"/>
          </ac:spMkLst>
        </pc:spChg>
        <pc:spChg chg="mod">
          <ac:chgData name="2004 skip" userId="7cd98ea93a8adae8" providerId="LiveId" clId="{8F8ADD4A-6242-46C8-A721-B40CA9F4A9AD}" dt="2024-10-29T14:04:34.859" v="105" actId="14100"/>
          <ac:spMkLst>
            <pc:docMk/>
            <pc:sldMk cId="419308876" sldId="260"/>
            <ac:spMk id="5" creationId="{BCCFD2F3-0EB9-48F3-09A8-E91762C79DC2}"/>
          </ac:spMkLst>
        </pc:spChg>
      </pc:sldChg>
      <pc:sldChg chg="addSp delSp modSp add mod">
        <pc:chgData name="2004 skip" userId="7cd98ea93a8adae8" providerId="LiveId" clId="{8F8ADD4A-6242-46C8-A721-B40CA9F4A9AD}" dt="2024-10-29T15:00:11.487" v="741"/>
        <pc:sldMkLst>
          <pc:docMk/>
          <pc:sldMk cId="1620056034" sldId="261"/>
        </pc:sldMkLst>
        <pc:spChg chg="mod">
          <ac:chgData name="2004 skip" userId="7cd98ea93a8adae8" providerId="LiveId" clId="{8F8ADD4A-6242-46C8-A721-B40CA9F4A9AD}" dt="2024-10-29T14:05:27.604" v="113"/>
          <ac:spMkLst>
            <pc:docMk/>
            <pc:sldMk cId="1620056034" sldId="261"/>
            <ac:spMk id="4" creationId="{8CFA5973-081D-475F-CA89-A155907DF63C}"/>
          </ac:spMkLst>
        </pc:spChg>
        <pc:spChg chg="mod">
          <ac:chgData name="2004 skip" userId="7cd98ea93a8adae8" providerId="LiveId" clId="{8F8ADD4A-6242-46C8-A721-B40CA9F4A9AD}" dt="2024-10-29T15:00:11.487" v="741"/>
          <ac:spMkLst>
            <pc:docMk/>
            <pc:sldMk cId="1620056034" sldId="261"/>
            <ac:spMk id="5" creationId="{53F533A7-42B5-35E7-E57A-22CF215ABE0E}"/>
          </ac:spMkLst>
        </pc:spChg>
        <pc:spChg chg="mod">
          <ac:chgData name="2004 skip" userId="7cd98ea93a8adae8" providerId="LiveId" clId="{8F8ADD4A-6242-46C8-A721-B40CA9F4A9AD}" dt="2024-10-29T14:05:40.873" v="142" actId="20577"/>
          <ac:spMkLst>
            <pc:docMk/>
            <pc:sldMk cId="1620056034" sldId="261"/>
            <ac:spMk id="7" creationId="{6EC8DE6C-AA8E-2666-22A8-2A6F78167CCC}"/>
          </ac:spMkLst>
        </pc:spChg>
        <pc:picChg chg="add del">
          <ac:chgData name="2004 skip" userId="7cd98ea93a8adae8" providerId="LiveId" clId="{8F8ADD4A-6242-46C8-A721-B40CA9F4A9AD}" dt="2024-10-29T14:54:47.743" v="718" actId="22"/>
          <ac:picMkLst>
            <pc:docMk/>
            <pc:sldMk cId="1620056034" sldId="261"/>
            <ac:picMk id="6" creationId="{048F2929-7871-DFAB-B88B-662B14539E19}"/>
          </ac:picMkLst>
        </pc:picChg>
        <pc:picChg chg="add del">
          <ac:chgData name="2004 skip" userId="7cd98ea93a8adae8" providerId="LiveId" clId="{8F8ADD4A-6242-46C8-A721-B40CA9F4A9AD}" dt="2024-10-29T14:54:49.427" v="720" actId="22"/>
          <ac:picMkLst>
            <pc:docMk/>
            <pc:sldMk cId="1620056034" sldId="261"/>
            <ac:picMk id="9" creationId="{1CDE7C8C-4B71-23C5-0C66-F4FD536ED39C}"/>
          </ac:picMkLst>
        </pc:picChg>
      </pc:sldChg>
      <pc:sldChg chg="modSp new mod modAnim">
        <pc:chgData name="2004 skip" userId="7cd98ea93a8adae8" providerId="LiveId" clId="{8F8ADD4A-6242-46C8-A721-B40CA9F4A9AD}" dt="2024-10-30T02:17:39.298" v="2390"/>
        <pc:sldMkLst>
          <pc:docMk/>
          <pc:sldMk cId="1015146154" sldId="262"/>
        </pc:sldMkLst>
        <pc:spChg chg="mod">
          <ac:chgData name="2004 skip" userId="7cd98ea93a8adae8" providerId="LiveId" clId="{8F8ADD4A-6242-46C8-A721-B40CA9F4A9AD}" dt="2024-10-29T15:02:37.614" v="794" actId="20577"/>
          <ac:spMkLst>
            <pc:docMk/>
            <pc:sldMk cId="1015146154" sldId="262"/>
            <ac:spMk id="2" creationId="{468DDAD7-F90C-4F18-CACE-93D7CA14DBC4}"/>
          </ac:spMkLst>
        </pc:spChg>
        <pc:spChg chg="mod">
          <ac:chgData name="2004 skip" userId="7cd98ea93a8adae8" providerId="LiveId" clId="{8F8ADD4A-6242-46C8-A721-B40CA9F4A9AD}" dt="2024-10-30T02:17:04.553" v="2389" actId="20577"/>
          <ac:spMkLst>
            <pc:docMk/>
            <pc:sldMk cId="1015146154" sldId="262"/>
            <ac:spMk id="3" creationId="{95364104-BC5F-AA2C-B45E-C8AA6881FD8E}"/>
          </ac:spMkLst>
        </pc:spChg>
      </pc:sldChg>
      <pc:sldChg chg="addSp modSp new mod">
        <pc:chgData name="2004 skip" userId="7cd98ea93a8adae8" providerId="LiveId" clId="{8F8ADD4A-6242-46C8-A721-B40CA9F4A9AD}" dt="2024-10-30T02:46:16.097" v="2530" actId="20577"/>
        <pc:sldMkLst>
          <pc:docMk/>
          <pc:sldMk cId="339977005" sldId="263"/>
        </pc:sldMkLst>
        <pc:spChg chg="mod">
          <ac:chgData name="2004 skip" userId="7cd98ea93a8adae8" providerId="LiveId" clId="{8F8ADD4A-6242-46C8-A721-B40CA9F4A9AD}" dt="2024-10-29T14:22:35.432" v="521" actId="20577"/>
          <ac:spMkLst>
            <pc:docMk/>
            <pc:sldMk cId="339977005" sldId="263"/>
            <ac:spMk id="2" creationId="{BAEAD166-E511-4D47-AB42-F0AF40A0D216}"/>
          </ac:spMkLst>
        </pc:spChg>
        <pc:spChg chg="mod">
          <ac:chgData name="2004 skip" userId="7cd98ea93a8adae8" providerId="LiveId" clId="{8F8ADD4A-6242-46C8-A721-B40CA9F4A9AD}" dt="2024-10-30T02:46:16.097" v="2530" actId="20577"/>
          <ac:spMkLst>
            <pc:docMk/>
            <pc:sldMk cId="339977005" sldId="263"/>
            <ac:spMk id="3" creationId="{EF8C01D3-2C79-D013-2E05-201B9451B23F}"/>
          </ac:spMkLst>
        </pc:spChg>
        <pc:spChg chg="add mod">
          <ac:chgData name="2004 skip" userId="7cd98ea93a8adae8" providerId="LiveId" clId="{8F8ADD4A-6242-46C8-A721-B40CA9F4A9AD}" dt="2024-10-30T02:33:33.857" v="2423" actId="1076"/>
          <ac:spMkLst>
            <pc:docMk/>
            <pc:sldMk cId="339977005" sldId="263"/>
            <ac:spMk id="4" creationId="{E2E5AC2F-5F1E-05F0-4B47-B8901B3C8D5B}"/>
          </ac:spMkLst>
        </pc:spChg>
      </pc:sldChg>
      <pc:sldChg chg="modSp new del mod">
        <pc:chgData name="2004 skip" userId="7cd98ea93a8adae8" providerId="LiveId" clId="{8F8ADD4A-6242-46C8-A721-B40CA9F4A9AD}" dt="2024-10-29T14:50:29.294" v="686" actId="47"/>
        <pc:sldMkLst>
          <pc:docMk/>
          <pc:sldMk cId="2267169937" sldId="264"/>
        </pc:sldMkLst>
        <pc:spChg chg="mod">
          <ac:chgData name="2004 skip" userId="7cd98ea93a8adae8" providerId="LiveId" clId="{8F8ADD4A-6242-46C8-A721-B40CA9F4A9AD}" dt="2024-10-29T14:50:20.696" v="685"/>
          <ac:spMkLst>
            <pc:docMk/>
            <pc:sldMk cId="2267169937" sldId="264"/>
            <ac:spMk id="2" creationId="{D852F0AD-042E-54BE-4028-9C9B5F4A53EB}"/>
          </ac:spMkLst>
        </pc:spChg>
      </pc:sldChg>
      <pc:sldChg chg="modSp add mod modNotesTx">
        <pc:chgData name="2004 skip" userId="7cd98ea93a8adae8" providerId="LiveId" clId="{8F8ADD4A-6242-46C8-A721-B40CA9F4A9AD}" dt="2024-10-29T15:58:49.117" v="2219" actId="20577"/>
        <pc:sldMkLst>
          <pc:docMk/>
          <pc:sldMk cId="3527326098" sldId="264"/>
        </pc:sldMkLst>
        <pc:spChg chg="mod">
          <ac:chgData name="2004 skip" userId="7cd98ea93a8adae8" providerId="LiveId" clId="{8F8ADD4A-6242-46C8-A721-B40CA9F4A9AD}" dt="2024-10-29T14:50:35.135" v="688" actId="1076"/>
          <ac:spMkLst>
            <pc:docMk/>
            <pc:sldMk cId="3527326098" sldId="264"/>
            <ac:spMk id="5" creationId="{5CF31F86-6189-F766-43A4-AA9444AE937C}"/>
          </ac:spMkLst>
        </pc:spChg>
      </pc:sldChg>
      <pc:sldChg chg="add modNotesTx">
        <pc:chgData name="2004 skip" userId="7cd98ea93a8adae8" providerId="LiveId" clId="{8F8ADD4A-6242-46C8-A721-B40CA9F4A9AD}" dt="2024-10-29T16:00:35.685" v="2263" actId="20577"/>
        <pc:sldMkLst>
          <pc:docMk/>
          <pc:sldMk cId="2962704662" sldId="284"/>
        </pc:sldMkLst>
      </pc:sldChg>
      <pc:sldChg chg="addSp modSp add mod modAnim modNotesTx">
        <pc:chgData name="2004 skip" userId="7cd98ea93a8adae8" providerId="LiveId" clId="{8F8ADD4A-6242-46C8-A721-B40CA9F4A9AD}" dt="2024-10-30T02:43:22.278" v="2484" actId="20577"/>
        <pc:sldMkLst>
          <pc:docMk/>
          <pc:sldMk cId="3602119387" sldId="285"/>
        </pc:sldMkLst>
        <pc:spChg chg="add mod">
          <ac:chgData name="2004 skip" userId="7cd98ea93a8adae8" providerId="LiveId" clId="{8F8ADD4A-6242-46C8-A721-B40CA9F4A9AD}" dt="2024-10-30T02:43:03.204" v="2478" actId="1076"/>
          <ac:spMkLst>
            <pc:docMk/>
            <pc:sldMk cId="3602119387" sldId="285"/>
            <ac:spMk id="3" creationId="{9A7E5223-92FC-F3EB-C356-45776786035E}"/>
          </ac:spMkLst>
        </pc:spChg>
        <pc:spChg chg="mod">
          <ac:chgData name="2004 skip" userId="7cd98ea93a8adae8" providerId="LiveId" clId="{8F8ADD4A-6242-46C8-A721-B40CA9F4A9AD}" dt="2024-10-30T02:42:49.847" v="2472" actId="20577"/>
          <ac:spMkLst>
            <pc:docMk/>
            <pc:sldMk cId="3602119387" sldId="285"/>
            <ac:spMk id="4" creationId="{FDA15BD1-2CBD-3F09-685C-30E38FFF9196}"/>
          </ac:spMkLst>
        </pc:spChg>
        <pc:picChg chg="add mod">
          <ac:chgData name="2004 skip" userId="7cd98ea93a8adae8" providerId="LiveId" clId="{8F8ADD4A-6242-46C8-A721-B40CA9F4A9AD}" dt="2024-10-30T02:25:38.955" v="2408" actId="1076"/>
          <ac:picMkLst>
            <pc:docMk/>
            <pc:sldMk cId="3602119387" sldId="285"/>
            <ac:picMk id="5" creationId="{190CD5FE-9737-26CD-FA86-3A3170F8EB67}"/>
          </ac:picMkLst>
        </pc:picChg>
      </pc:sldChg>
      <pc:sldChg chg="add modNotesTx">
        <pc:chgData name="2004 skip" userId="7cd98ea93a8adae8" providerId="LiveId" clId="{8F8ADD4A-6242-46C8-A721-B40CA9F4A9AD}" dt="2024-10-29T16:04:48.550" v="2265" actId="20577"/>
        <pc:sldMkLst>
          <pc:docMk/>
          <pc:sldMk cId="2970236147" sldId="286"/>
        </pc:sldMkLst>
      </pc:sldChg>
      <pc:sldChg chg="add modNotesTx">
        <pc:chgData name="2004 skip" userId="7cd98ea93a8adae8" providerId="LiveId" clId="{8F8ADD4A-6242-46C8-A721-B40CA9F4A9AD}" dt="2024-10-30T02:22:53.561" v="2400" actId="20577"/>
        <pc:sldMkLst>
          <pc:docMk/>
          <pc:sldMk cId="1112598649" sldId="287"/>
        </pc:sldMkLst>
      </pc:sldChg>
      <pc:sldChg chg="modSp add mod ord">
        <pc:chgData name="2004 skip" userId="7cd98ea93a8adae8" providerId="LiveId" clId="{8F8ADD4A-6242-46C8-A721-B40CA9F4A9AD}" dt="2024-10-30T02:04:12.652" v="2278" actId="20577"/>
        <pc:sldMkLst>
          <pc:docMk/>
          <pc:sldMk cId="119981576" sldId="288"/>
        </pc:sldMkLst>
        <pc:spChg chg="mod">
          <ac:chgData name="2004 skip" userId="7cd98ea93a8adae8" providerId="LiveId" clId="{8F8ADD4A-6242-46C8-A721-B40CA9F4A9AD}" dt="2024-10-30T02:04:12.652" v="2278" actId="20577"/>
          <ac:spMkLst>
            <pc:docMk/>
            <pc:sldMk cId="119981576" sldId="288"/>
            <ac:spMk id="4" creationId="{FDA15BD1-2CBD-3F09-685C-30E38FFF9196}"/>
          </ac:spMkLst>
        </pc:spChg>
      </pc:sldChg>
      <pc:sldChg chg="addSp delSp modSp add mod modNotesTx">
        <pc:chgData name="2004 skip" userId="7cd98ea93a8adae8" providerId="LiveId" clId="{8F8ADD4A-6242-46C8-A721-B40CA9F4A9AD}" dt="2024-10-29T15:58:52.014" v="2220" actId="20577"/>
        <pc:sldMkLst>
          <pc:docMk/>
          <pc:sldMk cId="1618123463" sldId="295"/>
        </pc:sldMkLst>
        <pc:spChg chg="mod">
          <ac:chgData name="2004 skip" userId="7cd98ea93a8adae8" providerId="LiveId" clId="{8F8ADD4A-6242-46C8-A721-B40CA9F4A9AD}" dt="2024-10-29T15:01:52.459" v="785" actId="108"/>
          <ac:spMkLst>
            <pc:docMk/>
            <pc:sldMk cId="1618123463" sldId="295"/>
            <ac:spMk id="3" creationId="{32FC361C-13F3-3295-164D-9C5CA57CBE8E}"/>
          </ac:spMkLst>
        </pc:spChg>
        <pc:spChg chg="mod">
          <ac:chgData name="2004 skip" userId="7cd98ea93a8adae8" providerId="LiveId" clId="{8F8ADD4A-6242-46C8-A721-B40CA9F4A9AD}" dt="2024-10-29T15:01:26.064" v="781" actId="1076"/>
          <ac:spMkLst>
            <pc:docMk/>
            <pc:sldMk cId="1618123463" sldId="295"/>
            <ac:spMk id="5" creationId="{5CF31F86-6189-F766-43A4-AA9444AE937C}"/>
          </ac:spMkLst>
        </pc:spChg>
        <pc:picChg chg="add del">
          <ac:chgData name="2004 skip" userId="7cd98ea93a8adae8" providerId="LiveId" clId="{8F8ADD4A-6242-46C8-A721-B40CA9F4A9AD}" dt="2024-10-29T14:53:11.933" v="693" actId="22"/>
          <ac:picMkLst>
            <pc:docMk/>
            <pc:sldMk cId="1618123463" sldId="295"/>
            <ac:picMk id="6" creationId="{423E7E1B-FBF5-9A22-5AAA-0E6FE53ECC39}"/>
          </ac:picMkLst>
        </pc:picChg>
        <pc:picChg chg="add del">
          <ac:chgData name="2004 skip" userId="7cd98ea93a8adae8" providerId="LiveId" clId="{8F8ADD4A-6242-46C8-A721-B40CA9F4A9AD}" dt="2024-10-29T14:53:14.175" v="695" actId="22"/>
          <ac:picMkLst>
            <pc:docMk/>
            <pc:sldMk cId="1618123463" sldId="295"/>
            <ac:picMk id="8" creationId="{B6E74A63-9A04-A2BA-4432-D0EFEC34C959}"/>
          </ac:picMkLst>
        </pc:picChg>
        <pc:picChg chg="add del">
          <ac:chgData name="2004 skip" userId="7cd98ea93a8adae8" providerId="LiveId" clId="{8F8ADD4A-6242-46C8-A721-B40CA9F4A9AD}" dt="2024-10-29T14:53:18.978" v="698" actId="22"/>
          <ac:picMkLst>
            <pc:docMk/>
            <pc:sldMk cId="1618123463" sldId="295"/>
            <ac:picMk id="10" creationId="{A1902254-34FA-2EC8-320A-74C774B693BF}"/>
          </ac:picMkLst>
        </pc:picChg>
        <pc:picChg chg="add del">
          <ac:chgData name="2004 skip" userId="7cd98ea93a8adae8" providerId="LiveId" clId="{8F8ADD4A-6242-46C8-A721-B40CA9F4A9AD}" dt="2024-10-29T14:53:24.889" v="700" actId="22"/>
          <ac:picMkLst>
            <pc:docMk/>
            <pc:sldMk cId="1618123463" sldId="295"/>
            <ac:picMk id="12" creationId="{A94D18D9-823F-AA99-FEED-F797C7F4DDE5}"/>
          </ac:picMkLst>
        </pc:picChg>
        <pc:picChg chg="add del mod">
          <ac:chgData name="2004 skip" userId="7cd98ea93a8adae8" providerId="LiveId" clId="{8F8ADD4A-6242-46C8-A721-B40CA9F4A9AD}" dt="2024-10-29T14:56:19.487" v="734" actId="22"/>
          <ac:picMkLst>
            <pc:docMk/>
            <pc:sldMk cId="1618123463" sldId="295"/>
            <ac:picMk id="14" creationId="{0CEE90D3-D577-C973-7FAA-495DA2D5E4B5}"/>
          </ac:picMkLst>
        </pc:picChg>
      </pc:sldChg>
      <pc:sldChg chg="modSp new mod modAnim">
        <pc:chgData name="2004 skip" userId="7cd98ea93a8adae8" providerId="LiveId" clId="{8F8ADD4A-6242-46C8-A721-B40CA9F4A9AD}" dt="2024-10-30T02:35:52.610" v="2453"/>
        <pc:sldMkLst>
          <pc:docMk/>
          <pc:sldMk cId="557584480" sldId="296"/>
        </pc:sldMkLst>
        <pc:spChg chg="mod">
          <ac:chgData name="2004 skip" userId="7cd98ea93a8adae8" providerId="LiveId" clId="{8F8ADD4A-6242-46C8-A721-B40CA9F4A9AD}" dt="2024-10-29T15:02:45.406" v="803" actId="20577"/>
          <ac:spMkLst>
            <pc:docMk/>
            <pc:sldMk cId="557584480" sldId="296"/>
            <ac:spMk id="2" creationId="{5016BD1B-1F36-87A1-3705-AD290452E894}"/>
          </ac:spMkLst>
        </pc:spChg>
        <pc:spChg chg="mod">
          <ac:chgData name="2004 skip" userId="7cd98ea93a8adae8" providerId="LiveId" clId="{8F8ADD4A-6242-46C8-A721-B40CA9F4A9AD}" dt="2024-10-29T15:06:55.156" v="954" actId="20577"/>
          <ac:spMkLst>
            <pc:docMk/>
            <pc:sldMk cId="557584480" sldId="296"/>
            <ac:spMk id="3" creationId="{43F631D0-80A8-37EB-B437-0DA95BD49627}"/>
          </ac:spMkLst>
        </pc:spChg>
      </pc:sldChg>
      <pc:sldChg chg="add del">
        <pc:chgData name="2004 skip" userId="7cd98ea93a8adae8" providerId="LiveId" clId="{8F8ADD4A-6242-46C8-A721-B40CA9F4A9AD}" dt="2024-10-29T14:53:01.043" v="691"/>
        <pc:sldMkLst>
          <pc:docMk/>
          <pc:sldMk cId="2356222085" sldId="296"/>
        </pc:sldMkLst>
      </pc:sldChg>
      <pc:sldChg chg="addSp delSp modSp new mod">
        <pc:chgData name="2004 skip" userId="7cd98ea93a8adae8" providerId="LiveId" clId="{8F8ADD4A-6242-46C8-A721-B40CA9F4A9AD}" dt="2024-10-29T15:19:01.243" v="1760" actId="20577"/>
        <pc:sldMkLst>
          <pc:docMk/>
          <pc:sldMk cId="2071164780" sldId="297"/>
        </pc:sldMkLst>
        <pc:spChg chg="mod">
          <ac:chgData name="2004 skip" userId="7cd98ea93a8adae8" providerId="LiveId" clId="{8F8ADD4A-6242-46C8-A721-B40CA9F4A9AD}" dt="2024-10-29T15:08:25.725" v="1054" actId="20577"/>
          <ac:spMkLst>
            <pc:docMk/>
            <pc:sldMk cId="2071164780" sldId="297"/>
            <ac:spMk id="2" creationId="{287514F8-47D3-7F4E-8B2D-64655CA2E5FD}"/>
          </ac:spMkLst>
        </pc:spChg>
        <pc:spChg chg="mod">
          <ac:chgData name="2004 skip" userId="7cd98ea93a8adae8" providerId="LiveId" clId="{8F8ADD4A-6242-46C8-A721-B40CA9F4A9AD}" dt="2024-10-29T15:19:01.243" v="1760" actId="20577"/>
          <ac:spMkLst>
            <pc:docMk/>
            <pc:sldMk cId="2071164780" sldId="297"/>
            <ac:spMk id="3" creationId="{658A0BA6-CD59-73FE-7A57-7A8E961A1EB3}"/>
          </ac:spMkLst>
        </pc:spChg>
        <pc:spChg chg="add del">
          <ac:chgData name="2004 skip" userId="7cd98ea93a8adae8" providerId="LiveId" clId="{8F8ADD4A-6242-46C8-A721-B40CA9F4A9AD}" dt="2024-10-29T15:08:07.542" v="1002" actId="22"/>
          <ac:spMkLst>
            <pc:docMk/>
            <pc:sldMk cId="2071164780" sldId="297"/>
            <ac:spMk id="5" creationId="{5DBDB59C-D1DA-8EB6-9A63-94A37D9D376F}"/>
          </ac:spMkLst>
        </pc:spChg>
      </pc:sldChg>
      <pc:sldChg chg="modSp new mod">
        <pc:chgData name="2004 skip" userId="7cd98ea93a8adae8" providerId="LiveId" clId="{8F8ADD4A-6242-46C8-A721-B40CA9F4A9AD}" dt="2024-10-29T15:23:14.808" v="2178" actId="20577"/>
        <pc:sldMkLst>
          <pc:docMk/>
          <pc:sldMk cId="2772544945" sldId="298"/>
        </pc:sldMkLst>
        <pc:spChg chg="mod">
          <ac:chgData name="2004 skip" userId="7cd98ea93a8adae8" providerId="LiveId" clId="{8F8ADD4A-6242-46C8-A721-B40CA9F4A9AD}" dt="2024-10-29T15:19:45.788" v="1802" actId="20577"/>
          <ac:spMkLst>
            <pc:docMk/>
            <pc:sldMk cId="2772544945" sldId="298"/>
            <ac:spMk id="2" creationId="{8EEC0558-6D65-5C20-AB19-7476D6D0E0C8}"/>
          </ac:spMkLst>
        </pc:spChg>
        <pc:spChg chg="mod">
          <ac:chgData name="2004 skip" userId="7cd98ea93a8adae8" providerId="LiveId" clId="{8F8ADD4A-6242-46C8-A721-B40CA9F4A9AD}" dt="2024-10-29T15:23:14.808" v="2178" actId="20577"/>
          <ac:spMkLst>
            <pc:docMk/>
            <pc:sldMk cId="2772544945" sldId="298"/>
            <ac:spMk id="3" creationId="{0AC8ED2F-C0AD-EDA4-D0FF-BD0B3FF7DEFE}"/>
          </ac:spMkLst>
        </pc:spChg>
      </pc:sldChg>
      <pc:sldChg chg="modSp new mod">
        <pc:chgData name="2004 skip" userId="7cd98ea93a8adae8" providerId="LiveId" clId="{8F8ADD4A-6242-46C8-A721-B40CA9F4A9AD}" dt="2024-10-30T02:49:17.813" v="2548" actId="20577"/>
        <pc:sldMkLst>
          <pc:docMk/>
          <pc:sldMk cId="159353057" sldId="299"/>
        </pc:sldMkLst>
        <pc:spChg chg="mod">
          <ac:chgData name="2004 skip" userId="7cd98ea93a8adae8" providerId="LiveId" clId="{8F8ADD4A-6242-46C8-A721-B40CA9F4A9AD}" dt="2024-10-29T15:26:25.754" v="2191" actId="20577"/>
          <ac:spMkLst>
            <pc:docMk/>
            <pc:sldMk cId="159353057" sldId="299"/>
            <ac:spMk id="2" creationId="{5DA5192F-0811-60FC-30AB-75CB347A37FD}"/>
          </ac:spMkLst>
        </pc:spChg>
        <pc:spChg chg="mod">
          <ac:chgData name="2004 skip" userId="7cd98ea93a8adae8" providerId="LiveId" clId="{8F8ADD4A-6242-46C8-A721-B40CA9F4A9AD}" dt="2024-10-30T02:49:17.813" v="2548" actId="20577"/>
          <ac:spMkLst>
            <pc:docMk/>
            <pc:sldMk cId="159353057" sldId="299"/>
            <ac:spMk id="3" creationId="{252B20E8-1C41-2FD3-6B4E-5128ABE2D384}"/>
          </ac:spMkLst>
        </pc:spChg>
      </pc:sldChg>
      <pc:sldChg chg="new">
        <pc:chgData name="2004 skip" userId="7cd98ea93a8adae8" providerId="LiveId" clId="{8F8ADD4A-6242-46C8-A721-B40CA9F4A9AD}" dt="2024-10-29T15:45:47.525" v="2214" actId="680"/>
        <pc:sldMkLst>
          <pc:docMk/>
          <pc:sldMk cId="1592628448" sldId="300"/>
        </pc:sldMkLst>
      </pc:sldChg>
      <pc:sldChg chg="add del">
        <pc:chgData name="2004 skip" userId="7cd98ea93a8adae8" providerId="LiveId" clId="{8F8ADD4A-6242-46C8-A721-B40CA9F4A9AD}" dt="2024-10-30T02:16:03.979" v="2280"/>
        <pc:sldMkLst>
          <pc:docMk/>
          <pc:sldMk cId="1473054584" sldId="301"/>
        </pc:sldMkLst>
      </pc:sldChg>
      <pc:sldChg chg="addSp delSp modSp add mod modNotesTx">
        <pc:chgData name="2004 skip" userId="7cd98ea93a8adae8" providerId="LiveId" clId="{8F8ADD4A-6242-46C8-A721-B40CA9F4A9AD}" dt="2024-10-30T02:37:18.909" v="2467" actId="20577"/>
        <pc:sldMkLst>
          <pc:docMk/>
          <pc:sldMk cId="902388590" sldId="373"/>
        </pc:sldMkLst>
        <pc:spChg chg="mod">
          <ac:chgData name="2004 skip" userId="7cd98ea93a8adae8" providerId="LiveId" clId="{8F8ADD4A-6242-46C8-A721-B40CA9F4A9AD}" dt="2024-10-30T02:36:02.268" v="2455" actId="1076"/>
          <ac:spMkLst>
            <pc:docMk/>
            <pc:sldMk cId="902388590" sldId="373"/>
            <ac:spMk id="2" creationId="{8B3AD71D-88B0-954B-D875-8AB2AB215B9F}"/>
          </ac:spMkLst>
        </pc:spChg>
        <pc:spChg chg="mod">
          <ac:chgData name="2004 skip" userId="7cd98ea93a8adae8" providerId="LiveId" clId="{8F8ADD4A-6242-46C8-A721-B40CA9F4A9AD}" dt="2024-10-30T02:36:25.924" v="2456" actId="1076"/>
          <ac:spMkLst>
            <pc:docMk/>
            <pc:sldMk cId="902388590" sldId="373"/>
            <ac:spMk id="3" creationId="{1DBBBA16-B248-47DA-AFAC-C406448F3A6E}"/>
          </ac:spMkLst>
        </pc:spChg>
        <pc:spChg chg="del">
          <ac:chgData name="2004 skip" userId="7cd98ea93a8adae8" providerId="LiveId" clId="{8F8ADD4A-6242-46C8-A721-B40CA9F4A9AD}" dt="2024-10-30T02:37:15.280" v="2460" actId="478"/>
          <ac:spMkLst>
            <pc:docMk/>
            <pc:sldMk cId="902388590" sldId="373"/>
            <ac:spMk id="5" creationId="{18025048-658F-46E9-96DC-9D540C88DB1C}"/>
          </ac:spMkLst>
        </pc:spChg>
        <pc:spChg chg="add mod">
          <ac:chgData name="2004 skip" userId="7cd98ea93a8adae8" providerId="LiveId" clId="{8F8ADD4A-6242-46C8-A721-B40CA9F4A9AD}" dt="2024-10-30T02:37:18.909" v="2467" actId="20577"/>
          <ac:spMkLst>
            <pc:docMk/>
            <pc:sldMk cId="902388590" sldId="373"/>
            <ac:spMk id="7" creationId="{62B0E41F-E548-7C68-CF23-F3076B53B1FD}"/>
          </ac:spMkLst>
        </pc:spChg>
      </pc:sldChg>
      <pc:sldChg chg="addSp modSp new mod">
        <pc:chgData name="2004 skip" userId="7cd98ea93a8adae8" providerId="LiveId" clId="{8F8ADD4A-6242-46C8-A721-B40CA9F4A9AD}" dt="2024-10-30T02:55:44.884" v="2563" actId="1076"/>
        <pc:sldMkLst>
          <pc:docMk/>
          <pc:sldMk cId="3260059293" sldId="374"/>
        </pc:sldMkLst>
        <pc:spChg chg="mod">
          <ac:chgData name="2004 skip" userId="7cd98ea93a8adae8" providerId="LiveId" clId="{8F8ADD4A-6242-46C8-A721-B40CA9F4A9AD}" dt="2024-10-30T02:55:41.292" v="2561" actId="20577"/>
          <ac:spMkLst>
            <pc:docMk/>
            <pc:sldMk cId="3260059293" sldId="374"/>
            <ac:spMk id="2" creationId="{57AB4AC4-30E1-34C4-F449-CF29B8CFC769}"/>
          </ac:spMkLst>
        </pc:spChg>
        <pc:picChg chg="add mod">
          <ac:chgData name="2004 skip" userId="7cd98ea93a8adae8" providerId="LiveId" clId="{8F8ADD4A-6242-46C8-A721-B40CA9F4A9AD}" dt="2024-10-30T02:55:44.884" v="2563" actId="1076"/>
          <ac:picMkLst>
            <pc:docMk/>
            <pc:sldMk cId="3260059293" sldId="374"/>
            <ac:picMk id="5" creationId="{3C6535AD-D483-4CFA-70A2-D279CE35091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74A4-DD61-4633-9882-3A8708A1D6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24152-29D9-45D4-AB6A-E56236BA1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18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CBDA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2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ACDE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44954-F688-494C-A787-9187EA401B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7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(n+1)/2; (n-1)/2; 2n-1; </a:t>
            </a:r>
            <a:r>
              <a:rPr lang="zh-CN" altLang="en-US" dirty="0"/>
              <a:t>归纳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81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G, 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5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[25, 49]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24152-29D9-45D4-AB6A-E56236BA134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3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5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17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07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69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28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39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51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16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43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785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83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06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27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063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4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5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0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27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6062CC-F07A-448A-9666-2894D4D16DF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7BC-A717-4067-A7DA-A52931076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54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92BDB-67F5-D154-3AC9-121063993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期中习题课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559257-E709-4A71-3ECC-6ED1B6E2E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钱易</a:t>
            </a:r>
          </a:p>
        </p:txBody>
      </p:sp>
    </p:spTree>
    <p:extLst>
      <p:ext uri="{BB962C8B-B14F-4D97-AF65-F5344CB8AC3E}">
        <p14:creationId xmlns:p14="http://schemas.microsoft.com/office/powerpoint/2010/main" val="46113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C361C-13F3-3295-164D-9C5CA57C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4043"/>
            <a:ext cx="8946541" cy="4195481"/>
          </a:xfrm>
        </p:spPr>
        <p:txBody>
          <a:bodyPr/>
          <a:lstStyle/>
          <a:p>
            <a:r>
              <a:rPr lang="en-US" altLang="zh-CN" dirty="0"/>
              <a:t>18</a:t>
            </a:r>
            <a:r>
              <a:rPr lang="zh-CN" altLang="en-US" dirty="0"/>
              <a:t>期中）带头节点 的双循环链表 </a:t>
            </a:r>
            <a:r>
              <a:rPr lang="en-US" altLang="zh-CN" dirty="0"/>
              <a:t>L </a:t>
            </a:r>
            <a:r>
              <a:rPr lang="zh-CN" altLang="en-US" dirty="0"/>
              <a:t>为空的条件是</a:t>
            </a:r>
            <a:r>
              <a:rPr lang="en-US" altLang="zh-CN" dirty="0"/>
              <a:t>_________</a:t>
            </a:r>
            <a:r>
              <a:rPr lang="zh-CN" altLang="en-US" dirty="0"/>
              <a:t>？ </a:t>
            </a:r>
            <a:endParaRPr lang="en-US" altLang="zh-CN" dirty="0"/>
          </a:p>
          <a:p>
            <a:r>
              <a:rPr lang="en-US" altLang="zh-CN" dirty="0"/>
              <a:t>A.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-&gt;prior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L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-&gt;next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NULL</a:t>
            </a:r>
            <a:endParaRPr lang="en-US" altLang="zh-CN" b="0" dirty="0">
              <a:solidFill>
                <a:srgbClr val="BBBBBB"/>
              </a:solidFill>
              <a:effectLst/>
              <a:latin typeface="Fira Code" pitchFamily="1" charset="0"/>
            </a:endParaRPr>
          </a:p>
          <a:p>
            <a:r>
              <a:rPr lang="en-US" altLang="zh-CN" dirty="0"/>
              <a:t>B.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-&gt;prior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NULL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-&gt;next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NULL</a:t>
            </a:r>
            <a:endParaRPr lang="en-US" altLang="zh-CN" b="0" dirty="0">
              <a:solidFill>
                <a:srgbClr val="BBBBBB"/>
              </a:solidFill>
              <a:effectLst/>
              <a:latin typeface="Fira Code" pitchFamily="1" charset="0"/>
            </a:endParaRPr>
          </a:p>
          <a:p>
            <a:r>
              <a:rPr lang="en-US" altLang="zh-CN" dirty="0"/>
              <a:t>C.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-&gt;prior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NULL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-&gt;next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L</a:t>
            </a:r>
          </a:p>
          <a:p>
            <a:r>
              <a:rPr lang="en-US" altLang="zh-CN" dirty="0"/>
              <a:t>D.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-&gt;prior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L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-&gt;next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F31F86-6189-F766-43A4-AA9444AE937C}"/>
              </a:ext>
            </a:extLst>
          </p:cNvPr>
          <p:cNvSpPr txBox="1"/>
          <p:nvPr/>
        </p:nvSpPr>
        <p:spPr>
          <a:xfrm>
            <a:off x="7278088" y="1853248"/>
            <a:ext cx="131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1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2BEE3-A1D0-4610-8AF8-DECB9921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40" y="1628980"/>
            <a:ext cx="10800120" cy="4680020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17 </a:t>
            </a:r>
            <a:r>
              <a:rPr lang="zh-CN" altLang="en-US" dirty="0"/>
              <a:t>期中）完成在双循环链表结点 </a:t>
            </a:r>
            <a:r>
              <a:rPr lang="en-US" altLang="zh-CN" dirty="0"/>
              <a:t>p </a:t>
            </a:r>
            <a:r>
              <a:rPr lang="zh-CN" altLang="en-US" dirty="0"/>
              <a:t>之后插入 </a:t>
            </a:r>
            <a:r>
              <a:rPr lang="en-US" altLang="zh-CN" dirty="0"/>
              <a:t>s </a:t>
            </a:r>
            <a:r>
              <a:rPr lang="zh-CN" altLang="en-US" dirty="0"/>
              <a:t>的操作为</a:t>
            </a:r>
            <a:r>
              <a:rPr lang="en-US" altLang="zh-CN" dirty="0"/>
              <a:t>_______: 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A9955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/* A. */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=p;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A9955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/* B. */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=p;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A9955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/* C. */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=p;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</a:t>
            </a:r>
          </a:p>
          <a:p>
            <a:pPr marL="0" indent="0">
              <a:buNone/>
            </a:pPr>
            <a:r>
              <a:rPr lang="en-US" altLang="zh-CN" sz="2400" b="0" dirty="0">
                <a:solidFill>
                  <a:srgbClr val="6A9955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/* D. */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=p;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 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s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next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-&gt;</a:t>
            </a:r>
            <a:r>
              <a:rPr lang="en-US" altLang="zh-CN" sz="2400" b="0" dirty="0" err="1">
                <a:solidFill>
                  <a:srgbClr val="9CDCFE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prev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=s;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AD71D-88B0-954B-D875-8AB2AB215B9F}"/>
              </a:ext>
            </a:extLst>
          </p:cNvPr>
          <p:cNvSpPr txBox="1"/>
          <p:nvPr/>
        </p:nvSpPr>
        <p:spPr>
          <a:xfrm>
            <a:off x="7707645" y="1538979"/>
            <a:ext cx="74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73D388"/>
                </a:solidFill>
              </a:rPr>
              <a:t>ACD</a:t>
            </a:r>
            <a:endParaRPr lang="zh-CN" altLang="en-US" sz="2400" dirty="0">
              <a:solidFill>
                <a:srgbClr val="73D38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BBBA16-B248-47DA-AFAC-C406448F3A6E}"/>
              </a:ext>
            </a:extLst>
          </p:cNvPr>
          <p:cNvSpPr/>
          <p:nvPr/>
        </p:nvSpPr>
        <p:spPr>
          <a:xfrm>
            <a:off x="7151425" y="2575178"/>
            <a:ext cx="2610029" cy="45000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2B0E41F-E548-7C68-CF23-F3076B53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</p:spTree>
    <p:extLst>
      <p:ext uri="{BB962C8B-B14F-4D97-AF65-F5344CB8AC3E}">
        <p14:creationId xmlns:p14="http://schemas.microsoft.com/office/powerpoint/2010/main" val="90238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6BD1B-1F36-87A1-3705-AD290452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631D0-80A8-37EB-B437-0DA95BD4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请设计算法，在不修改链表中元素的情况下，判断一个带有头结点 </a:t>
            </a:r>
            <a:r>
              <a:rPr lang="en-US" altLang="zh-CN" dirty="0"/>
              <a:t>head </a:t>
            </a:r>
            <a:r>
              <a:rPr lang="zh-CN" altLang="en-US" dirty="0"/>
              <a:t>的单向链表 </a:t>
            </a:r>
            <a:r>
              <a:rPr lang="en-US" altLang="zh-CN" dirty="0"/>
              <a:t>L</a:t>
            </a:r>
            <a:r>
              <a:rPr lang="zh-CN" altLang="en-US" dirty="0"/>
              <a:t> 是否含有环；如果有环，请找出环的入口点。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朴素做法：使用数据结构判断节点是否已经访问，时空 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似乎不太符合出题人意图。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5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14F8-47D3-7F4E-8B2D-64655CA2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 判圈法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8A0BA6-CD59-73FE-7A57-7A8E961A1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令两个指针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初始均位于 </a:t>
                </a:r>
                <a:r>
                  <a:rPr lang="en-US" altLang="zh-CN" dirty="0"/>
                  <a:t>head</a:t>
                </a:r>
                <a:r>
                  <a:rPr lang="zh-CN" altLang="en-US" dirty="0"/>
                  <a:t>。此后每轮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前进两步，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前进</m:t>
                    </m:r>
                  </m:oMath>
                </a14:m>
                <a:r>
                  <a:rPr lang="zh-CN" altLang="en-US" dirty="0"/>
                  <a:t>一步，直到两者再次相同，或者其中一个变为 </a:t>
                </a:r>
                <a:r>
                  <a:rPr lang="en-US" altLang="zh-CN" dirty="0"/>
                  <a:t>NULL </a:t>
                </a:r>
                <a:r>
                  <a:rPr lang="zh-CN" altLang="en-US" dirty="0"/>
                  <a:t>后停止。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算法正确性：</a:t>
                </a:r>
                <a:endParaRPr lang="en-US" altLang="zh-CN" dirty="0"/>
              </a:p>
              <a:p>
                <a:r>
                  <a:rPr lang="zh-CN" altLang="en-US" dirty="0"/>
                  <a:t>如果没有环，它们不会再次相同，并且会变为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如果存在环，那么充分长时间后，它们都会进入环，并且开始赛跑，快指针会追上慢指针。此时步数一定是环长的倍数。将一个指针重置为 </a:t>
                </a:r>
                <a:r>
                  <a:rPr lang="en-US" altLang="zh-CN" dirty="0"/>
                  <a:t>head</a:t>
                </a:r>
                <a:r>
                  <a:rPr lang="zh-CN" altLang="en-US" dirty="0"/>
                  <a:t>，两者以相同速度前进，再次相遇即为入口。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8A0BA6-CD59-73FE-7A57-7A8E961A1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 r="-3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0558-6D65-5C20-AB19-7476D6D0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Brent</a:t>
            </a:r>
            <a:r>
              <a:rPr lang="zh-CN" altLang="en-US" dirty="0"/>
              <a:t> 判圈法（倍增法）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C8ED2F-C0AD-EDA4-D0FF-BD0B3FF7DE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令两个指针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初始均位于 </a:t>
                </a:r>
                <a:r>
                  <a:rPr lang="en-US" altLang="zh-CN" dirty="0"/>
                  <a:t>head</a:t>
                </a:r>
                <a:r>
                  <a:rPr lang="zh-CN" altLang="en-US" dirty="0"/>
                  <a:t>。第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先前进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 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再一步步前进，直到也前进了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步位置，中途查看两者是否相同过，或者其中一个变为 </a:t>
                </a:r>
                <a:r>
                  <a:rPr lang="en-US" altLang="zh-CN" dirty="0"/>
                  <a:t>NULL </a:t>
                </a:r>
                <a:r>
                  <a:rPr lang="zh-CN" altLang="en-US" dirty="0"/>
                  <a:t>后停止。</a:t>
                </a:r>
                <a:endParaRPr lang="en-US" altLang="zh-CN" dirty="0"/>
              </a:p>
              <a:p>
                <a:r>
                  <a:rPr lang="zh-CN" altLang="en-US" dirty="0"/>
                  <a:t>正确性：</a:t>
                </a:r>
                <a:endParaRPr lang="en-US" altLang="zh-CN" dirty="0"/>
              </a:p>
              <a:p>
                <a:r>
                  <a:rPr lang="zh-CN" altLang="en-US" dirty="0"/>
                  <a:t>如果没有环，它们不会再次相同，并且会变为 </a:t>
                </a:r>
                <a:r>
                  <a:rPr lang="en-US" altLang="zh-CN" dirty="0"/>
                  <a:t>NULL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如果存在环，那么充分长时间后，它们都会进入环，且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环长。此时一轮里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肯定</m:t>
                    </m:r>
                  </m:oMath>
                </a14:m>
                <a:r>
                  <a:rPr lang="zh-CN" altLang="en-US" dirty="0"/>
                  <a:t>会和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相同一次。此时通过两者步数差也可以得出环长的一个倍数。通过类似的算法可以找到入口。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C8ED2F-C0AD-EDA4-D0FF-BD0B3FF7DE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017" r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4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5192F-0811-60FC-30AB-75CB347A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B20E8-1C41-2FD3-6B4E-5128ABE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r>
              <a:rPr lang="zh-CN" altLang="en-US" dirty="0"/>
              <a:t>前序，中序，后序，层序遍历</a:t>
            </a:r>
            <a:endParaRPr lang="en-US" altLang="zh-CN" dirty="0"/>
          </a:p>
          <a:p>
            <a:r>
              <a:rPr lang="zh-CN" altLang="en-US" dirty="0"/>
              <a:t>非递归化遍历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二叉搜索树（插入与删除）</a:t>
            </a:r>
            <a:endParaRPr lang="en-US" altLang="zh-CN" dirty="0"/>
          </a:p>
          <a:p>
            <a:r>
              <a:rPr lang="zh-CN" altLang="en-US" dirty="0"/>
              <a:t>堆（构造，出入堆）</a:t>
            </a:r>
            <a:endParaRPr lang="en-US" altLang="zh-CN" dirty="0"/>
          </a:p>
          <a:p>
            <a:r>
              <a:rPr lang="en-US" altLang="zh-CN" dirty="0"/>
              <a:t>Huffman </a:t>
            </a:r>
            <a:r>
              <a:rPr lang="zh-CN" altLang="en-US" dirty="0"/>
              <a:t>树（构造，利用 </a:t>
            </a:r>
            <a:r>
              <a:rPr lang="en-US" altLang="zh-CN" sz="1800" dirty="0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Huffman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树进行编码、解码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5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DA15BD1-2CBD-3F09-685C-30E38FFF91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126" y="1921211"/>
                <a:ext cx="10800120" cy="46800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16 </a:t>
                </a:r>
                <a:r>
                  <a:rPr lang="zh-CN" altLang="en-US" dirty="0"/>
                  <a:t>期中）</a:t>
                </a:r>
                <a:r>
                  <a:rPr lang="zh-CN" altLang="en-US" dirty="0">
                    <a:effectLst/>
                  </a:rPr>
                  <a:t>一个具有</a:t>
                </a:r>
                <a:r>
                  <a:rPr lang="en-US" altLang="zh-CN" dirty="0">
                    <a:effectLst/>
                  </a:rPr>
                  <a:t>n</a:t>
                </a:r>
                <a:r>
                  <a:rPr lang="zh-CN" altLang="en-US" dirty="0">
                    <a:effectLst/>
                  </a:rPr>
                  <a:t>个结点的二叉树的叶结点的个数最多有多少个？</a:t>
                </a:r>
                <a:endParaRPr lang="en-US" altLang="zh-CN" dirty="0">
                  <a:effectLst/>
                </a:endParaRPr>
              </a:p>
              <a:p>
                <a:endParaRPr lang="en-US" altLang="zh-CN" dirty="0"/>
              </a:p>
              <a:p>
                <a:r>
                  <a:rPr lang="zh-CN" altLang="en-US" dirty="0">
                    <a:effectLst/>
                  </a:rPr>
                  <a:t>（</a:t>
                </a:r>
                <a:r>
                  <a:rPr lang="en-US" altLang="zh-CN" dirty="0">
                    <a:effectLst/>
                  </a:rPr>
                  <a:t>17 </a:t>
                </a:r>
                <a:r>
                  <a:rPr lang="zh-CN" altLang="en-US" dirty="0">
                    <a:effectLst/>
                  </a:rPr>
                  <a:t>期中）</a:t>
                </a:r>
                <a:r>
                  <a:rPr lang="zh-CN" altLang="en-US" dirty="0"/>
                  <a:t>已知二叉树有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个结点 </a:t>
                </a:r>
                <a:r>
                  <a:rPr lang="en-US" altLang="zh-CN" dirty="0"/>
                  <a:t>(n &gt; 0)</a:t>
                </a:r>
                <a:r>
                  <a:rPr lang="zh-CN" altLang="en-US" dirty="0"/>
                  <a:t>，则度为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的结点最多有多少个？</a:t>
                </a:r>
                <a:endParaRPr lang="en-US" altLang="zh-CN" dirty="0"/>
              </a:p>
              <a:p>
                <a:endParaRPr lang="en-US" altLang="zh-CN" dirty="0">
                  <a:effectLst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（</a:t>
                </a:r>
                <a:r>
                  <a:rPr lang="en-US" altLang="zh-CN" dirty="0"/>
                  <a:t>16 </a:t>
                </a:r>
                <a:r>
                  <a:rPr lang="zh-CN" altLang="en-US" dirty="0"/>
                  <a:t>期中）对于满二叉树：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试问具有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个叶结点的树中共有多少个结点？</a:t>
                </a:r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试证明：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表示叶结点的个数，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个叶结点的深度（根的深度为</a:t>
                </a:r>
                <a:r>
                  <a:rPr lang="en-US" altLang="zh-CN" dirty="0"/>
                  <a:t> 0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endParaRPr lang="en-US" altLang="zh-CN" dirty="0">
                  <a:effectLst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DA15BD1-2CBD-3F09-685C-30E38FFF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6" y="1921211"/>
                <a:ext cx="10800120" cy="4680020"/>
              </a:xfrm>
              <a:prstGeom prst="rect">
                <a:avLst/>
              </a:prstGeom>
              <a:blipFill>
                <a:blip r:embed="rId3"/>
                <a:stretch>
                  <a:fillRect l="-1016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FE54ED83-C7C2-4C5E-B177-686D958FF941}"/>
                  </a:ext>
                </a:extLst>
              </p:cNvPr>
              <p:cNvSpPr txBox="1"/>
              <p:nvPr/>
            </p:nvSpPr>
            <p:spPr>
              <a:xfrm>
                <a:off x="5465993" y="2168986"/>
                <a:ext cx="91440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3">
                <a:extLst>
                  <a:ext uri="{FF2B5EF4-FFF2-40B4-BE49-F238E27FC236}">
                    <a16:creationId xmlns:a16="http://schemas.microsoft.com/office/drawing/2014/main" id="{FE54ED83-C7C2-4C5E-B177-686D958F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993" y="2168986"/>
                <a:ext cx="914400" cy="914096"/>
              </a:xfrm>
              <a:prstGeom prst="rect">
                <a:avLst/>
              </a:prstGeom>
              <a:blipFill>
                <a:blip r:embed="rId4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1597A9D3-5820-FF3A-4EF9-F099EA352927}"/>
                  </a:ext>
                </a:extLst>
              </p:cNvPr>
              <p:cNvSpPr txBox="1"/>
              <p:nvPr/>
            </p:nvSpPr>
            <p:spPr>
              <a:xfrm>
                <a:off x="5465993" y="3180860"/>
                <a:ext cx="91440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1597A9D3-5820-FF3A-4EF9-F099EA35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993" y="3180860"/>
                <a:ext cx="914400" cy="914096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二叉树遍历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A15BD1-2CBD-3F09-685C-30E38FFF9196}"/>
              </a:ext>
            </a:extLst>
          </p:cNvPr>
          <p:cNvSpPr txBox="1">
            <a:spLocks/>
          </p:cNvSpPr>
          <p:nvPr/>
        </p:nvSpPr>
        <p:spPr>
          <a:xfrm>
            <a:off x="844126" y="1921211"/>
            <a:ext cx="6865084" cy="46800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18 </a:t>
            </a:r>
            <a:r>
              <a:rPr lang="zh-CN" altLang="en-US" dirty="0"/>
              <a:t>期中）一棵树按照先根次序遍历的节点序列为 </a:t>
            </a:r>
            <a:r>
              <a:rPr lang="en-US" altLang="zh-CN" dirty="0"/>
              <a:t>SACEFBDGHIJK, </a:t>
            </a:r>
            <a:r>
              <a:rPr lang="zh-CN" altLang="en-US" dirty="0"/>
              <a:t>后根次序遍历该树为 </a:t>
            </a:r>
            <a:r>
              <a:rPr lang="en-US" altLang="zh-CN" dirty="0"/>
              <a:t>CFEABHGIKJDS, </a:t>
            </a:r>
            <a:r>
              <a:rPr lang="zh-CN" altLang="en-US" dirty="0"/>
              <a:t>那么 </a:t>
            </a:r>
            <a:r>
              <a:rPr lang="en-US" altLang="zh-CN" dirty="0"/>
              <a:t>D </a:t>
            </a:r>
            <a:r>
              <a:rPr lang="zh-CN" altLang="en-US" dirty="0"/>
              <a:t>节点的子节点分别是</a:t>
            </a:r>
            <a:r>
              <a:rPr lang="en-US" altLang="zh-CN" dirty="0"/>
              <a:t>___________</a:t>
            </a:r>
          </a:p>
          <a:p>
            <a:endParaRPr lang="en-US" altLang="zh-CN" dirty="0"/>
          </a:p>
          <a:p>
            <a:r>
              <a:rPr lang="en-US" altLang="zh-CN" dirty="0"/>
              <a:t>19 </a:t>
            </a:r>
            <a:r>
              <a:rPr lang="zh-CN" altLang="en-US" dirty="0"/>
              <a:t>期中）一棵二叉树的前序、中序、后序序列如下所示，其中一部分未标出，请构造出该二叉树并填充尚未标出部分。</a:t>
            </a:r>
            <a:endParaRPr lang="en-US" altLang="zh-CN" dirty="0"/>
          </a:p>
          <a:p>
            <a:r>
              <a:rPr lang="zh-CN" altLang="en-US" dirty="0"/>
              <a:t>前序序列 ：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_ _ C D E _ G H I _ K</a:t>
            </a:r>
          </a:p>
          <a:p>
            <a:r>
              <a:rPr lang="zh-CN" altLang="en-US" dirty="0"/>
              <a:t>中序序列 ：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C B _ _ F A _ J K I G</a:t>
            </a:r>
          </a:p>
          <a:p>
            <a:r>
              <a:rPr lang="zh-CN" altLang="en-US" dirty="0"/>
              <a:t>后序序列 ：</a:t>
            </a:r>
            <a:r>
              <a:rPr lang="en-US" altLang="zh-CN" dirty="0"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_ E F D B _ J I H _ A</a:t>
            </a:r>
          </a:p>
          <a:p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0CD5FE-9737-26CD-FA86-3A3170F8E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717" y="3010830"/>
            <a:ext cx="3731888" cy="34657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7E5223-92FC-F3EB-C356-45776786035E}"/>
              </a:ext>
            </a:extLst>
          </p:cNvPr>
          <p:cNvSpPr txBox="1"/>
          <p:nvPr/>
        </p:nvSpPr>
        <p:spPr>
          <a:xfrm>
            <a:off x="1286107" y="28261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G, 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1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A15BD1-2CBD-3F09-685C-30E38FFF9196}"/>
              </a:ext>
            </a:extLst>
          </p:cNvPr>
          <p:cNvSpPr txBox="1">
            <a:spLocks/>
          </p:cNvSpPr>
          <p:nvPr/>
        </p:nvSpPr>
        <p:spPr>
          <a:xfrm>
            <a:off x="844126" y="1921211"/>
            <a:ext cx="10800120" cy="46800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</a:t>
            </a:r>
            <a:r>
              <a:rPr lang="zh-CN" altLang="en-US" dirty="0"/>
              <a:t>期中）若一棵二叉树中结点值在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1000 </a:t>
            </a:r>
            <a:r>
              <a:rPr lang="zh-CN" altLang="en-US" dirty="0"/>
              <a:t>之间，现在要在其中查找值为 </a:t>
            </a:r>
            <a:r>
              <a:rPr lang="en-US" altLang="zh-CN" dirty="0"/>
              <a:t>363 </a:t>
            </a:r>
            <a:r>
              <a:rPr lang="zh-CN" altLang="en-US" dirty="0"/>
              <a:t>的结点。下面序列中</a:t>
            </a:r>
            <a:r>
              <a:rPr lang="en-US" altLang="zh-CN" dirty="0"/>
              <a:t>________________</a:t>
            </a:r>
            <a:r>
              <a:rPr lang="zh-CN" altLang="en-US" dirty="0"/>
              <a:t>不可能是查找经过的序列？ 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2, 252, 401, 398, 330, 344, 397, 363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924, 220, 911, 244, 898, 258, 362, 363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925, 202, 911, 240, 912, 245, 363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2, 399, 387, 219, 266, 382, 381, 278, 363</a:t>
            </a:r>
            <a:r>
              <a:rPr lang="zh-CN" altLang="en-US" dirty="0"/>
              <a:t>。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564D97-1CF7-FD4A-19F0-3B3FFE719467}"/>
              </a:ext>
            </a:extLst>
          </p:cNvPr>
          <p:cNvSpPr txBox="1"/>
          <p:nvPr/>
        </p:nvSpPr>
        <p:spPr>
          <a:xfrm>
            <a:off x="3827282" y="2134211"/>
            <a:ext cx="216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02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DA15BD1-2CBD-3F09-685C-30E38FFF91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126" y="1921211"/>
                <a:ext cx="10800120" cy="468002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17 </a:t>
                </a:r>
                <a:r>
                  <a:rPr lang="zh-CN" altLang="en-US" dirty="0"/>
                  <a:t>期中）用下标从</a:t>
                </a:r>
                <a:r>
                  <a:rPr lang="en-US" altLang="zh-CN" dirty="0"/>
                  <a:t> 0 </a:t>
                </a:r>
                <a:r>
                  <a:rPr lang="zh-CN" altLang="en-US" dirty="0"/>
                  <a:t>开始的数组存储一个有 </a:t>
                </a:r>
                <a:r>
                  <a:rPr lang="en-US" altLang="zh-CN" dirty="0"/>
                  <a:t>50 </a:t>
                </a:r>
                <a:r>
                  <a:rPr lang="zh-CN" altLang="en-US" dirty="0"/>
                  <a:t>个元素的最小值堆。已知堆中没有重复元素。给出最大元素的下标可能的取值范围。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19 </a:t>
                </a:r>
                <a:r>
                  <a:rPr lang="zh-CN" altLang="en-US" dirty="0"/>
                  <a:t>期中）依顺序输入数组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70, 65, 43, 28, 59, 36, 10, 19</m:t>
                        </m:r>
                      </m:e>
                    </m:d>
                  </m:oMath>
                </a14:m>
                <a:r>
                  <a:rPr lang="zh-CN" altLang="en-US" dirty="0"/>
                  <a:t>，利用筛选法建立</a:t>
                </a:r>
                <a:r>
                  <a:rPr lang="zh-CN" altLang="en-US" b="1" dirty="0"/>
                  <a:t>最小值</a:t>
                </a:r>
                <a:r>
                  <a:rPr lang="zh-CN" altLang="en-US" dirty="0"/>
                  <a:t>堆。进行两次 </a:t>
                </a:r>
                <a:r>
                  <a:rPr lang="en-US" altLang="zh-CN" dirty="0" err="1"/>
                  <a:t>deleteMin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操作后，得到的最小值堆的数组表示为</a:t>
                </a:r>
                <a:r>
                  <a:rPr lang="en-US" altLang="zh-CN" dirty="0"/>
                  <a:t>_________________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5">
                <a:extLst>
                  <a:ext uri="{FF2B5EF4-FFF2-40B4-BE49-F238E27FC236}">
                    <a16:creationId xmlns:a16="http://schemas.microsoft.com/office/drawing/2014/main" id="{FDA15BD1-2CBD-3F09-685C-30E38FFF9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26" y="1921211"/>
                <a:ext cx="10800120" cy="4680020"/>
              </a:xfrm>
              <a:prstGeom prst="rect">
                <a:avLst/>
              </a:prstGeom>
              <a:blipFill>
                <a:blip r:embed="rId3"/>
                <a:stretch>
                  <a:fillRect l="-282" t="-1693" r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95B1889-CD39-C0A5-6A96-3B09F0EF80C3}"/>
              </a:ext>
            </a:extLst>
          </p:cNvPr>
          <p:cNvSpPr txBox="1"/>
          <p:nvPr/>
        </p:nvSpPr>
        <p:spPr>
          <a:xfrm>
            <a:off x="8700940" y="2360454"/>
            <a:ext cx="131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[25,49]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259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0D0AF-F5D4-6255-560E-4269D096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概论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EA5EC-9445-5217-9EA4-D67D5513B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掌握大 </a:t>
                </a:r>
                <a:r>
                  <a:rPr lang="en-US" altLang="zh-CN" dirty="0"/>
                  <a:t>O </a:t>
                </a:r>
                <a:r>
                  <a:rPr lang="zh-CN" altLang="en-US" dirty="0"/>
                  <a:t>符号，分析算法的时间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空间复杂度。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⇔∃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⇔∃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zh-CN" altLang="en-US" dirty="0">
                  <a:effectLst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EA5EC-9445-5217-9EA4-D67D5513B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Huffman</a:t>
            </a:r>
            <a:r>
              <a:rPr lang="zh-CN" altLang="en-US" dirty="0"/>
              <a:t> 树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A15BD1-2CBD-3F09-685C-30E38FFF9196}"/>
              </a:ext>
            </a:extLst>
          </p:cNvPr>
          <p:cNvSpPr txBox="1">
            <a:spLocks/>
          </p:cNvSpPr>
          <p:nvPr/>
        </p:nvSpPr>
        <p:spPr>
          <a:xfrm>
            <a:off x="844126" y="1921211"/>
            <a:ext cx="10800120" cy="46800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对于给定的一组权 </a:t>
            </a:r>
            <a:r>
              <a:rPr lang="en-US" altLang="zh-CN" dirty="0"/>
              <a:t>W={1,4,9,16,25}</a:t>
            </a:r>
            <a:r>
              <a:rPr lang="zh-CN" altLang="en-US" dirty="0"/>
              <a:t>，构造具有最小带权外部路径长度的扩充二叉树，并求出他的带权外部路径长度。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 </a:t>
            </a:r>
            <a:r>
              <a:rPr lang="zh-CN" altLang="en-US" dirty="0"/>
              <a:t>期中）一棵哈夫曼树由字符 </a:t>
            </a:r>
            <a:r>
              <a:rPr lang="en-US" altLang="zh-CN" dirty="0" err="1"/>
              <a:t>abcde</a:t>
            </a:r>
            <a:r>
              <a:rPr lang="en-US" altLang="zh-CN" dirty="0"/>
              <a:t> </a:t>
            </a:r>
            <a:r>
              <a:rPr lang="zh-CN" altLang="en-US" dirty="0"/>
              <a:t>组成</a:t>
            </a:r>
            <a:r>
              <a:rPr lang="en-US" altLang="zh-CN" dirty="0"/>
              <a:t>, </a:t>
            </a:r>
            <a:r>
              <a:rPr lang="zh-CN" altLang="en-US" dirty="0"/>
              <a:t>它们的出现频率满足 </a:t>
            </a:r>
            <a:r>
              <a:rPr lang="en-US" altLang="zh-CN" dirty="0"/>
              <a:t>a&gt;b&gt;c&gt;d&gt;e, </a:t>
            </a:r>
            <a:r>
              <a:rPr lang="zh-CN" altLang="en-US" dirty="0"/>
              <a:t>已知字符 </a:t>
            </a:r>
            <a:r>
              <a:rPr lang="en-US" altLang="zh-CN" dirty="0"/>
              <a:t>e </a:t>
            </a:r>
            <a:r>
              <a:rPr lang="zh-CN" altLang="en-US" dirty="0"/>
              <a:t>的编码为 </a:t>
            </a:r>
            <a:r>
              <a:rPr lang="en-US" altLang="zh-CN" dirty="0"/>
              <a:t>1001</a:t>
            </a:r>
            <a:r>
              <a:rPr lang="zh-CN" altLang="en-US" dirty="0"/>
              <a:t>。请将电文 </a:t>
            </a:r>
            <a:r>
              <a:rPr lang="en-US" altLang="zh-CN" dirty="0"/>
              <a:t>10001010100111 </a:t>
            </a:r>
            <a:r>
              <a:rPr lang="zh-CN" altLang="en-US" dirty="0"/>
              <a:t>解码成字符串。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FA026-8BB8-2ED4-B8A9-4AEAC0A9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049A1-328D-B191-9D22-5EBFAE95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6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C361C-13F3-3295-164D-9C5CA57CB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(18 </a:t>
                </a:r>
                <a:r>
                  <a:rPr lang="zh-CN" altLang="en-US" dirty="0"/>
                  <a:t>期中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以下时间复杂度从小到大排序的结果是</a:t>
                </a:r>
                <a:r>
                  <a:rPr lang="en-US" altLang="zh-CN" dirty="0"/>
                  <a:t>(lg </a:t>
                </a:r>
                <a:r>
                  <a:rPr lang="zh-CN" altLang="en-US" dirty="0"/>
                  <a:t>是以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为底的对数运算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A.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r>
                  <a:rPr lang="en-US" altLang="zh-CN" dirty="0"/>
                  <a:t>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r>
                  <a:rPr lang="en-US" altLang="zh-CN" dirty="0"/>
                  <a:t>D.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 </a:t>
                </a:r>
                <a:r>
                  <a:rPr lang="en-US" altLang="zh-CN" dirty="0"/>
                  <a:t>CBDA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FC361C-13F3-3295-164D-9C5CA57CB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DA15BD1-2CBD-3F09-685C-30E38FFF9196}"/>
              </a:ext>
            </a:extLst>
          </p:cNvPr>
          <p:cNvSpPr txBox="1">
            <a:spLocks/>
          </p:cNvSpPr>
          <p:nvPr/>
        </p:nvSpPr>
        <p:spPr>
          <a:xfrm>
            <a:off x="844126" y="1921211"/>
            <a:ext cx="10800120" cy="46800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16 </a:t>
            </a:r>
            <a:r>
              <a:rPr lang="zh-CN" altLang="en-US" dirty="0"/>
              <a:t>期中）</a:t>
            </a:r>
            <a:r>
              <a:rPr lang="zh-CN" altLang="zh-CN" dirty="0"/>
              <a:t>下面函数的时间复杂度是</a:t>
            </a:r>
            <a:r>
              <a:rPr lang="en-US" altLang="zh-CN" dirty="0"/>
              <a:t>________________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CCFD2F3-0EB9-48F3-09A8-E91762C79DC2}"/>
              </a:ext>
            </a:extLst>
          </p:cNvPr>
          <p:cNvSpPr txBox="1"/>
          <p:nvPr/>
        </p:nvSpPr>
        <p:spPr>
          <a:xfrm>
            <a:off x="1024127" y="2641219"/>
            <a:ext cx="86588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98C379"/>
                </a:solidFill>
                <a:effectLst/>
                <a:latin typeface="Fira Code" pitchFamily="1" charset="0"/>
              </a:rPr>
              <a:t>work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i="1" dirty="0">
                <a:solidFill>
                  <a:srgbClr val="D19A66"/>
                </a:solidFill>
                <a:effectLst/>
                <a:latin typeface="Fira Code" pitchFamily="1" charset="0"/>
              </a:rPr>
              <a:t>n</a:t>
            </a:r>
            <a:r>
              <a:rPr lang="en-US" altLang="zh-CN" sz="2400" b="0" dirty="0">
                <a:solidFill>
                  <a:srgbClr val="ABB2BF"/>
                </a:solidFill>
                <a:effectLst/>
                <a:latin typeface="Fira Code" pitchFamily="1" charset="0"/>
              </a:rPr>
              <a:t>,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i="1" dirty="0">
                <a:solidFill>
                  <a:srgbClr val="D19A66"/>
                </a:solidFill>
                <a:effectLst/>
                <a:latin typeface="Fira Code" pitchFamily="1" charset="0"/>
              </a:rPr>
              <a:t>m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sum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0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;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for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(</a:t>
            </a:r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1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; </a:t>
            </a:r>
            <a:r>
              <a:rPr lang="en-US" altLang="zh-CN" sz="2400" b="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&lt;=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m; </a:t>
            </a:r>
            <a:r>
              <a:rPr lang="en-US" altLang="zh-CN" sz="2400" b="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*=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2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)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   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for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(</a:t>
            </a:r>
            <a:r>
              <a:rPr lang="en-US" altLang="zh-CN" sz="2400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j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1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; j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&lt;=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n; j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*=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C678DD"/>
                </a:solidFill>
                <a:effectLst/>
                <a:latin typeface="Fira Code" pitchFamily="1" charset="0"/>
              </a:rPr>
              <a:t>2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        sum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+=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*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j;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    }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400" b="0" dirty="0">
                <a:solidFill>
                  <a:srgbClr val="E06C75"/>
                </a:solidFill>
                <a:effectLst/>
                <a:latin typeface="Fira Code" pitchFamily="1" charset="0"/>
              </a:rPr>
              <a:t>return</a:t>
            </a:r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 sum;</a:t>
            </a:r>
          </a:p>
          <a:p>
            <a: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  <a:t>}</a:t>
            </a:r>
          </a:p>
          <a:p>
            <a:b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</a:br>
            <a:endParaRPr lang="en-US" altLang="zh-CN" sz="2400" b="0" dirty="0">
              <a:solidFill>
                <a:srgbClr val="BBBBBB"/>
              </a:solidFill>
              <a:effectLst/>
              <a:latin typeface="Fira Code" pitchFamily="1" charset="0"/>
            </a:endParaRPr>
          </a:p>
          <a:p>
            <a:br>
              <a:rPr lang="en-US" altLang="zh-CN" sz="2400" b="0" dirty="0">
                <a:solidFill>
                  <a:srgbClr val="BBBBBB"/>
                </a:solidFill>
                <a:effectLst/>
                <a:latin typeface="Fira Code" pitchFamily="1" charset="0"/>
              </a:rPr>
            </a:br>
            <a:endParaRPr lang="en-US" altLang="zh-CN" sz="2400" b="0" dirty="0">
              <a:solidFill>
                <a:srgbClr val="BBBBBB"/>
              </a:solidFill>
              <a:effectLst/>
              <a:latin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B7AE9871-615D-1674-8385-ECE4F54C31DC}"/>
                  </a:ext>
                </a:extLst>
              </p:cNvPr>
              <p:cNvSpPr txBox="1"/>
              <p:nvPr/>
            </p:nvSpPr>
            <p:spPr>
              <a:xfrm>
                <a:off x="5623964" y="1723751"/>
                <a:ext cx="2120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B7AE9871-615D-1674-8385-ECE4F54C3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64" y="1723751"/>
                <a:ext cx="212045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0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D7A-DCD5-2383-A430-4F393732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16A28-BB40-06BA-3CB1-65A7F15B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CFA5973-081D-475F-CA89-A155907DF63C}"/>
              </a:ext>
            </a:extLst>
          </p:cNvPr>
          <p:cNvSpPr txBox="1">
            <a:spLocks/>
          </p:cNvSpPr>
          <p:nvPr/>
        </p:nvSpPr>
        <p:spPr>
          <a:xfrm>
            <a:off x="844126" y="1921211"/>
            <a:ext cx="10800120" cy="46800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（</a:t>
            </a:r>
            <a:r>
              <a:rPr lang="en-US" altLang="zh-CN" dirty="0"/>
              <a:t>13 </a:t>
            </a:r>
            <a:r>
              <a:rPr lang="zh-CN" altLang="en-US" dirty="0"/>
              <a:t>期中）</a:t>
            </a:r>
            <a:r>
              <a:rPr lang="zh-CN" altLang="zh-CN" dirty="0"/>
              <a:t>下面函数的时间复杂度是</a:t>
            </a:r>
            <a:r>
              <a:rPr lang="en-US" altLang="zh-CN" dirty="0"/>
              <a:t>________________</a:t>
            </a:r>
            <a:r>
              <a:rPr lang="zh-CN" altLang="zh-CN" dirty="0"/>
              <a:t>。</a:t>
            </a:r>
            <a:endParaRPr lang="en-US" altLang="zh-CN" dirty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3F533A7-42B5-35E7-E57A-22CF215ABE0E}"/>
              </a:ext>
            </a:extLst>
          </p:cNvPr>
          <p:cNvSpPr txBox="1"/>
          <p:nvPr/>
        </p:nvSpPr>
        <p:spPr>
          <a:xfrm>
            <a:off x="1024127" y="2641219"/>
            <a:ext cx="86588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98C379"/>
                </a:solidFill>
                <a:effectLst/>
                <a:latin typeface="Fira Code" pitchFamily="1" charset="0"/>
              </a:rPr>
              <a:t>foo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(</a:t>
            </a:r>
            <a:r>
              <a:rPr lang="en-US" altLang="zh-CN" sz="280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i="1" dirty="0">
                <a:solidFill>
                  <a:srgbClr val="D19A66"/>
                </a:solidFill>
                <a:effectLst/>
                <a:latin typeface="Fira Code" pitchFamily="1" charset="0"/>
              </a:rPr>
              <a:t>n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) {</a:t>
            </a:r>
          </a:p>
          <a:p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80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ABB2BF"/>
                </a:solidFill>
                <a:effectLst/>
                <a:latin typeface="Fira Code" pitchFamily="1" charset="0"/>
              </a:rPr>
              <a:t>s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=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C678DD"/>
                </a:solidFill>
                <a:effectLst/>
                <a:latin typeface="Fira Code" pitchFamily="1" charset="0"/>
              </a:rPr>
              <a:t>0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;</a:t>
            </a:r>
          </a:p>
          <a:p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while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(</a:t>
            </a:r>
            <a:r>
              <a:rPr lang="en-US" altLang="zh-CN" sz="2800" dirty="0">
                <a:solidFill>
                  <a:srgbClr val="ABB2BF"/>
                </a:solidFill>
                <a:effectLst/>
                <a:latin typeface="Fira Code" pitchFamily="1" charset="0"/>
              </a:rPr>
              <a:t>s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i="1" dirty="0">
                <a:solidFill>
                  <a:srgbClr val="D19A66"/>
                </a:solidFill>
                <a:effectLst/>
                <a:latin typeface="Fira Code" pitchFamily="1" charset="0"/>
              </a:rPr>
              <a:t>n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) { </a:t>
            </a:r>
            <a:r>
              <a:rPr lang="en-US" altLang="zh-CN" sz="280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++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; </a:t>
            </a:r>
            <a:r>
              <a:rPr lang="en-US" altLang="zh-CN" sz="2800" dirty="0">
                <a:solidFill>
                  <a:srgbClr val="ABB2BF"/>
                </a:solidFill>
                <a:effectLst/>
                <a:latin typeface="Fira Code" pitchFamily="1" charset="0"/>
              </a:rPr>
              <a:t>s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+=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 err="1">
                <a:solidFill>
                  <a:srgbClr val="BBBBBB"/>
                </a:solidFill>
                <a:effectLst/>
                <a:latin typeface="Fira Code" pitchFamily="1" charset="0"/>
              </a:rPr>
              <a:t>i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; }</a:t>
            </a:r>
          </a:p>
          <a:p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    </a:t>
            </a:r>
            <a:r>
              <a:rPr lang="en-US" altLang="zh-CN" sz="2800" dirty="0">
                <a:solidFill>
                  <a:srgbClr val="E06C75"/>
                </a:solidFill>
                <a:effectLst/>
                <a:latin typeface="Fira Code" pitchFamily="1" charset="0"/>
              </a:rPr>
              <a:t>return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sz="2800" dirty="0">
                <a:solidFill>
                  <a:srgbClr val="ABB2BF"/>
                </a:solidFill>
                <a:effectLst/>
                <a:latin typeface="Fira Code" pitchFamily="1" charset="0"/>
              </a:rPr>
              <a:t>s</a:t>
            </a:r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;</a:t>
            </a:r>
          </a:p>
          <a:p>
            <a:r>
              <a:rPr lang="en-US" altLang="zh-CN" sz="2800" dirty="0">
                <a:solidFill>
                  <a:srgbClr val="BBBBBB"/>
                </a:solidFill>
                <a:effectLst/>
                <a:latin typeface="Fira Code" pitchFamily="1" charset="0"/>
              </a:rPr>
              <a:t>}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BBBBBB"/>
              </a:solidFill>
              <a:effectLst/>
              <a:latin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EC8DE6C-AA8E-2666-22A8-2A6F78167CCC}"/>
                  </a:ext>
                </a:extLst>
              </p:cNvPr>
              <p:cNvSpPr txBox="1"/>
              <p:nvPr/>
            </p:nvSpPr>
            <p:spPr>
              <a:xfrm>
                <a:off x="5623964" y="1723751"/>
                <a:ext cx="1124667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6EC8DE6C-AA8E-2666-22A8-2A6F7816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64" y="1723751"/>
                <a:ext cx="1124667" cy="46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0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4AC4-30E1-34C4-F449-CF29B8CF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EDBC9-0524-FDF9-E8D3-DA3893C3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535AD-D483-4CFA-70A2-D279CE35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11737"/>
            <a:ext cx="9591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DDAD7-F90C-4F18-CACE-93D7CA1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364104-BC5F-AA2C-B45E-C8AA6881F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3.(1): </a:t>
                </a:r>
                <a:r>
                  <a:rPr lang="zh-CN" altLang="en-US" dirty="0"/>
                  <a:t>对于任意实数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指的是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不成立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⇔∀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𝐶𝑔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并且注意这里的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=, 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仅仅为记号，不具有传递性等性质。大 </a:t>
                </a:r>
                <a:r>
                  <a:rPr lang="en-US" altLang="zh-CN" dirty="0"/>
                  <a:t>O </a:t>
                </a:r>
                <a:r>
                  <a:rPr lang="zh-CN" altLang="en-US" dirty="0"/>
                  <a:t>也必须位于等号右侧。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364104-BC5F-AA2C-B45E-C8AA6881F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4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AD166-E511-4D47-AB42-F0AF40A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C01D3-2C79-D013-2E05-201B9451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线性表实现方式：</a:t>
            </a:r>
            <a:br>
              <a:rPr lang="en-US" altLang="zh-CN" u="sng" dirty="0">
                <a:effectLst/>
              </a:rPr>
            </a:br>
            <a:r>
              <a:rPr lang="en-US" altLang="zh-CN" dirty="0"/>
              <a:t>1. </a:t>
            </a:r>
            <a:r>
              <a:rPr lang="zh-CN" altLang="en-US" dirty="0"/>
              <a:t>顺序表（数组实现）</a:t>
            </a:r>
            <a:endParaRPr lang="en-US" altLang="zh-CN" dirty="0"/>
          </a:p>
          <a:p>
            <a:r>
              <a:rPr lang="en-US" altLang="zh-CN" dirty="0">
                <a:effectLst/>
              </a:rPr>
              <a:t>2. </a:t>
            </a:r>
            <a:r>
              <a:rPr lang="zh-CN" altLang="en-US" dirty="0">
                <a:effectLst/>
              </a:rPr>
              <a:t>链表（单链表，双链表，循环链表）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/>
              <a:t>重点掌握链表各种操作。</a:t>
            </a:r>
            <a:endParaRPr lang="en-US" altLang="zh-CN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E5AC2F-5F1E-05F0-4B47-B8901B3C8D5B}"/>
              </a:ext>
            </a:extLst>
          </p:cNvPr>
          <p:cNvSpPr txBox="1"/>
          <p:nvPr/>
        </p:nvSpPr>
        <p:spPr>
          <a:xfrm>
            <a:off x="5673225" y="2052918"/>
            <a:ext cx="63193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template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&lt;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class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&gt;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class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List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{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void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clear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 err="1">
                <a:solidFill>
                  <a:srgbClr val="61AFEF"/>
                </a:solidFill>
                <a:effectLst/>
                <a:latin typeface="Fira Code" pitchFamily="1" charset="0"/>
              </a:rPr>
              <a:t>size_type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size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bool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empty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bool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append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T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value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bool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insert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p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,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T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value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bool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delete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(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p);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T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operator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[](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p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 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bool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98C379"/>
                </a:solidFill>
                <a:effectLst/>
                <a:latin typeface="Fira Code" pitchFamily="1" charset="0"/>
              </a:rPr>
              <a:t>find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(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Fira Code" pitchFamily="1" charset="0"/>
              </a:rPr>
              <a:t>int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p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Fira Code" pitchFamily="1" charset="0"/>
              </a:rPr>
              <a:t>,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const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Fira Code" pitchFamily="1" charset="0"/>
              </a:rPr>
              <a:t>T</a:t>
            </a:r>
            <a:r>
              <a:rPr lang="en-US" altLang="zh-CN" b="0" dirty="0">
                <a:solidFill>
                  <a:srgbClr val="E06C75"/>
                </a:solidFill>
                <a:effectLst/>
                <a:latin typeface="Fira Code" pitchFamily="1" charset="0"/>
              </a:rPr>
              <a:t>&amp;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 </a:t>
            </a:r>
            <a:r>
              <a:rPr lang="en-US" altLang="zh-CN" b="0" i="1" dirty="0">
                <a:solidFill>
                  <a:srgbClr val="D19A66"/>
                </a:solidFill>
                <a:effectLst/>
                <a:latin typeface="Fira Code" pitchFamily="1" charset="0"/>
              </a:rPr>
              <a:t>value</a:t>
            </a:r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);</a:t>
            </a:r>
          </a:p>
          <a:p>
            <a: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  <a:t>};</a:t>
            </a:r>
          </a:p>
          <a:p>
            <a:br>
              <a:rPr lang="en-US" altLang="zh-CN" b="0" dirty="0">
                <a:solidFill>
                  <a:srgbClr val="BBBBBB"/>
                </a:solidFill>
                <a:effectLst/>
                <a:latin typeface="Fira Code" pitchFamily="1" charset="0"/>
              </a:rPr>
            </a:br>
            <a:endParaRPr lang="en-US" altLang="zh-CN" b="0" dirty="0">
              <a:solidFill>
                <a:srgbClr val="BBBBBB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55FF3-CBA4-D1FE-6C8F-9693F8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C361C-13F3-3295-164D-9C5CA57C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16 </a:t>
            </a:r>
            <a:r>
              <a:rPr lang="zh-CN" altLang="en-US" dirty="0"/>
              <a:t>期中）下面关于线性表的叙述中，正确的是哪些 </a:t>
            </a:r>
            <a:r>
              <a:rPr lang="en-US" altLang="zh-CN" dirty="0"/>
              <a:t>_________</a:t>
            </a:r>
            <a:r>
              <a:rPr lang="zh-CN" altLang="en-US" dirty="0"/>
              <a:t>？ </a:t>
            </a:r>
          </a:p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采用顺序存储的线性表，必须占用一片连续的存储单元。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采用顺序存储的线性表，便于进行插入和删除操作。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采用链接存储的线性表，不必占用一片连续的存储单元。</a:t>
            </a:r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采用链接存储的线性表，便于插入和删除操作。</a:t>
            </a:r>
          </a:p>
          <a:p>
            <a:pPr marL="0" indent="0">
              <a:buNone/>
            </a:pPr>
            <a:r>
              <a:rPr lang="en-US" altLang="zh-CN" dirty="0"/>
              <a:t>E. </a:t>
            </a:r>
            <a:r>
              <a:rPr lang="zh-CN" altLang="en-US" dirty="0"/>
              <a:t>采用链接存储的线性表，插入第</a:t>
            </a:r>
            <a:r>
              <a:rPr lang="en-US" altLang="zh-CN" dirty="0" err="1"/>
              <a:t>i</a:t>
            </a:r>
            <a:r>
              <a:rPr lang="zh-CN" altLang="en-US" dirty="0"/>
              <a:t>个元素的时间与</a:t>
            </a:r>
            <a:r>
              <a:rPr lang="en-US" altLang="zh-CN" dirty="0" err="1"/>
              <a:t>i</a:t>
            </a:r>
            <a:r>
              <a:rPr lang="zh-CN" altLang="en-US" dirty="0"/>
              <a:t>的数值成正比。</a:t>
            </a:r>
          </a:p>
          <a:p>
            <a:pPr marL="0" indent="0">
              <a:buNone/>
            </a:pPr>
            <a:r>
              <a:rPr lang="en-US" altLang="zh-CN" dirty="0"/>
              <a:t>F. </a:t>
            </a:r>
            <a:r>
              <a:rPr lang="zh-CN" altLang="en-US" dirty="0"/>
              <a:t>采用链接存储的线性表，在已知的结点</a:t>
            </a:r>
            <a:r>
              <a:rPr lang="en-US" altLang="zh-CN" dirty="0"/>
              <a:t>p</a:t>
            </a:r>
            <a:r>
              <a:rPr lang="zh-CN" altLang="en-US" dirty="0"/>
              <a:t>后插入一个新节点的时间复杂度与结点</a:t>
            </a:r>
            <a:r>
              <a:rPr lang="en-US" altLang="zh-CN" dirty="0"/>
              <a:t>p</a:t>
            </a:r>
            <a:r>
              <a:rPr lang="zh-CN" altLang="en-US" dirty="0"/>
              <a:t>的位置有关。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F31F86-6189-F766-43A4-AA9444AE937C}"/>
              </a:ext>
            </a:extLst>
          </p:cNvPr>
          <p:cNvSpPr txBox="1"/>
          <p:nvPr/>
        </p:nvSpPr>
        <p:spPr>
          <a:xfrm>
            <a:off x="7628369" y="1926738"/>
            <a:ext cx="131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3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211</TotalTime>
  <Words>1705</Words>
  <Application>Microsoft Office PowerPoint</Application>
  <PresentationFormat>宽屏</PresentationFormat>
  <Paragraphs>160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等距更纱黑体 SC</vt:lpstr>
      <vt:lpstr>宋体</vt:lpstr>
      <vt:lpstr>Calibri</vt:lpstr>
      <vt:lpstr>Calibri Light</vt:lpstr>
      <vt:lpstr>Cambria Math</vt:lpstr>
      <vt:lpstr>Century Gothic</vt:lpstr>
      <vt:lpstr>Fira Code</vt:lpstr>
      <vt:lpstr>Wingdings 2</vt:lpstr>
      <vt:lpstr>Wingdings 3</vt:lpstr>
      <vt:lpstr>等线</vt:lpstr>
      <vt:lpstr>HDOfficeLightV0</vt:lpstr>
      <vt:lpstr>离子</vt:lpstr>
      <vt:lpstr>期中习题课</vt:lpstr>
      <vt:lpstr>第一章 概论</vt:lpstr>
      <vt:lpstr>复杂度分析</vt:lpstr>
      <vt:lpstr>复杂度分析</vt:lpstr>
      <vt:lpstr>复杂度分析</vt:lpstr>
      <vt:lpstr>第一章作业</vt:lpstr>
      <vt:lpstr>第一章作业</vt:lpstr>
      <vt:lpstr>第二章 线性表</vt:lpstr>
      <vt:lpstr>线性表</vt:lpstr>
      <vt:lpstr>线性表</vt:lpstr>
      <vt:lpstr>线性表</vt:lpstr>
      <vt:lpstr>第二章作业</vt:lpstr>
      <vt:lpstr>Floyd 判圈法</vt:lpstr>
      <vt:lpstr>Brent 判圈法（倍增法）</vt:lpstr>
      <vt:lpstr>第五章 二叉树</vt:lpstr>
      <vt:lpstr>二叉树定义</vt:lpstr>
      <vt:lpstr>二叉树遍历</vt:lpstr>
      <vt:lpstr>二叉搜索树</vt:lpstr>
      <vt:lpstr>堆</vt:lpstr>
      <vt:lpstr>Huffman 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2004 skip</dc:creator>
  <cp:lastModifiedBy>2004 skip</cp:lastModifiedBy>
  <cp:revision>1</cp:revision>
  <dcterms:created xsi:type="dcterms:W3CDTF">2024-10-29T13:53:13Z</dcterms:created>
  <dcterms:modified xsi:type="dcterms:W3CDTF">2024-10-30T02:58:19Z</dcterms:modified>
</cp:coreProperties>
</file>