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3" r:id="rId1"/>
  </p:sldMasterIdLst>
  <p:notesMasterIdLst>
    <p:notesMasterId r:id="rId46"/>
  </p:notesMasterIdLst>
  <p:handoutMasterIdLst>
    <p:handoutMasterId r:id="rId47"/>
  </p:handoutMasterIdLst>
  <p:sldIdLst>
    <p:sldId id="818" r:id="rId2"/>
    <p:sldId id="1122" r:id="rId3"/>
    <p:sldId id="1204" r:id="rId4"/>
    <p:sldId id="1209" r:id="rId5"/>
    <p:sldId id="1202" r:id="rId6"/>
    <p:sldId id="1203" r:id="rId7"/>
    <p:sldId id="1199" r:id="rId8"/>
    <p:sldId id="1210" r:id="rId9"/>
    <p:sldId id="1178" r:id="rId10"/>
    <p:sldId id="1179" r:id="rId11"/>
    <p:sldId id="1180" r:id="rId12"/>
    <p:sldId id="1181" r:id="rId13"/>
    <p:sldId id="1182" r:id="rId14"/>
    <p:sldId id="1183" r:id="rId15"/>
    <p:sldId id="1211" r:id="rId16"/>
    <p:sldId id="1184" r:id="rId17"/>
    <p:sldId id="1185" r:id="rId18"/>
    <p:sldId id="1159" r:id="rId19"/>
    <p:sldId id="1160" r:id="rId20"/>
    <p:sldId id="1186" r:id="rId21"/>
    <p:sldId id="1212" r:id="rId22"/>
    <p:sldId id="1213" r:id="rId23"/>
    <p:sldId id="1187" r:id="rId24"/>
    <p:sldId id="1188" r:id="rId25"/>
    <p:sldId id="1189" r:id="rId26"/>
    <p:sldId id="1190" r:id="rId27"/>
    <p:sldId id="1166" r:id="rId28"/>
    <p:sldId id="1167" r:id="rId29"/>
    <p:sldId id="1191" r:id="rId30"/>
    <p:sldId id="1214" r:id="rId31"/>
    <p:sldId id="1192" r:id="rId32"/>
    <p:sldId id="1193" r:id="rId33"/>
    <p:sldId id="1195" r:id="rId34"/>
    <p:sldId id="1215" r:id="rId35"/>
    <p:sldId id="1216" r:id="rId36"/>
    <p:sldId id="1217" r:id="rId37"/>
    <p:sldId id="1196" r:id="rId38"/>
    <p:sldId id="1197" r:id="rId39"/>
    <p:sldId id="1198" r:id="rId40"/>
    <p:sldId id="1218" r:id="rId41"/>
    <p:sldId id="1219" r:id="rId42"/>
    <p:sldId id="1220" r:id="rId43"/>
    <p:sldId id="1221" r:id="rId44"/>
    <p:sldId id="1143" r:id="rId45"/>
  </p:sldIdLst>
  <p:sldSz cx="12192000" cy="6858000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0000FF"/>
    <a:srgbClr val="FF6600"/>
    <a:srgbClr val="CC9900"/>
    <a:srgbClr val="808080"/>
    <a:srgbClr val="000000"/>
    <a:srgbClr val="000066"/>
    <a:srgbClr val="FFFF00"/>
    <a:srgbClr val="9F2911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93" autoAdjust="0"/>
  </p:normalViewPr>
  <p:slideViewPr>
    <p:cSldViewPr>
      <p:cViewPr varScale="1">
        <p:scale>
          <a:sx n="141" d="100"/>
          <a:sy n="141" d="100"/>
        </p:scale>
        <p:origin x="1004" y="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84A2447-B079-4F7A-9F4D-F32BE9E1F2C2}" type="datetimeFigureOut">
              <a:rPr lang="zh-CN" altLang="en-US"/>
              <a:pPr>
                <a:defRPr/>
              </a:pPr>
              <a:t>2022/11/10</a:t>
            </a:fld>
            <a:endParaRPr lang="en-US" altLang="zh-CN"/>
          </a:p>
        </p:txBody>
      </p:sp>
      <p:sp>
        <p:nvSpPr>
          <p:cNvPr id="522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103A74D-A2AB-4CF5-B6F7-831A45C3FA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972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FCA5345-486C-4B7F-BCB9-AB43721F8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6935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It is out of the scope of this class. We</a:t>
            </a:r>
            <a:r>
              <a:rPr kumimoji="1" lang="en-US" altLang="zh-CN" baseline="0" dirty="0"/>
              <a:t> focus on the simplified search for now.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A5345-486C-4B7F-BCB9-AB43721F810B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7942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n: number of items</a:t>
            </a:r>
          </a:p>
          <a:p>
            <a:r>
              <a:rPr kumimoji="1" lang="en-US" altLang="zh-CN" dirty="0"/>
              <a:t>b: number of blocks</a:t>
            </a:r>
          </a:p>
          <a:p>
            <a:r>
              <a:rPr kumimoji="1" lang="en-US" altLang="zh-CN" dirty="0"/>
              <a:t>s: blocks size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A5345-486C-4B7F-BCB9-AB43721F810B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5278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8 bytes, 64 bits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A5345-486C-4B7F-BCB9-AB43721F810B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0899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165600" y="6243638"/>
            <a:ext cx="3860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6A959A-5742-4DC2-85CC-4AB82F1C0E9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151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40000" y="363598"/>
            <a:ext cx="10516800" cy="9036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0000" y="1483201"/>
            <a:ext cx="10516800" cy="471345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b="1" baseline="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D56B4CA-9A12-4BC4-B103-364B4F643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14FD32A-B798-4F5E-9A37-DA71EA6294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A842EC24-8F54-4EB1-8E49-A4FE252A5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50528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79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628776"/>
            <a:ext cx="5384800" cy="4530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1628776"/>
            <a:ext cx="5384800" cy="4530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93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40000" y="363598"/>
            <a:ext cx="10516800" cy="9036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0000" y="1483201"/>
            <a:ext cx="10516800" cy="471345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b="1" baseline="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FD32A-B798-4F5E-9A37-DA71EA6294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749631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EB67E-A970-4274-87D0-59A26D0951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6959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26E7BA-33B0-4CE7-817A-3575D185A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53188"/>
            <a:ext cx="12192000" cy="404813"/>
          </a:xfrm>
          <a:prstGeom prst="rect">
            <a:avLst/>
          </a:prstGeom>
          <a:solidFill>
            <a:srgbClr val="940709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《</a:t>
            </a:r>
            <a:r>
              <a:rPr kumimoji="1" lang="zh-CN" altLang="en-US" sz="1400" b="1" dirty="0">
                <a:solidFill>
                  <a:srgbClr val="DDDDDD"/>
                </a:solidFill>
                <a:latin typeface="+mn-lt"/>
              </a:rPr>
              <a:t>数据结构与算法（实验班）</a:t>
            </a: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》</a:t>
            </a:r>
          </a:p>
        </p:txBody>
      </p:sp>
      <p:pic>
        <p:nvPicPr>
          <p:cNvPr id="8" name="Picture 4" descr="https://www.pku.edu.cn/Uploads/Picture/2019/12/26/s5e04147ee4a83.png">
            <a:extLst>
              <a:ext uri="{FF2B5EF4-FFF2-40B4-BE49-F238E27FC236}">
                <a16:creationId xmlns:a16="http://schemas.microsoft.com/office/drawing/2014/main" id="{60DC49FC-29CA-4388-8CBA-858CEB6E8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68" y="6508774"/>
            <a:ext cx="1042808" cy="2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84784"/>
            <a:ext cx="10515600" cy="47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14FD32A-B798-4F5E-9A37-DA71EA6294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544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200" b="1">
          <a:solidFill>
            <a:schemeClr val="tx2"/>
          </a:solidFill>
          <a:latin typeface="+mn-lt"/>
          <a:ea typeface="+mj-ea"/>
          <a:cs typeface="宋体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30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uangqun@pk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oleObject" Target="../embeddings/oleObject1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300" name="Rectangle 4"/>
          <p:cNvSpPr>
            <a:spLocks noChangeArrowheads="1"/>
          </p:cNvSpPr>
          <p:nvPr/>
        </p:nvSpPr>
        <p:spPr bwMode="auto">
          <a:xfrm>
            <a:off x="2340497" y="1811432"/>
            <a:ext cx="7501498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5700" b="1">
                <a:latin typeface="+mj-lt"/>
              </a:rPr>
              <a:t>Lecture 10. </a:t>
            </a:r>
            <a:r>
              <a:rPr lang="en-US" altLang="zh-CN" sz="5700" b="1" dirty="0">
                <a:latin typeface="+mj-lt"/>
              </a:rPr>
              <a:t>Search (1/2)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6FC8DD-D600-4DC3-BD56-279B0F77C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3357563"/>
            <a:ext cx="74168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en-US" altLang="zh-CN" sz="2700" kern="0" dirty="0"/>
              <a:t>Instructor: </a:t>
            </a:r>
            <a:r>
              <a:rPr kumimoji="0" lang="zh-CN" altLang="en-US" sz="2700" kern="0" dirty="0"/>
              <a:t>黄群</a:t>
            </a:r>
            <a:endParaRPr kumimoji="0" lang="en-US" altLang="zh-CN" sz="2700" kern="0" dirty="0"/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700" kern="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00066"/>
                </a:solidFill>
                <a:hlinkClick r:id="rId2"/>
              </a:rPr>
              <a:t>huangqun@pku.edu.cn</a:t>
            </a:r>
            <a:r>
              <a:rPr lang="en-US" altLang="zh-CN" sz="2000" b="1" kern="0" dirty="0">
                <a:solidFill>
                  <a:srgbClr val="000066"/>
                </a:solidFill>
              </a:rPr>
              <a:t> </a:t>
            </a:r>
            <a:endParaRPr kumimoji="0" lang="en-US" altLang="zh-CN" sz="2000" b="1" kern="0" dirty="0"/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en-US" altLang="zh-CN" sz="2000" b="1" kern="0" dirty="0"/>
              <a:t>School of EECS</a:t>
            </a:r>
            <a:endParaRPr kumimoji="0" lang="zh-CN" altLang="en-US" sz="2000" b="1" kern="0" dirty="0"/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en-US" altLang="zh-CN" sz="2000" b="1" kern="0" dirty="0"/>
              <a:t>Peking University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Linear Search Algorithm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template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 &lt;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class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Type&gt;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class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Item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private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TW" altLang="en-US" sz="3200" b="1" dirty="0">
                <a:solidFill>
                  <a:srgbClr val="000000"/>
                </a:solidFill>
                <a:latin typeface="Ludica fax"/>
                <a:cs typeface="Lucida Fax"/>
              </a:rPr>
              <a:t>    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  <a:cs typeface="Lucida Fax"/>
              </a:rPr>
              <a:t>Type  key;                        </a:t>
            </a:r>
            <a:r>
              <a:rPr lang="zh-CN" altLang="en-US" sz="3200" b="1" dirty="0">
                <a:solidFill>
                  <a:srgbClr val="000000"/>
                </a:solidFill>
                <a:latin typeface="Ludica fax"/>
                <a:cs typeface="Lucida Fax"/>
              </a:rPr>
              <a:t>      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  <a:cs typeface="Lucida Fax"/>
              </a:rPr>
              <a:t>    	</a:t>
            </a:r>
            <a:r>
              <a:rPr lang="en-US" altLang="zh-TW" sz="3200" b="1" dirty="0">
                <a:solidFill>
                  <a:srgbClr val="007400"/>
                </a:solidFill>
                <a:latin typeface="Ludica fax"/>
                <a:cs typeface="Lucida Fax"/>
              </a:rPr>
              <a:t>// Key field</a:t>
            </a:r>
            <a:endParaRPr lang="zh-TW" altLang="en-US" sz="3200" b="1" dirty="0">
              <a:solidFill>
                <a:srgbClr val="000000"/>
              </a:solidFill>
              <a:latin typeface="Ludica fax"/>
              <a:cs typeface="Lucida Fax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TW" altLang="en-US" sz="3200" b="1" dirty="0">
                <a:solidFill>
                  <a:srgbClr val="000000"/>
                </a:solidFill>
                <a:latin typeface="Ludica fax"/>
                <a:cs typeface="Lucida Fax"/>
              </a:rPr>
              <a:t>    </a:t>
            </a:r>
            <a:r>
              <a:rPr lang="zh-CN" altLang="en-US" sz="3200" b="1" dirty="0">
                <a:solidFill>
                  <a:srgbClr val="000000"/>
                </a:solidFill>
                <a:latin typeface="Ludica fax"/>
                <a:cs typeface="Lucida Fax"/>
              </a:rPr>
              <a:t>          </a:t>
            </a:r>
            <a:r>
              <a:rPr lang="en-US" altLang="zh-TW" sz="3200" b="1" dirty="0">
                <a:solidFill>
                  <a:srgbClr val="007400"/>
                </a:solidFill>
                <a:latin typeface="Ludica fax"/>
                <a:cs typeface="Lucida Fax"/>
              </a:rPr>
              <a:t>                                 </a:t>
            </a:r>
            <a:r>
              <a:rPr lang="zh-CN" altLang="en-US" sz="3200" b="1" dirty="0">
                <a:solidFill>
                  <a:srgbClr val="007400"/>
                </a:solidFill>
                <a:latin typeface="Ludica fax"/>
                <a:cs typeface="Lucida Fax"/>
              </a:rPr>
              <a:t>      </a:t>
            </a:r>
            <a:r>
              <a:rPr lang="en-US" altLang="zh-TW" sz="3200" b="1" dirty="0">
                <a:solidFill>
                  <a:srgbClr val="007400"/>
                </a:solidFill>
                <a:latin typeface="Ludica fax"/>
                <a:cs typeface="Lucida Fax"/>
              </a:rPr>
              <a:t> 	// Other</a:t>
            </a:r>
            <a:r>
              <a:rPr lang="zh-TW" altLang="en-US" sz="3200" b="1" dirty="0">
                <a:solidFill>
                  <a:srgbClr val="007400"/>
                </a:solidFill>
                <a:latin typeface="Ludica fax"/>
                <a:cs typeface="Lucida Fax"/>
              </a:rPr>
              <a:t> </a:t>
            </a:r>
            <a:r>
              <a:rPr lang="en-US" altLang="zh-TW" sz="3200" b="1" dirty="0">
                <a:solidFill>
                  <a:srgbClr val="007400"/>
                </a:solidFill>
                <a:latin typeface="Ludica fax"/>
                <a:cs typeface="Lucida Fax"/>
              </a:rPr>
              <a:t>fields</a:t>
            </a:r>
            <a:endParaRPr lang="zh-TW" altLang="en-US" sz="3200" b="1" dirty="0">
              <a:solidFill>
                <a:srgbClr val="000000"/>
              </a:solidFill>
              <a:latin typeface="Ludica fax"/>
              <a:cs typeface="Lucida Fax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public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   Item(Type value):key(value) 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TW" altLang="en-US" sz="3200" b="1" dirty="0">
                <a:solidFill>
                  <a:srgbClr val="000000"/>
                </a:solidFill>
                <a:latin typeface="Ludica fax"/>
                <a:cs typeface="Lucida Fax"/>
              </a:rPr>
              <a:t>    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  <a:cs typeface="Lucida Fax"/>
              </a:rPr>
              <a:t>Type </a:t>
            </a:r>
            <a:r>
              <a:rPr lang="en-US" altLang="zh-TW" sz="3200" b="1" dirty="0" err="1">
                <a:solidFill>
                  <a:srgbClr val="000000"/>
                </a:solidFill>
                <a:latin typeface="Ludica fax"/>
                <a:cs typeface="Lucida Fax"/>
              </a:rPr>
              <a:t>getKey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  <a:cs typeface="Lucida Fax"/>
              </a:rPr>
              <a:t>() {</a:t>
            </a:r>
            <a:r>
              <a:rPr lang="en-US" altLang="zh-TW" sz="3200" b="1" dirty="0">
                <a:solidFill>
                  <a:srgbClr val="AA0D91"/>
                </a:solidFill>
                <a:latin typeface="Ludica fax"/>
                <a:cs typeface="Lucida Fax"/>
              </a:rPr>
              <a:t>return</a:t>
            </a:r>
            <a:r>
              <a:rPr lang="zh-TW" altLang="en-US" sz="32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  <a:cs typeface="Lucida Fax"/>
              </a:rPr>
              <a:t>key;}       	</a:t>
            </a:r>
            <a:r>
              <a:rPr lang="en-US" altLang="zh-TW" sz="3200" b="1" dirty="0">
                <a:solidFill>
                  <a:srgbClr val="007400"/>
                </a:solidFill>
                <a:latin typeface="Ludica fax"/>
                <a:cs typeface="Lucida Fax"/>
              </a:rPr>
              <a:t>// Get key</a:t>
            </a:r>
            <a:endParaRPr lang="zh-TW" altLang="en-US" sz="3200" b="1" dirty="0">
              <a:solidFill>
                <a:srgbClr val="000000"/>
              </a:solidFill>
              <a:latin typeface="Ludica fax"/>
              <a:cs typeface="Lucida Fax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TW" altLang="en-US" sz="3200" b="1" dirty="0">
                <a:solidFill>
                  <a:srgbClr val="000000"/>
                </a:solidFill>
                <a:latin typeface="Ludica fax"/>
                <a:cs typeface="Lucida Fax"/>
              </a:rPr>
              <a:t>    </a:t>
            </a:r>
            <a:r>
              <a:rPr lang="en-US" altLang="zh-TW" sz="3200" b="1" dirty="0">
                <a:solidFill>
                  <a:srgbClr val="AA0D91"/>
                </a:solidFill>
                <a:latin typeface="Ludica fax"/>
                <a:cs typeface="Lucida Fax"/>
              </a:rPr>
              <a:t>void</a:t>
            </a:r>
            <a:r>
              <a:rPr lang="zh-TW" altLang="en-US" sz="32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TW" sz="3200" b="1" dirty="0" err="1">
                <a:solidFill>
                  <a:srgbClr val="000000"/>
                </a:solidFill>
                <a:latin typeface="Ludica fax"/>
                <a:cs typeface="Lucida Fax"/>
              </a:rPr>
              <a:t>setKey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  <a:cs typeface="Lucida Fax"/>
              </a:rPr>
              <a:t>(Type k){ key=k;}    	</a:t>
            </a:r>
            <a:r>
              <a:rPr lang="en-US" altLang="zh-TW" sz="3200" b="1" dirty="0">
                <a:solidFill>
                  <a:srgbClr val="007400"/>
                </a:solidFill>
                <a:latin typeface="Ludica fax"/>
                <a:cs typeface="Lucida Fax"/>
              </a:rPr>
              <a:t>// Set</a:t>
            </a:r>
            <a:r>
              <a:rPr lang="zh-TW" altLang="en-US" sz="3200" b="1" dirty="0">
                <a:solidFill>
                  <a:srgbClr val="007400"/>
                </a:solidFill>
                <a:latin typeface="Ludica fax"/>
                <a:cs typeface="Lucida Fax"/>
              </a:rPr>
              <a:t> </a:t>
            </a:r>
            <a:r>
              <a:rPr lang="en-US" altLang="zh-TW" sz="3200" b="1" dirty="0">
                <a:solidFill>
                  <a:srgbClr val="007400"/>
                </a:solidFill>
                <a:latin typeface="Ludica fax"/>
                <a:cs typeface="Lucida Fax"/>
              </a:rPr>
              <a:t>key</a:t>
            </a:r>
            <a:endParaRPr lang="zh-TW" altLang="en-US" sz="3200" b="1" dirty="0">
              <a:solidFill>
                <a:srgbClr val="000000"/>
              </a:solidFill>
              <a:latin typeface="Ludica fax"/>
              <a:cs typeface="Lucida Fax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b="1" dirty="0">
                <a:solidFill>
                  <a:srgbClr val="000000"/>
                </a:solidFill>
                <a:latin typeface="Ludica fax"/>
                <a:cs typeface="Lucida Fax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3200" b="1" dirty="0">
              <a:solidFill>
                <a:srgbClr val="000000"/>
              </a:solidFill>
              <a:latin typeface="Ludica fax"/>
              <a:cs typeface="Lucida Fax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577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Linear Search with a Sentinel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Ludica fax"/>
                <a:cs typeface="Lucida Fax"/>
              </a:rPr>
              <a:t>vector&lt;Item&lt;Type&gt;*&gt;  </a:t>
            </a:r>
            <a:r>
              <a:rPr lang="en-US" altLang="zh-CN" sz="2800" b="1" dirty="0" err="1">
                <a:solidFill>
                  <a:srgbClr val="000000"/>
                </a:solidFill>
                <a:latin typeface="Ludica fax"/>
                <a:cs typeface="Lucida Fax"/>
              </a:rPr>
              <a:t>dataList</a:t>
            </a:r>
            <a:r>
              <a:rPr lang="en-US" altLang="zh-CN" sz="2800" b="1" dirty="0">
                <a:solidFill>
                  <a:srgbClr val="000000"/>
                </a:solidFill>
                <a:latin typeface="Ludica fax"/>
                <a:cs typeface="Lucida Fax"/>
              </a:rPr>
              <a:t>;  </a:t>
            </a:r>
            <a:r>
              <a:rPr lang="en-US" altLang="zh-TW" b="1" dirty="0">
                <a:solidFill>
                  <a:srgbClr val="008000"/>
                </a:solidFill>
                <a:latin typeface="Ludica fax"/>
              </a:rPr>
              <a:t>// position 0 is used for sentinel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TW" b="1" dirty="0">
              <a:solidFill>
                <a:srgbClr val="008000"/>
              </a:solidFill>
              <a:latin typeface="Ludica fax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008000"/>
                </a:solidFill>
                <a:latin typeface="Ludica fax"/>
              </a:rPr>
              <a:t>// return the item position for successful search;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008000"/>
                </a:solidFill>
                <a:latin typeface="Ludica fax"/>
              </a:rPr>
              <a:t>// return position 0 for failed search.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template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 &lt;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class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Type&gt; 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SeqSearch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(vector&lt;Item&lt;Type&gt;*&gt;&amp;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dataList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length, Type k)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  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i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=length;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7400"/>
                </a:solidFill>
                <a:latin typeface="Ludica fax"/>
                <a:cs typeface="Lucida Fax"/>
              </a:rPr>
              <a:t>    </a:t>
            </a:r>
            <a:r>
              <a:rPr lang="en-US" altLang="zh-TW" sz="3200" b="1" dirty="0">
                <a:solidFill>
                  <a:srgbClr val="008000"/>
                </a:solidFill>
                <a:latin typeface="Ludica fax"/>
              </a:rPr>
              <a:t>// set the 0-th item (sentinel) as the desired valued</a:t>
            </a:r>
            <a:endParaRPr lang="en-US" altLang="zh-CN" sz="3200" b="1" dirty="0">
              <a:solidFill>
                <a:srgbClr val="007400"/>
              </a:solidFill>
              <a:latin typeface="Ludica fax"/>
              <a:cs typeface="Lucida Fax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b="1" dirty="0">
                <a:solidFill>
                  <a:srgbClr val="007400"/>
                </a:solidFill>
                <a:latin typeface="Ludica fax"/>
                <a:cs typeface="Lucida Fax"/>
              </a:rPr>
              <a:t>    </a:t>
            </a:r>
            <a:r>
              <a:rPr lang="en-US" altLang="zh-TW" sz="3200" b="1" dirty="0" err="1">
                <a:solidFill>
                  <a:srgbClr val="000000"/>
                </a:solidFill>
                <a:latin typeface="Ludica fax"/>
                <a:cs typeface="Lucida Fax"/>
              </a:rPr>
              <a:t>dataList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  <a:cs typeface="Lucida Fax"/>
              </a:rPr>
              <a:t>[</a:t>
            </a:r>
            <a:r>
              <a:rPr lang="en-US" altLang="zh-TW" sz="3200" b="1" dirty="0">
                <a:solidFill>
                  <a:srgbClr val="1C00CF"/>
                </a:solidFill>
                <a:latin typeface="Ludica fax"/>
                <a:cs typeface="Lucida Fax"/>
              </a:rPr>
              <a:t>0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  <a:cs typeface="Lucida Fax"/>
              </a:rPr>
              <a:t>]-&gt;</a:t>
            </a:r>
            <a:r>
              <a:rPr lang="en-US" altLang="zh-TW" sz="3200" b="1" dirty="0" err="1">
                <a:solidFill>
                  <a:srgbClr val="000000"/>
                </a:solidFill>
                <a:latin typeface="Ludica fax"/>
                <a:cs typeface="Lucida Fax"/>
              </a:rPr>
              <a:t>setKey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  <a:cs typeface="Lucida Fax"/>
              </a:rPr>
              <a:t> (k);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    while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(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dataList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[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i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]-&gt;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getKey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()!=k)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i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--;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TW" altLang="en-US" sz="3200" b="1" dirty="0">
                <a:solidFill>
                  <a:srgbClr val="000000"/>
                </a:solidFill>
                <a:latin typeface="Ludica fax"/>
                <a:cs typeface="Lucida Fax"/>
              </a:rPr>
              <a:t>    </a:t>
            </a:r>
            <a:r>
              <a:rPr lang="en-US" altLang="zh-TW" sz="3200" b="1" dirty="0">
                <a:solidFill>
                  <a:srgbClr val="AA0D91"/>
                </a:solidFill>
                <a:latin typeface="Ludica fax"/>
                <a:cs typeface="Lucida Fax"/>
              </a:rPr>
              <a:t>return</a:t>
            </a:r>
            <a:r>
              <a:rPr lang="zh-TW" altLang="en-US" sz="32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TW" sz="3200" b="1" dirty="0" err="1">
                <a:solidFill>
                  <a:srgbClr val="000000"/>
                </a:solidFill>
                <a:latin typeface="Ludica fax"/>
                <a:cs typeface="Lucida Fax"/>
              </a:rPr>
              <a:t>i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  <a:cs typeface="Lucida Fax"/>
              </a:rPr>
              <a:t>;                             	</a:t>
            </a:r>
            <a:endParaRPr lang="zh-TW" altLang="en-US" sz="3200" b="1" dirty="0">
              <a:solidFill>
                <a:srgbClr val="000000"/>
              </a:solidFill>
              <a:latin typeface="Ludica fax"/>
              <a:cs typeface="Lucida Fax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b="1" dirty="0">
                <a:solidFill>
                  <a:srgbClr val="000000"/>
                </a:solidFill>
                <a:latin typeface="Ludica fax"/>
                <a:cs typeface="Lucida Fax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TW" b="1" dirty="0">
              <a:latin typeface="Ludica fax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9610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Linear Search: Performance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Case 1</a:t>
            </a:r>
            <a:r>
              <a:rPr lang="en-US" altLang="zh-CN" dirty="0"/>
              <a:t>: </a:t>
            </a:r>
            <a:r>
              <a:rPr kumimoji="1" lang="en-US" altLang="zh-CN" dirty="0"/>
              <a:t>search hit</a:t>
            </a:r>
          </a:p>
          <a:p>
            <a:pPr lvl="1"/>
            <a:r>
              <a:rPr lang="en-US" altLang="zh-CN" dirty="0"/>
              <a:t>Assume every key is equally searched: </a:t>
            </a:r>
            <a:r>
              <a:rPr lang="en-US" altLang="zh-CN" dirty="0">
                <a:solidFill>
                  <a:srgbClr val="0070C0"/>
                </a:solidFill>
              </a:rPr>
              <a:t>P</a:t>
            </a:r>
            <a:r>
              <a:rPr lang="en-US" altLang="zh-CN" baseline="-25000" dirty="0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 = 1/n</a:t>
            </a:r>
          </a:p>
          <a:p>
            <a:pPr lvl="1"/>
            <a:endParaRPr kumimoji="1" lang="en-US" altLang="zh-CN" dirty="0"/>
          </a:p>
          <a:p>
            <a:pPr lvl="1"/>
            <a:endParaRPr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Case 2</a:t>
            </a:r>
            <a:r>
              <a:rPr lang="en-US" altLang="zh-CN" dirty="0"/>
              <a:t>: search miss</a:t>
            </a:r>
          </a:p>
          <a:p>
            <a:pPr lvl="1"/>
            <a:r>
              <a:rPr kumimoji="1" lang="en-US" altLang="zh-CN" dirty="0"/>
              <a:t>Every search miss takes </a:t>
            </a:r>
            <a:r>
              <a:rPr kumimoji="1" lang="en-US" altLang="zh-CN" dirty="0">
                <a:solidFill>
                  <a:srgbClr val="0070C0"/>
                </a:solidFill>
              </a:rPr>
              <a:t>(n+1)</a:t>
            </a:r>
            <a:r>
              <a:rPr kumimoji="1" lang="en-US" altLang="zh-CN" dirty="0"/>
              <a:t> comparisons, including the comparison with the sentinel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652963"/>
              </p:ext>
            </p:extLst>
          </p:nvPr>
        </p:nvGraphicFramePr>
        <p:xfrm>
          <a:off x="4360863" y="2708920"/>
          <a:ext cx="35814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" name="公式" r:id="rId3" imgW="1790700" imgH="1016000" progId="Equation.3">
                  <p:embed/>
                </p:oleObj>
              </mc:Choice>
              <mc:Fallback>
                <p:oleObj name="公式" r:id="rId3" imgW="17907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863" y="2708920"/>
                        <a:ext cx="3581400" cy="203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6948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Linear Search: Performance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Assume</a:t>
            </a:r>
          </a:p>
          <a:p>
            <a:pPr lvl="1"/>
            <a:r>
              <a:rPr kumimoji="1" lang="en-US" altLang="zh-CN" dirty="0"/>
              <a:t>the probability of search hit is </a:t>
            </a:r>
            <a:r>
              <a:rPr kumimoji="1" lang="en-US" altLang="zh-CN" dirty="0">
                <a:solidFill>
                  <a:srgbClr val="0070C0"/>
                </a:solidFill>
              </a:rPr>
              <a:t>p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r>
              <a:rPr kumimoji="1" lang="en-US" altLang="zh-CN" dirty="0"/>
              <a:t>the probability of search miss is </a:t>
            </a:r>
            <a:r>
              <a:rPr kumimoji="1" lang="en-US" altLang="zh-CN" dirty="0">
                <a:solidFill>
                  <a:srgbClr val="0070C0"/>
                </a:solidFill>
              </a:rPr>
              <a:t>q = (1-p)</a:t>
            </a:r>
          </a:p>
          <a:p>
            <a:r>
              <a:rPr kumimoji="1" lang="en-US" altLang="zh-CN" dirty="0"/>
              <a:t>ASL:</a:t>
            </a:r>
          </a:p>
          <a:p>
            <a:pPr lvl="1"/>
            <a:endParaRPr lang="en-US" altLang="zh-CN" dirty="0"/>
          </a:p>
          <a:p>
            <a:pPr lvl="1"/>
            <a:endParaRPr kumimoji="1" lang="en-US" altLang="zh-CN" dirty="0"/>
          </a:p>
          <a:p>
            <a:pPr lvl="1"/>
            <a:endParaRPr lang="en-US" altLang="zh-CN" dirty="0"/>
          </a:p>
          <a:p>
            <a:pPr lvl="1"/>
            <a:endParaRPr kumimoji="1"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(n+1)/2 ≤ ASL ≤ (n+1)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318928"/>
              </p:ext>
            </p:extLst>
          </p:nvPr>
        </p:nvGraphicFramePr>
        <p:xfrm>
          <a:off x="3791744" y="3429000"/>
          <a:ext cx="3682800" cy="205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14" name="公式" r:id="rId3" imgW="1841400" imgH="1028520" progId="Equation.3">
                  <p:embed/>
                </p:oleObj>
              </mc:Choice>
              <mc:Fallback>
                <p:oleObj name="公式" r:id="rId3" imgW="184140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744" y="3429000"/>
                        <a:ext cx="3682800" cy="2057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7602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Linear Search: Pros &amp; Cons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Pros: </a:t>
            </a:r>
            <a:r>
              <a:rPr lang="el-GR" altLang="zh-CN" dirty="0"/>
              <a:t>Θ(1)</a:t>
            </a:r>
            <a:r>
              <a:rPr lang="en-US" altLang="zh-CN" dirty="0"/>
              <a:t> insertion time</a:t>
            </a:r>
          </a:p>
          <a:p>
            <a:pPr lvl="1"/>
            <a:r>
              <a:rPr lang="en-US" altLang="zh-CN" dirty="0"/>
              <a:t>directly append at the end of list</a:t>
            </a:r>
          </a:p>
          <a:p>
            <a:pPr lvl="1"/>
            <a:r>
              <a:rPr lang="en-US" altLang="zh-CN" dirty="0"/>
              <a:t>no ordering requirement</a:t>
            </a:r>
          </a:p>
          <a:p>
            <a:r>
              <a:rPr kumimoji="1" lang="en-US" altLang="zh-CN" dirty="0"/>
              <a:t>Cons: </a:t>
            </a:r>
            <a:r>
              <a:rPr lang="el-GR" altLang="zh-CN" dirty="0"/>
              <a:t>Θ(</a:t>
            </a:r>
            <a:r>
              <a:rPr lang="en-US" altLang="zh-CN" dirty="0"/>
              <a:t>n</a:t>
            </a:r>
            <a:r>
              <a:rPr lang="el-GR" altLang="zh-CN" dirty="0"/>
              <a:t>)</a:t>
            </a:r>
            <a:r>
              <a:rPr lang="en-US" altLang="zh-CN" dirty="0"/>
              <a:t> search time</a:t>
            </a:r>
            <a:endParaRPr lang="el-GR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8609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trike="sngStrike" dirty="0">
                <a:solidFill>
                  <a:srgbClr val="B2B2B2"/>
                </a:solidFill>
              </a:rPr>
              <a:t>Preliminaries</a:t>
            </a:r>
            <a:endParaRPr kumimoji="1" lang="en-US" altLang="zh-CN" dirty="0"/>
          </a:p>
          <a:p>
            <a:r>
              <a:rPr kumimoji="1" lang="en-US" altLang="zh-CN" dirty="0"/>
              <a:t>Search in a linear list</a:t>
            </a:r>
          </a:p>
          <a:p>
            <a:pPr lvl="1"/>
            <a:r>
              <a:rPr lang="en-US" altLang="zh-CN" strike="sngStrike" dirty="0">
                <a:solidFill>
                  <a:srgbClr val="B2B2B2"/>
                </a:solidFill>
              </a:rPr>
              <a:t>Linear search (</a:t>
            </a:r>
            <a:r>
              <a:rPr lang="zh-CN" altLang="en-US" strike="sngStrike" dirty="0">
                <a:solidFill>
                  <a:srgbClr val="B2B2B2"/>
                </a:solidFill>
              </a:rPr>
              <a:t>顺序检索</a:t>
            </a:r>
            <a:r>
              <a:rPr lang="en-US" altLang="zh-CN" strike="sngStrike" dirty="0">
                <a:solidFill>
                  <a:srgbClr val="B2B2B2"/>
                </a:solidFill>
              </a:rPr>
              <a:t>) or sequential search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Binary search (</a:t>
            </a:r>
            <a:r>
              <a:rPr lang="zh-CN" altLang="en-US" dirty="0">
                <a:solidFill>
                  <a:srgbClr val="FF0000"/>
                </a:solidFill>
              </a:rPr>
              <a:t>二分检索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CN" dirty="0"/>
              <a:t>Block search (</a:t>
            </a:r>
            <a:r>
              <a:rPr lang="zh-CN" altLang="en-US" dirty="0"/>
              <a:t>分块检索</a:t>
            </a:r>
            <a:r>
              <a:rPr lang="en-US" altLang="zh-CN" dirty="0"/>
              <a:t>) or jump search</a:t>
            </a:r>
            <a:endParaRPr kumimoji="1" lang="en-US" altLang="zh-CN" dirty="0"/>
          </a:p>
          <a:p>
            <a:r>
              <a:rPr lang="en-US" altLang="zh-CN" dirty="0"/>
              <a:t>Search in a set</a:t>
            </a:r>
          </a:p>
          <a:p>
            <a:r>
              <a:rPr kumimoji="1" lang="en-US" altLang="zh-CN" dirty="0"/>
              <a:t>Search in a hash table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979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Binary Search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Prerequisite</a:t>
            </a:r>
            <a:r>
              <a:rPr lang="en-US" altLang="zh-CN" dirty="0"/>
              <a:t>: a</a:t>
            </a:r>
            <a:r>
              <a:rPr kumimoji="1" lang="en-US" altLang="zh-CN" dirty="0"/>
              <a:t>ll the items in </a:t>
            </a:r>
            <a:r>
              <a:rPr kumimoji="1" lang="en-US" altLang="zh-CN" dirty="0" err="1">
                <a:solidFill>
                  <a:srgbClr val="FF0000"/>
                </a:solidFill>
              </a:rPr>
              <a:t>dataList</a:t>
            </a:r>
            <a:r>
              <a:rPr kumimoji="1" lang="en-US" altLang="zh-CN" dirty="0">
                <a:solidFill>
                  <a:srgbClr val="FF0000"/>
                </a:solidFill>
              </a:rPr>
              <a:t>[] </a:t>
            </a:r>
            <a:r>
              <a:rPr kumimoji="1" lang="en-US" altLang="zh-CN" dirty="0"/>
              <a:t>are sorted</a:t>
            </a:r>
          </a:p>
          <a:p>
            <a:r>
              <a:rPr kumimoji="1" lang="en-US" altLang="zh-CN" dirty="0"/>
              <a:t>Compare a </a:t>
            </a:r>
            <a:r>
              <a:rPr kumimoji="1" lang="en-US" altLang="zh-CN" dirty="0" err="1">
                <a:solidFill>
                  <a:srgbClr val="FF0000"/>
                </a:solidFill>
              </a:rPr>
              <a:t>dataList</a:t>
            </a:r>
            <a:r>
              <a:rPr kumimoji="1" lang="en-US" altLang="zh-CN" dirty="0">
                <a:solidFill>
                  <a:srgbClr val="FF0000"/>
                </a:solidFill>
              </a:rPr>
              <a:t>[</a:t>
            </a:r>
            <a:r>
              <a:rPr kumimoji="1" lang="en-US" altLang="zh-CN" dirty="0" err="1">
                <a:solidFill>
                  <a:srgbClr val="FF0000"/>
                </a:solidFill>
              </a:rPr>
              <a:t>i</a:t>
            </a:r>
            <a:r>
              <a:rPr kumimoji="1" lang="en-US" altLang="zh-CN" dirty="0">
                <a:solidFill>
                  <a:srgbClr val="FF0000"/>
                </a:solidFill>
              </a:rPr>
              <a:t>].Key</a:t>
            </a:r>
            <a:r>
              <a:rPr kumimoji="1" lang="en-US" altLang="zh-CN" dirty="0"/>
              <a:t> with the desired key </a:t>
            </a:r>
            <a:r>
              <a:rPr kumimoji="1" lang="en-US" altLang="zh-CN" dirty="0">
                <a:solidFill>
                  <a:srgbClr val="FF0000"/>
                </a:solidFill>
              </a:rPr>
              <a:t>K</a:t>
            </a:r>
          </a:p>
          <a:p>
            <a:pPr lvl="1"/>
            <a:r>
              <a:rPr kumimoji="1" lang="en-US" altLang="zh-CN" dirty="0"/>
              <a:t>if </a:t>
            </a:r>
            <a:r>
              <a:rPr kumimoji="1" lang="en-US" altLang="zh-CN" dirty="0">
                <a:solidFill>
                  <a:srgbClr val="FF0000"/>
                </a:solidFill>
              </a:rPr>
              <a:t>(Key == K)</a:t>
            </a:r>
            <a:r>
              <a:rPr kumimoji="1" lang="en-US" altLang="zh-CN" dirty="0"/>
              <a:t>,</a:t>
            </a:r>
          </a:p>
          <a:p>
            <a:pPr lvl="2"/>
            <a:r>
              <a:rPr kumimoji="1" lang="en-US" altLang="zh-CN" dirty="0"/>
              <a:t>successful search, return </a:t>
            </a:r>
            <a:r>
              <a:rPr kumimoji="1" lang="en-US" altLang="zh-CN" dirty="0" err="1"/>
              <a:t>dataList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];</a:t>
            </a:r>
          </a:p>
          <a:p>
            <a:pPr lvl="1"/>
            <a:r>
              <a:rPr lang="en-US" altLang="zh-CN" dirty="0"/>
              <a:t>if </a:t>
            </a:r>
            <a:r>
              <a:rPr lang="en-US" altLang="zh-CN" dirty="0">
                <a:solidFill>
                  <a:srgbClr val="FF0000"/>
                </a:solidFill>
              </a:rPr>
              <a:t>(Key &gt; K)</a:t>
            </a:r>
            <a:r>
              <a:rPr lang="en-US" altLang="zh-CN" dirty="0"/>
              <a:t>,</a:t>
            </a:r>
          </a:p>
          <a:p>
            <a:pPr lvl="2"/>
            <a:r>
              <a:rPr lang="en-US" altLang="zh-CN" dirty="0"/>
              <a:t>the desired data item exists before </a:t>
            </a:r>
            <a:r>
              <a:rPr lang="en-US" altLang="zh-CN" dirty="0" err="1"/>
              <a:t>dataList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if there is any</a:t>
            </a:r>
          </a:p>
          <a:p>
            <a:pPr lvl="1"/>
            <a:r>
              <a:rPr kumimoji="1" lang="en-US" altLang="zh-CN" dirty="0"/>
              <a:t>if </a:t>
            </a:r>
            <a:r>
              <a:rPr kumimoji="1" lang="en-US" altLang="zh-CN" dirty="0">
                <a:solidFill>
                  <a:srgbClr val="FF0000"/>
                </a:solidFill>
              </a:rPr>
              <a:t>(Key &lt; K)</a:t>
            </a:r>
            <a:r>
              <a:rPr kumimoji="1" lang="en-US" altLang="zh-CN" dirty="0"/>
              <a:t>,</a:t>
            </a:r>
          </a:p>
          <a:p>
            <a:pPr lvl="2"/>
            <a:r>
              <a:rPr kumimoji="1" lang="en-US" altLang="zh-CN" dirty="0"/>
              <a:t>the desired data </a:t>
            </a:r>
            <a:r>
              <a:rPr lang="en-US" altLang="zh-CN" dirty="0"/>
              <a:t>item </a:t>
            </a:r>
            <a:r>
              <a:rPr kumimoji="1" lang="en-US" altLang="zh-CN" dirty="0"/>
              <a:t>exists after </a:t>
            </a:r>
            <a:r>
              <a:rPr kumimoji="1" lang="en-US" altLang="zh-CN" dirty="0" err="1"/>
              <a:t>dataList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 if there is any</a:t>
            </a:r>
          </a:p>
          <a:p>
            <a:r>
              <a:rPr lang="en-US" altLang="zh-CN" dirty="0"/>
              <a:t>Search space reduces by half after each comparison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3115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Binary Search Algorithm</a:t>
            </a:r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8EE3F44-7554-4122-B30C-191D5FDCE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2000" b="1" dirty="0">
                <a:solidFill>
                  <a:srgbClr val="007400"/>
                </a:solidFill>
                <a:latin typeface="Ludica fax"/>
                <a:cs typeface="Lucida Fax"/>
              </a:rPr>
              <a:t>// position 0 is used for </a:t>
            </a:r>
            <a:r>
              <a:rPr lang="en-US" altLang="zh-TW" sz="2000" b="1" dirty="0">
                <a:solidFill>
                  <a:srgbClr val="008000"/>
                </a:solidFill>
                <a:latin typeface="Ludica fax"/>
              </a:rPr>
              <a:t>sentinel</a:t>
            </a:r>
            <a:endParaRPr lang="en-US" altLang="zh-TW" sz="2000" b="1" dirty="0">
              <a:solidFill>
                <a:srgbClr val="007400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en-US" altLang="zh-TW" sz="2000" b="1" dirty="0">
                <a:solidFill>
                  <a:srgbClr val="007400"/>
                </a:solidFill>
                <a:latin typeface="Ludica fax"/>
                <a:cs typeface="Lucida Fax"/>
              </a:rPr>
              <a:t>// return 0 if failed, otherwise return the searched position</a:t>
            </a:r>
            <a:endParaRPr lang="en-US" altLang="zh-CN" sz="2000" b="1" dirty="0">
              <a:solidFill>
                <a:srgbClr val="AA0D91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AA0D91"/>
                </a:solidFill>
                <a:latin typeface="Ludica fax"/>
                <a:cs typeface="Lucida Fax"/>
              </a:rPr>
              <a:t>template</a:t>
            </a:r>
            <a:r>
              <a:rPr lang="en-US" altLang="zh-CN" sz="2000" b="1" dirty="0">
                <a:solidFill>
                  <a:srgbClr val="000000"/>
                </a:solidFill>
                <a:latin typeface="Ludica fax"/>
                <a:cs typeface="Lucida Fax"/>
              </a:rPr>
              <a:t>  &lt;</a:t>
            </a:r>
            <a:r>
              <a:rPr lang="en-US" altLang="zh-CN" sz="2000" b="1" dirty="0">
                <a:solidFill>
                  <a:srgbClr val="AA0D91"/>
                </a:solidFill>
                <a:latin typeface="Ludica fax"/>
                <a:cs typeface="Lucida Fax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Ludica fax"/>
                <a:cs typeface="Lucida Fax"/>
              </a:rPr>
              <a:t> Type&gt; </a:t>
            </a:r>
            <a:r>
              <a:rPr lang="en-US" altLang="zh-CN" sz="2000" b="1" dirty="0">
                <a:solidFill>
                  <a:srgbClr val="AA0D91"/>
                </a:solidFill>
                <a:latin typeface="Ludica fax"/>
                <a:cs typeface="Lucida Fax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Ludica fax"/>
                <a:cs typeface="Lucida Fax"/>
              </a:rPr>
              <a:t>BinSearch</a:t>
            </a:r>
            <a:r>
              <a:rPr lang="en-US" altLang="zh-CN" sz="2000" b="1" dirty="0">
                <a:solidFill>
                  <a:srgbClr val="000000"/>
                </a:solidFill>
                <a:latin typeface="Ludica fax"/>
                <a:cs typeface="Lucida Fax"/>
              </a:rPr>
              <a:t> (vector&lt;Item&lt;Type&gt;*&gt;&amp; </a:t>
            </a:r>
            <a:r>
              <a:rPr lang="en-US" altLang="zh-CN" sz="2000" b="1" dirty="0" err="1">
                <a:solidFill>
                  <a:srgbClr val="000000"/>
                </a:solidFill>
                <a:latin typeface="Ludica fax"/>
                <a:cs typeface="Lucida Fax"/>
              </a:rPr>
              <a:t>dataList</a:t>
            </a:r>
            <a:r>
              <a:rPr lang="en-US" altLang="zh-CN" sz="2000" b="1" dirty="0">
                <a:solidFill>
                  <a:srgbClr val="000000"/>
                </a:solidFill>
                <a:latin typeface="Ludica fax"/>
                <a:cs typeface="Lucida Fax"/>
              </a:rPr>
              <a:t>, </a:t>
            </a:r>
            <a:r>
              <a:rPr lang="en-US" altLang="zh-CN" sz="2000" b="1" dirty="0">
                <a:solidFill>
                  <a:srgbClr val="AA0D91"/>
                </a:solidFill>
                <a:latin typeface="Ludica fax"/>
                <a:cs typeface="Lucida Fax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Ludica fax"/>
                <a:cs typeface="Lucida Fax"/>
              </a:rPr>
              <a:t> length, Type k){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dica fax"/>
                <a:cs typeface="Lucida Fax"/>
              </a:rPr>
              <a:t>    </a:t>
            </a:r>
            <a:r>
              <a:rPr lang="en-US" altLang="zh-CN" sz="2000" b="1" dirty="0" err="1">
                <a:solidFill>
                  <a:srgbClr val="AA0D91"/>
                </a:solidFill>
                <a:latin typeface="Ludica fax"/>
                <a:cs typeface="Lucida Fax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Ludica fax"/>
                <a:cs typeface="Lucida Fax"/>
              </a:rPr>
              <a:t> low=</a:t>
            </a:r>
            <a:r>
              <a:rPr lang="en-US" altLang="zh-CN" sz="2000" b="1" dirty="0">
                <a:solidFill>
                  <a:srgbClr val="1C00CF"/>
                </a:solidFill>
                <a:latin typeface="Ludica fax"/>
                <a:cs typeface="Lucida Fax"/>
              </a:rPr>
              <a:t>1</a:t>
            </a:r>
            <a:r>
              <a:rPr lang="en-US" altLang="zh-CN" sz="2000" b="1" dirty="0">
                <a:solidFill>
                  <a:srgbClr val="000000"/>
                </a:solidFill>
                <a:latin typeface="Ludica fax"/>
                <a:cs typeface="Lucida Fax"/>
              </a:rPr>
              <a:t>, high=length, mid;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dica fax"/>
                <a:cs typeface="Lucida Fax"/>
              </a:rPr>
              <a:t>    </a:t>
            </a:r>
            <a:r>
              <a:rPr lang="en-US" altLang="zh-CN" sz="2000" b="1" dirty="0">
                <a:solidFill>
                  <a:srgbClr val="AA0D91"/>
                </a:solidFill>
                <a:latin typeface="Ludica fax"/>
                <a:cs typeface="Lucida Fax"/>
              </a:rPr>
              <a:t>while</a:t>
            </a:r>
            <a:r>
              <a:rPr lang="en-US" altLang="zh-CN" sz="2000" b="1" dirty="0">
                <a:solidFill>
                  <a:srgbClr val="000000"/>
                </a:solidFill>
                <a:latin typeface="Ludica fax"/>
                <a:cs typeface="Lucida Fax"/>
              </a:rPr>
              <a:t> (low&lt;=high)  {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dica fax"/>
                <a:cs typeface="Lucida Fax"/>
              </a:rPr>
              <a:t>        mid=(</a:t>
            </a:r>
            <a:r>
              <a:rPr lang="en-US" altLang="zh-CN" sz="2000" b="1" dirty="0" err="1">
                <a:solidFill>
                  <a:srgbClr val="000000"/>
                </a:solidFill>
                <a:latin typeface="Ludica fax"/>
                <a:cs typeface="Lucida Fax"/>
              </a:rPr>
              <a:t>low+high</a:t>
            </a:r>
            <a:r>
              <a:rPr lang="en-US" altLang="zh-CN" sz="2000" b="1" dirty="0">
                <a:solidFill>
                  <a:srgbClr val="000000"/>
                </a:solidFill>
                <a:latin typeface="Ludica fax"/>
                <a:cs typeface="Lucida Fax"/>
              </a:rPr>
              <a:t>)/</a:t>
            </a:r>
            <a:r>
              <a:rPr lang="en-US" altLang="zh-CN" sz="2000" b="1" dirty="0">
                <a:solidFill>
                  <a:srgbClr val="1C00CF"/>
                </a:solidFill>
                <a:latin typeface="Ludica fax"/>
                <a:cs typeface="Lucida Fax"/>
              </a:rPr>
              <a:t>2</a:t>
            </a:r>
            <a:r>
              <a:rPr lang="en-US" altLang="zh-CN" sz="2000" b="1" dirty="0">
                <a:solidFill>
                  <a:srgbClr val="000000"/>
                </a:solidFill>
                <a:latin typeface="Ludica fax"/>
                <a:cs typeface="Lucida Fax"/>
              </a:rPr>
              <a:t>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dica fax"/>
                <a:cs typeface="Lucida Fax"/>
              </a:rPr>
              <a:t>        </a:t>
            </a:r>
            <a:r>
              <a:rPr lang="en-US" altLang="zh-CN" sz="2000" b="1" dirty="0">
                <a:solidFill>
                  <a:srgbClr val="AA0D91"/>
                </a:solidFill>
                <a:latin typeface="Ludica fax"/>
                <a:cs typeface="Lucida Fax"/>
              </a:rPr>
              <a:t>if</a:t>
            </a:r>
            <a:r>
              <a:rPr lang="en-US" altLang="zh-CN" sz="2000" b="1" dirty="0">
                <a:solidFill>
                  <a:srgbClr val="000000"/>
                </a:solidFill>
                <a:latin typeface="Ludica fax"/>
                <a:cs typeface="Lucida Fax"/>
              </a:rPr>
              <a:t> (k&lt;</a:t>
            </a:r>
            <a:r>
              <a:rPr lang="en-US" altLang="zh-CN" sz="2000" b="1" dirty="0" err="1">
                <a:solidFill>
                  <a:srgbClr val="000000"/>
                </a:solidFill>
                <a:latin typeface="Ludica fax"/>
                <a:cs typeface="Lucida Fax"/>
              </a:rPr>
              <a:t>dataList</a:t>
            </a:r>
            <a:r>
              <a:rPr lang="en-US" altLang="zh-CN" sz="2000" b="1" dirty="0">
                <a:solidFill>
                  <a:srgbClr val="000000"/>
                </a:solidFill>
                <a:latin typeface="Ludica fax"/>
                <a:cs typeface="Lucida Fax"/>
              </a:rPr>
              <a:t>[mid]-&gt;</a:t>
            </a:r>
            <a:r>
              <a:rPr lang="en-US" altLang="zh-CN" sz="2000" b="1" dirty="0" err="1">
                <a:solidFill>
                  <a:srgbClr val="000000"/>
                </a:solidFill>
                <a:latin typeface="Ludica fax"/>
                <a:cs typeface="Lucida Fax"/>
              </a:rPr>
              <a:t>getKey</a:t>
            </a:r>
            <a:r>
              <a:rPr lang="en-US" altLang="zh-CN" sz="2000" b="1" dirty="0">
                <a:solidFill>
                  <a:srgbClr val="000000"/>
                </a:solidFill>
                <a:latin typeface="Ludica fax"/>
                <a:cs typeface="Lucida Fax"/>
              </a:rPr>
              <a:t>())</a:t>
            </a:r>
          </a:p>
          <a:p>
            <a:pPr marL="0" indent="0">
              <a:buNone/>
            </a:pPr>
            <a:r>
              <a:rPr lang="zh-TW" altLang="en-US" sz="2000" b="1" dirty="0">
                <a:solidFill>
                  <a:srgbClr val="000000"/>
                </a:solidFill>
                <a:latin typeface="Ludica fax"/>
                <a:cs typeface="Lucida Fax"/>
              </a:rPr>
              <a:t>            </a:t>
            </a:r>
            <a:r>
              <a:rPr lang="en-US" altLang="zh-TW" sz="2000" b="1" dirty="0">
                <a:solidFill>
                  <a:srgbClr val="000000"/>
                </a:solidFill>
                <a:latin typeface="Ludica fax"/>
                <a:cs typeface="Lucida Fax"/>
              </a:rPr>
              <a:t>high = mid-</a:t>
            </a:r>
            <a:r>
              <a:rPr lang="en-US" altLang="zh-TW" sz="2000" b="1" dirty="0">
                <a:solidFill>
                  <a:srgbClr val="1C00CF"/>
                </a:solidFill>
                <a:latin typeface="Ludica fax"/>
                <a:cs typeface="Lucida Fax"/>
              </a:rPr>
              <a:t>1</a:t>
            </a:r>
            <a:r>
              <a:rPr lang="en-US" altLang="zh-TW" sz="2000" b="1" dirty="0">
                <a:solidFill>
                  <a:srgbClr val="000000"/>
                </a:solidFill>
                <a:latin typeface="Ludica fax"/>
                <a:cs typeface="Lucida Fax"/>
              </a:rPr>
              <a:t>;         	</a:t>
            </a:r>
            <a:r>
              <a:rPr lang="zh-CN" altLang="en-US" sz="2000" b="1" dirty="0">
                <a:solidFill>
                  <a:srgbClr val="000000"/>
                </a:solidFill>
                <a:latin typeface="Ludica fax"/>
                <a:cs typeface="Lucida Fax"/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  <a:latin typeface="Ludica fax"/>
                <a:cs typeface="Lucida Fax"/>
              </a:rPr>
              <a:t>	</a:t>
            </a:r>
            <a:r>
              <a:rPr lang="en-US" altLang="zh-TW" sz="2000" b="1" dirty="0">
                <a:solidFill>
                  <a:srgbClr val="007400"/>
                </a:solidFill>
                <a:latin typeface="Ludica fax"/>
                <a:cs typeface="Lucida Fax"/>
              </a:rPr>
              <a:t>// discard right part</a:t>
            </a:r>
            <a:endParaRPr lang="zh-TW" altLang="en-US" sz="2000" b="1" dirty="0">
              <a:solidFill>
                <a:srgbClr val="000000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Ludica fax"/>
                <a:cs typeface="Lucida Fax"/>
              </a:rPr>
              <a:t>        </a:t>
            </a:r>
            <a:r>
              <a:rPr lang="en-US" altLang="zh-CN" sz="2000" b="1" dirty="0">
                <a:solidFill>
                  <a:srgbClr val="AA0D91"/>
                </a:solidFill>
                <a:latin typeface="Ludica fax"/>
                <a:cs typeface="Lucida Fax"/>
              </a:rPr>
              <a:t>else</a:t>
            </a:r>
            <a:r>
              <a:rPr lang="en-US" altLang="zh-CN" sz="20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CN" sz="2000" b="1" dirty="0">
                <a:solidFill>
                  <a:srgbClr val="AA0D91"/>
                </a:solidFill>
                <a:latin typeface="Ludica fax"/>
                <a:cs typeface="Lucida Fax"/>
              </a:rPr>
              <a:t>if</a:t>
            </a:r>
            <a:r>
              <a:rPr lang="en-US" altLang="zh-CN" sz="2000" b="1" dirty="0">
                <a:solidFill>
                  <a:srgbClr val="000000"/>
                </a:solidFill>
                <a:latin typeface="Ludica fax"/>
                <a:cs typeface="Lucida Fax"/>
              </a:rPr>
              <a:t> (k&gt;</a:t>
            </a:r>
            <a:r>
              <a:rPr lang="en-US" altLang="zh-CN" sz="2000" b="1" dirty="0" err="1">
                <a:solidFill>
                  <a:srgbClr val="000000"/>
                </a:solidFill>
                <a:latin typeface="Ludica fax"/>
                <a:cs typeface="Lucida Fax"/>
              </a:rPr>
              <a:t>dataList</a:t>
            </a:r>
            <a:r>
              <a:rPr lang="en-US" altLang="zh-CN" sz="2000" b="1" dirty="0">
                <a:solidFill>
                  <a:srgbClr val="000000"/>
                </a:solidFill>
                <a:latin typeface="Ludica fax"/>
                <a:cs typeface="Lucida Fax"/>
              </a:rPr>
              <a:t>[mid]-&gt;</a:t>
            </a:r>
            <a:r>
              <a:rPr lang="en-US" altLang="zh-CN" sz="2000" b="1" dirty="0" err="1">
                <a:solidFill>
                  <a:srgbClr val="000000"/>
                </a:solidFill>
                <a:latin typeface="Ludica fax"/>
                <a:cs typeface="Lucida Fax"/>
              </a:rPr>
              <a:t>getKey</a:t>
            </a:r>
            <a:r>
              <a:rPr lang="en-US" altLang="zh-CN" sz="2000" b="1" dirty="0">
                <a:solidFill>
                  <a:srgbClr val="000000"/>
                </a:solidFill>
                <a:latin typeface="Ludica fax"/>
                <a:cs typeface="Lucida Fax"/>
              </a:rPr>
              <a:t>())</a:t>
            </a:r>
          </a:p>
          <a:p>
            <a:pPr marL="0" indent="0">
              <a:buNone/>
            </a:pPr>
            <a:r>
              <a:rPr lang="zh-TW" altLang="en-US" sz="2000" b="1" dirty="0">
                <a:solidFill>
                  <a:srgbClr val="000000"/>
                </a:solidFill>
                <a:latin typeface="Ludica fax"/>
                <a:cs typeface="Lucida Fax"/>
              </a:rPr>
              <a:t>            </a:t>
            </a:r>
            <a:r>
              <a:rPr lang="en-US" altLang="zh-TW" sz="2000" b="1" dirty="0">
                <a:solidFill>
                  <a:srgbClr val="000000"/>
                </a:solidFill>
                <a:latin typeface="Ludica fax"/>
                <a:cs typeface="Lucida Fax"/>
              </a:rPr>
              <a:t>low = mid+</a:t>
            </a:r>
            <a:r>
              <a:rPr lang="en-US" altLang="zh-TW" sz="2000" b="1" dirty="0">
                <a:solidFill>
                  <a:srgbClr val="1C00CF"/>
                </a:solidFill>
                <a:latin typeface="Ludica fax"/>
                <a:cs typeface="Lucida Fax"/>
              </a:rPr>
              <a:t>1</a:t>
            </a:r>
            <a:r>
              <a:rPr lang="en-US" altLang="zh-TW" sz="2000" b="1" dirty="0">
                <a:solidFill>
                  <a:srgbClr val="000000"/>
                </a:solidFill>
                <a:latin typeface="Ludica fax"/>
                <a:cs typeface="Lucida Fax"/>
              </a:rPr>
              <a:t>;         	 </a:t>
            </a:r>
            <a:r>
              <a:rPr lang="zh-CN" altLang="en-US" sz="2000" b="1" dirty="0">
                <a:solidFill>
                  <a:srgbClr val="000000"/>
                </a:solidFill>
                <a:latin typeface="Ludica fax"/>
                <a:cs typeface="Lucida Fax"/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  <a:latin typeface="Ludica fax"/>
                <a:cs typeface="Lucida Fax"/>
              </a:rPr>
              <a:t>	</a:t>
            </a:r>
            <a:r>
              <a:rPr lang="en-US" altLang="zh-TW" sz="2000" b="1" dirty="0">
                <a:solidFill>
                  <a:srgbClr val="007400"/>
                </a:solidFill>
                <a:latin typeface="Ludica fax"/>
                <a:cs typeface="Lucida Fax"/>
              </a:rPr>
              <a:t>// discard left part</a:t>
            </a:r>
            <a:endParaRPr lang="zh-TW" altLang="en-US" sz="2000" b="1" dirty="0">
              <a:solidFill>
                <a:srgbClr val="000000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da-DK" altLang="zh-CN" sz="2000" b="1" dirty="0">
                <a:solidFill>
                  <a:srgbClr val="000000"/>
                </a:solidFill>
                <a:latin typeface="Ludica fax"/>
                <a:cs typeface="Lucida Fax"/>
              </a:rPr>
              <a:t>       </a:t>
            </a:r>
            <a:r>
              <a:rPr lang="da-DK" altLang="zh-CN" sz="2000" b="1" dirty="0">
                <a:solidFill>
                  <a:srgbClr val="AA0D91"/>
                </a:solidFill>
                <a:latin typeface="Ludica fax"/>
                <a:cs typeface="Lucida Fax"/>
              </a:rPr>
              <a:t>else</a:t>
            </a:r>
            <a:r>
              <a:rPr lang="da-DK" altLang="zh-CN" sz="20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da-DK" altLang="zh-CN" sz="2000" b="1" dirty="0">
                <a:solidFill>
                  <a:srgbClr val="AA0D91"/>
                </a:solidFill>
                <a:latin typeface="Ludica fax"/>
                <a:cs typeface="Lucida Fax"/>
              </a:rPr>
              <a:t>return</a:t>
            </a:r>
            <a:r>
              <a:rPr lang="da-DK" altLang="zh-CN" sz="2000" b="1" dirty="0">
                <a:solidFill>
                  <a:srgbClr val="000000"/>
                </a:solidFill>
                <a:latin typeface="Ludica fax"/>
                <a:cs typeface="Lucida Fax"/>
              </a:rPr>
              <a:t> mid;              		</a:t>
            </a:r>
            <a:r>
              <a:rPr lang="da-DK" altLang="zh-CN" sz="2000" b="1" dirty="0">
                <a:solidFill>
                  <a:srgbClr val="007400"/>
                </a:solidFill>
                <a:latin typeface="Ludica fax"/>
                <a:cs typeface="Lucida Fax"/>
              </a:rPr>
              <a:t>// </a:t>
            </a:r>
            <a:r>
              <a:rPr lang="en-US" altLang="zh-CN" sz="2000" b="1" dirty="0">
                <a:solidFill>
                  <a:srgbClr val="007400"/>
                </a:solidFill>
                <a:latin typeface="Ludica fax"/>
                <a:cs typeface="Lucida Fax"/>
              </a:rPr>
              <a:t>search successfully</a:t>
            </a:r>
            <a:endParaRPr lang="da-DK" altLang="zh-CN" sz="2000" b="1" dirty="0">
              <a:solidFill>
                <a:srgbClr val="000000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da-DK" altLang="zh-CN" sz="2000" b="1" dirty="0">
                <a:solidFill>
                  <a:srgbClr val="000000"/>
                </a:solidFill>
                <a:latin typeface="Ludica fax"/>
                <a:cs typeface="Lucida Fax"/>
              </a:rPr>
              <a:t>    }</a:t>
            </a:r>
          </a:p>
          <a:p>
            <a:pPr marL="0" indent="0">
              <a:buNone/>
            </a:pPr>
            <a:r>
              <a:rPr lang="zh-TW" altLang="en-US" sz="2000" b="1" dirty="0">
                <a:solidFill>
                  <a:srgbClr val="000000"/>
                </a:solidFill>
                <a:latin typeface="Ludica fax"/>
                <a:cs typeface="Lucida Fax"/>
              </a:rPr>
              <a:t>    </a:t>
            </a:r>
            <a:r>
              <a:rPr lang="en-US" altLang="zh-TW" sz="2000" b="1" dirty="0">
                <a:solidFill>
                  <a:srgbClr val="AA0D91"/>
                </a:solidFill>
                <a:latin typeface="Ludica fax"/>
                <a:cs typeface="Lucida Fax"/>
              </a:rPr>
              <a:t>return</a:t>
            </a:r>
            <a:r>
              <a:rPr lang="zh-TW" altLang="en-US" sz="20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TW" sz="2000" b="1" dirty="0">
                <a:solidFill>
                  <a:srgbClr val="1C00CF"/>
                </a:solidFill>
                <a:latin typeface="Ludica fax"/>
                <a:cs typeface="Lucida Fax"/>
              </a:rPr>
              <a:t>0</a:t>
            </a:r>
            <a:r>
              <a:rPr lang="en-US" altLang="zh-TW" sz="2000" b="1" dirty="0">
                <a:solidFill>
                  <a:srgbClr val="000000"/>
                </a:solidFill>
                <a:latin typeface="Ludica fax"/>
                <a:cs typeface="Lucida Fax"/>
              </a:rPr>
              <a:t>; 			</a:t>
            </a:r>
            <a:r>
              <a:rPr lang="zh-CN" altLang="en-US" sz="2000" b="1" dirty="0">
                <a:solidFill>
                  <a:srgbClr val="000000"/>
                </a:solidFill>
                <a:latin typeface="Ludica fax"/>
                <a:cs typeface="Lucida Fax"/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  <a:latin typeface="Ludica fax"/>
                <a:cs typeface="Lucida Fax"/>
              </a:rPr>
              <a:t>	</a:t>
            </a:r>
            <a:r>
              <a:rPr lang="en-US" altLang="zh-TW" sz="2000" b="1" dirty="0">
                <a:solidFill>
                  <a:srgbClr val="007400"/>
                </a:solidFill>
                <a:latin typeface="Ludica fax"/>
                <a:cs typeface="Lucida Fax"/>
              </a:rPr>
              <a:t>// search fail, return</a:t>
            </a:r>
            <a:endParaRPr lang="zh-TW" altLang="en-US" sz="2000" b="1" dirty="0">
              <a:solidFill>
                <a:srgbClr val="000000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Ludica fax"/>
                <a:cs typeface="Lucida Fax"/>
              </a:rPr>
              <a:t>}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4719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标题 8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10972800" cy="1139825"/>
          </a:xfrm>
        </p:spPr>
        <p:txBody>
          <a:bodyPr/>
          <a:lstStyle/>
          <a:p>
            <a:r>
              <a:rPr lang="en-US" altLang="zh-CN" dirty="0">
                <a:solidFill>
                  <a:srgbClr val="7030A0"/>
                </a:solidFill>
                <a:latin typeface="Times New Roman" charset="0"/>
                <a:ea typeface="宋体" charset="0"/>
                <a:cs typeface="Times New Roman" charset="0"/>
              </a:rPr>
              <a:t>Desired Key 18,  </a:t>
            </a:r>
            <a:r>
              <a:rPr lang="en-US" altLang="zh-CN" dirty="0">
                <a:solidFill>
                  <a:srgbClr val="000099"/>
                </a:solidFill>
                <a:latin typeface="Times New Roman" charset="0"/>
                <a:ea typeface="宋体" charset="0"/>
                <a:cs typeface="Times New Roman" charset="0"/>
              </a:rPr>
              <a:t>low=1,</a:t>
            </a:r>
            <a:r>
              <a:rPr lang="en-US" altLang="zh-CN" dirty="0">
                <a:latin typeface="Times New Roman" charset="0"/>
                <a:ea typeface="宋体" charset="0"/>
                <a:cs typeface="Times New Roman" charset="0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high=9</a:t>
            </a:r>
            <a:r>
              <a:rPr lang="en-US" altLang="zh-CN" dirty="0">
                <a:latin typeface="Times New Roman" charset="0"/>
                <a:ea typeface="宋体" charset="0"/>
                <a:cs typeface="Times New Roman" charset="0"/>
              </a:rPr>
              <a:t> </a:t>
            </a:r>
            <a:endParaRPr lang="zh-CN" altLang="en-US" dirty="0">
              <a:latin typeface="Times New Roman" charset="0"/>
              <a:ea typeface="宋体" charset="0"/>
              <a:cs typeface="Times New Roman" charset="0"/>
            </a:endParaRPr>
          </a:p>
        </p:txBody>
      </p:sp>
      <p:sp>
        <p:nvSpPr>
          <p:cNvPr id="920" name="Rectangle 5">
            <a:extLst>
              <a:ext uri="{FF2B5EF4-FFF2-40B4-BE49-F238E27FC236}">
                <a16:creationId xmlns:a16="http://schemas.microsoft.com/office/drawing/2014/main" id="{A1D76A94-5B34-4B0F-9226-8ED5517D8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696" y="1971573"/>
            <a:ext cx="535333" cy="50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866" indent="-342866"/>
            <a:r>
              <a:rPr lang="en-US" altLang="zh-CN" sz="33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35</a:t>
            </a:r>
            <a:endParaRPr lang="en-US" altLang="zh-CN" sz="14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grpSp>
        <p:nvGrpSpPr>
          <p:cNvPr id="921" name="Group 6">
            <a:extLst>
              <a:ext uri="{FF2B5EF4-FFF2-40B4-BE49-F238E27FC236}">
                <a16:creationId xmlns:a16="http://schemas.microsoft.com/office/drawing/2014/main" id="{83313390-F92A-40C8-A984-BD81890892AF}"/>
              </a:ext>
            </a:extLst>
          </p:cNvPr>
          <p:cNvGrpSpPr>
            <a:grpSpLocks/>
          </p:cNvGrpSpPr>
          <p:nvPr/>
        </p:nvGrpSpPr>
        <p:grpSpPr bwMode="auto">
          <a:xfrm>
            <a:off x="2086163" y="1263642"/>
            <a:ext cx="8108955" cy="1280946"/>
            <a:chOff x="1185" y="737"/>
            <a:chExt cx="3832" cy="807"/>
          </a:xfrm>
        </p:grpSpPr>
        <p:sp>
          <p:nvSpPr>
            <p:cNvPr id="922" name="Rectangle 7">
              <a:extLst>
                <a:ext uri="{FF2B5EF4-FFF2-40B4-BE49-F238E27FC236}">
                  <a16:creationId xmlns:a16="http://schemas.microsoft.com/office/drawing/2014/main" id="{2E5CA96A-8C37-4FAF-A8CA-65DF5F3B6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" y="803"/>
              <a:ext cx="12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866" indent="-342866"/>
              <a:r>
                <a:rPr lang="en-US" altLang="zh-CN" sz="3300">
                  <a:solidFill>
                    <a:srgbClr val="000000"/>
                  </a:solidFill>
                  <a:latin typeface="Lucida Fax" panose="02060602050505020204" pitchFamily="18" charset="0"/>
                  <a:ea typeface="微软雅黑" pitchFamily="34" charset="-122"/>
                </a:rPr>
                <a:t>1</a:t>
              </a:r>
              <a:endParaRPr lang="en-US" altLang="zh-CN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923" name="Rectangle 8">
              <a:extLst>
                <a:ext uri="{FF2B5EF4-FFF2-40B4-BE49-F238E27FC236}">
                  <a16:creationId xmlns:a16="http://schemas.microsoft.com/office/drawing/2014/main" id="{5691568E-78A7-41C4-BD2D-13336BD38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8" y="803"/>
              <a:ext cx="6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866" indent="-342866"/>
              <a:r>
                <a:rPr lang="en-US" altLang="zh-CN" sz="3300">
                  <a:solidFill>
                    <a:srgbClr val="000000"/>
                  </a:solidFill>
                  <a:latin typeface="Lucida Fax" panose="02060602050505020204" pitchFamily="18" charset="0"/>
                  <a:ea typeface="微软雅黑" pitchFamily="34" charset="-122"/>
                </a:rPr>
                <a:t> </a:t>
              </a:r>
              <a:endParaRPr lang="en-US" altLang="zh-CN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924" name="Rectangle 9">
              <a:extLst>
                <a:ext uri="{FF2B5EF4-FFF2-40B4-BE49-F238E27FC236}">
                  <a16:creationId xmlns:a16="http://schemas.microsoft.com/office/drawing/2014/main" id="{B8C8A15F-6145-40D1-80DC-5AA93E8F5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9" y="803"/>
              <a:ext cx="12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866" indent="-342866"/>
              <a:r>
                <a:rPr lang="en-US" altLang="zh-CN" sz="3300">
                  <a:solidFill>
                    <a:srgbClr val="000000"/>
                  </a:solidFill>
                  <a:latin typeface="Lucida Fax" panose="02060602050505020204" pitchFamily="18" charset="0"/>
                  <a:ea typeface="微软雅黑" pitchFamily="34" charset="-122"/>
                </a:rPr>
                <a:t>2</a:t>
              </a:r>
              <a:endParaRPr lang="en-US" altLang="zh-CN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925" name="Rectangle 10">
              <a:extLst>
                <a:ext uri="{FF2B5EF4-FFF2-40B4-BE49-F238E27FC236}">
                  <a16:creationId xmlns:a16="http://schemas.microsoft.com/office/drawing/2014/main" id="{2058E9E3-7EE0-4635-AA30-42B9D81DF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" y="803"/>
              <a:ext cx="6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866" indent="-342866"/>
              <a:r>
                <a:rPr lang="en-US" altLang="zh-CN" sz="3300">
                  <a:solidFill>
                    <a:srgbClr val="000000"/>
                  </a:solidFill>
                  <a:latin typeface="Lucida Fax" panose="02060602050505020204" pitchFamily="18" charset="0"/>
                  <a:ea typeface="微软雅黑" pitchFamily="34" charset="-122"/>
                </a:rPr>
                <a:t> </a:t>
              </a:r>
              <a:endParaRPr lang="en-US" altLang="zh-CN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926" name="Rectangle 11">
              <a:extLst>
                <a:ext uri="{FF2B5EF4-FFF2-40B4-BE49-F238E27FC236}">
                  <a16:creationId xmlns:a16="http://schemas.microsoft.com/office/drawing/2014/main" id="{028B510D-C3CF-459F-AC78-7ECB6B8D2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2" y="803"/>
              <a:ext cx="12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866" indent="-342866"/>
              <a:r>
                <a:rPr lang="en-US" altLang="zh-CN" sz="3300">
                  <a:solidFill>
                    <a:srgbClr val="000000"/>
                  </a:solidFill>
                  <a:latin typeface="Lucida Fax" panose="02060602050505020204" pitchFamily="18" charset="0"/>
                  <a:ea typeface="微软雅黑" pitchFamily="34" charset="-122"/>
                </a:rPr>
                <a:t>3</a:t>
              </a:r>
              <a:endParaRPr lang="en-US" altLang="zh-CN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927" name="Rectangle 12">
              <a:extLst>
                <a:ext uri="{FF2B5EF4-FFF2-40B4-BE49-F238E27FC236}">
                  <a16:creationId xmlns:a16="http://schemas.microsoft.com/office/drawing/2014/main" id="{2A12F98D-9655-45B9-926A-C55C4433A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803"/>
              <a:ext cx="6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866" indent="-342866"/>
              <a:r>
                <a:rPr lang="en-US" altLang="zh-CN" sz="3300">
                  <a:solidFill>
                    <a:srgbClr val="000000"/>
                  </a:solidFill>
                  <a:latin typeface="Lucida Fax" panose="02060602050505020204" pitchFamily="18" charset="0"/>
                  <a:ea typeface="微软雅黑" pitchFamily="34" charset="-122"/>
                </a:rPr>
                <a:t> </a:t>
              </a:r>
              <a:endParaRPr lang="en-US" altLang="zh-CN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928" name="Rectangle 13">
              <a:extLst>
                <a:ext uri="{FF2B5EF4-FFF2-40B4-BE49-F238E27FC236}">
                  <a16:creationId xmlns:a16="http://schemas.microsoft.com/office/drawing/2014/main" id="{2F4AB1A4-143B-41C6-AB00-D74D26542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8" y="803"/>
              <a:ext cx="12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866" indent="-342866"/>
              <a:r>
                <a:rPr lang="en-US" altLang="zh-CN" sz="3300">
                  <a:solidFill>
                    <a:srgbClr val="000000"/>
                  </a:solidFill>
                  <a:latin typeface="Lucida Fax" panose="02060602050505020204" pitchFamily="18" charset="0"/>
                  <a:ea typeface="微软雅黑" pitchFamily="34" charset="-122"/>
                </a:rPr>
                <a:t>4</a:t>
              </a:r>
              <a:endParaRPr lang="en-US" altLang="zh-CN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929" name="Rectangle 14">
              <a:extLst>
                <a:ext uri="{FF2B5EF4-FFF2-40B4-BE49-F238E27FC236}">
                  <a16:creationId xmlns:a16="http://schemas.microsoft.com/office/drawing/2014/main" id="{66D32CBE-E0CF-4EF0-AA93-1CB59C6A6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3" y="803"/>
              <a:ext cx="6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866" indent="-342866"/>
              <a:r>
                <a:rPr lang="en-US" altLang="zh-CN" sz="3300">
                  <a:solidFill>
                    <a:srgbClr val="000000"/>
                  </a:solidFill>
                  <a:latin typeface="Lucida Fax" panose="02060602050505020204" pitchFamily="18" charset="0"/>
                  <a:ea typeface="微软雅黑" pitchFamily="34" charset="-122"/>
                </a:rPr>
                <a:t> </a:t>
              </a:r>
              <a:endParaRPr lang="en-US" altLang="zh-CN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930" name="Rectangle 15">
              <a:extLst>
                <a:ext uri="{FF2B5EF4-FFF2-40B4-BE49-F238E27FC236}">
                  <a16:creationId xmlns:a16="http://schemas.microsoft.com/office/drawing/2014/main" id="{B5BDBF25-C44D-4FD4-9E72-AFFFD2F83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803"/>
              <a:ext cx="12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866" indent="-342866"/>
              <a:r>
                <a:rPr lang="en-US" altLang="zh-CN" sz="3300">
                  <a:solidFill>
                    <a:srgbClr val="000000"/>
                  </a:solidFill>
                  <a:latin typeface="Lucida Fax" panose="02060602050505020204" pitchFamily="18" charset="0"/>
                  <a:ea typeface="微软雅黑" pitchFamily="34" charset="-122"/>
                </a:rPr>
                <a:t>5</a:t>
              </a:r>
              <a:endParaRPr lang="en-US" altLang="zh-CN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931" name="Rectangle 16">
              <a:extLst>
                <a:ext uri="{FF2B5EF4-FFF2-40B4-BE49-F238E27FC236}">
                  <a16:creationId xmlns:a16="http://schemas.microsoft.com/office/drawing/2014/main" id="{021CE960-CB41-4F5A-A421-6E03F238D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1" y="803"/>
              <a:ext cx="6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866" indent="-342866"/>
              <a:r>
                <a:rPr lang="en-US" altLang="zh-CN" sz="3300">
                  <a:solidFill>
                    <a:srgbClr val="000000"/>
                  </a:solidFill>
                  <a:latin typeface="Lucida Fax" panose="02060602050505020204" pitchFamily="18" charset="0"/>
                  <a:ea typeface="微软雅黑" pitchFamily="34" charset="-122"/>
                </a:rPr>
                <a:t> </a:t>
              </a:r>
              <a:endParaRPr lang="en-US" altLang="zh-CN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932" name="Rectangle 17">
              <a:extLst>
                <a:ext uri="{FF2B5EF4-FFF2-40B4-BE49-F238E27FC236}">
                  <a16:creationId xmlns:a16="http://schemas.microsoft.com/office/drawing/2014/main" id="{14B3745E-616F-4DF4-9A03-A44BA9A08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3" y="803"/>
              <a:ext cx="12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866" indent="-342866"/>
              <a:r>
                <a:rPr lang="en-US" altLang="zh-CN" sz="3300">
                  <a:solidFill>
                    <a:srgbClr val="000000"/>
                  </a:solidFill>
                  <a:latin typeface="Lucida Fax" panose="02060602050505020204" pitchFamily="18" charset="0"/>
                  <a:ea typeface="微软雅黑" pitchFamily="34" charset="-122"/>
                </a:rPr>
                <a:t>6</a:t>
              </a:r>
              <a:endParaRPr lang="en-US" altLang="zh-CN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933" name="Rectangle 18">
              <a:extLst>
                <a:ext uri="{FF2B5EF4-FFF2-40B4-BE49-F238E27FC236}">
                  <a16:creationId xmlns:a16="http://schemas.microsoft.com/office/drawing/2014/main" id="{DECD1EFC-A6C7-4E5B-82EE-444D66FDA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8" y="803"/>
              <a:ext cx="6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866" indent="-342866"/>
              <a:r>
                <a:rPr lang="en-US" altLang="zh-CN" sz="3300">
                  <a:solidFill>
                    <a:srgbClr val="000000"/>
                  </a:solidFill>
                  <a:latin typeface="Lucida Fax" panose="02060602050505020204" pitchFamily="18" charset="0"/>
                  <a:ea typeface="微软雅黑" pitchFamily="34" charset="-122"/>
                </a:rPr>
                <a:t> </a:t>
              </a:r>
              <a:endParaRPr lang="en-US" altLang="zh-CN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934" name="Rectangle 19">
              <a:extLst>
                <a:ext uri="{FF2B5EF4-FFF2-40B4-BE49-F238E27FC236}">
                  <a16:creationId xmlns:a16="http://schemas.microsoft.com/office/drawing/2014/main" id="{FCC08EA2-7774-488D-90CE-90E50FDA4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9" y="803"/>
              <a:ext cx="12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866" indent="-342866"/>
              <a:r>
                <a:rPr lang="en-US" altLang="zh-CN" sz="3300">
                  <a:solidFill>
                    <a:srgbClr val="000000"/>
                  </a:solidFill>
                  <a:latin typeface="Lucida Fax" panose="02060602050505020204" pitchFamily="18" charset="0"/>
                  <a:ea typeface="微软雅黑" pitchFamily="34" charset="-122"/>
                </a:rPr>
                <a:t>7</a:t>
              </a:r>
              <a:endParaRPr lang="en-US" altLang="zh-CN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935" name="Rectangle 20">
              <a:extLst>
                <a:ext uri="{FF2B5EF4-FFF2-40B4-BE49-F238E27FC236}">
                  <a16:creationId xmlns:a16="http://schemas.microsoft.com/office/drawing/2014/main" id="{A105A412-39C4-41A4-B03C-3289FD3D0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" y="803"/>
              <a:ext cx="6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866" indent="-342866"/>
              <a:r>
                <a:rPr lang="en-US" altLang="zh-CN" sz="3300">
                  <a:solidFill>
                    <a:srgbClr val="000000"/>
                  </a:solidFill>
                  <a:latin typeface="Lucida Fax" panose="02060602050505020204" pitchFamily="18" charset="0"/>
                  <a:ea typeface="微软雅黑" pitchFamily="34" charset="-122"/>
                </a:rPr>
                <a:t> </a:t>
              </a:r>
              <a:endParaRPr lang="en-US" altLang="zh-CN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936" name="Rectangle 21">
              <a:extLst>
                <a:ext uri="{FF2B5EF4-FFF2-40B4-BE49-F238E27FC236}">
                  <a16:creationId xmlns:a16="http://schemas.microsoft.com/office/drawing/2014/main" id="{386DB032-717A-4675-867A-C76DFAA04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803"/>
              <a:ext cx="12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866" indent="-342866"/>
              <a:r>
                <a:rPr lang="en-US" altLang="zh-CN" sz="3300">
                  <a:solidFill>
                    <a:srgbClr val="000000"/>
                  </a:solidFill>
                  <a:latin typeface="Lucida Fax" panose="02060602050505020204" pitchFamily="18" charset="0"/>
                  <a:ea typeface="微软雅黑" pitchFamily="34" charset="-122"/>
                </a:rPr>
                <a:t>8</a:t>
              </a:r>
              <a:endParaRPr lang="en-US" altLang="zh-CN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937" name="Rectangle 22">
              <a:extLst>
                <a:ext uri="{FF2B5EF4-FFF2-40B4-BE49-F238E27FC236}">
                  <a16:creationId xmlns:a16="http://schemas.microsoft.com/office/drawing/2014/main" id="{9340B78B-B314-449D-8163-0D05BC148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" y="803"/>
              <a:ext cx="6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866" indent="-342866"/>
              <a:r>
                <a:rPr lang="en-US" altLang="zh-CN" sz="3300">
                  <a:solidFill>
                    <a:srgbClr val="000000"/>
                  </a:solidFill>
                  <a:latin typeface="Lucida Fax" panose="02060602050505020204" pitchFamily="18" charset="0"/>
                  <a:ea typeface="微软雅黑" pitchFamily="34" charset="-122"/>
                </a:rPr>
                <a:t> </a:t>
              </a:r>
              <a:endParaRPr lang="en-US" altLang="zh-CN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938" name="Rectangle 23">
              <a:extLst>
                <a:ext uri="{FF2B5EF4-FFF2-40B4-BE49-F238E27FC236}">
                  <a16:creationId xmlns:a16="http://schemas.microsoft.com/office/drawing/2014/main" id="{22D77971-AB9A-411B-9832-4E32C1BA1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3" y="803"/>
              <a:ext cx="12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866" indent="-342866"/>
              <a:r>
                <a:rPr lang="en-US" altLang="zh-CN" sz="3300">
                  <a:solidFill>
                    <a:srgbClr val="000000"/>
                  </a:solidFill>
                  <a:latin typeface="Lucida Fax" panose="02060602050505020204" pitchFamily="18" charset="0"/>
                  <a:ea typeface="微软雅黑" pitchFamily="34" charset="-122"/>
                </a:rPr>
                <a:t>9</a:t>
              </a:r>
              <a:endParaRPr lang="en-US" altLang="zh-CN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939" name="Rectangle 24">
              <a:extLst>
                <a:ext uri="{FF2B5EF4-FFF2-40B4-BE49-F238E27FC236}">
                  <a16:creationId xmlns:a16="http://schemas.microsoft.com/office/drawing/2014/main" id="{535F9D6B-F01C-4489-BA27-4BFCE242F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803"/>
              <a:ext cx="6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866" indent="-342866"/>
              <a:r>
                <a:rPr lang="en-US" altLang="zh-CN" sz="3300">
                  <a:solidFill>
                    <a:srgbClr val="000000"/>
                  </a:solidFill>
                  <a:latin typeface="Lucida Fax" panose="02060602050505020204" pitchFamily="18" charset="0"/>
                  <a:ea typeface="微软雅黑" pitchFamily="34" charset="-122"/>
                </a:rPr>
                <a:t> </a:t>
              </a:r>
              <a:endParaRPr lang="en-US" altLang="zh-CN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940" name="Rectangle 25">
              <a:extLst>
                <a:ext uri="{FF2B5EF4-FFF2-40B4-BE49-F238E27FC236}">
                  <a16:creationId xmlns:a16="http://schemas.microsoft.com/office/drawing/2014/main" id="{4A132E0F-2A54-4C9F-91F7-35E9A6F53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737"/>
              <a:ext cx="10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941" name="Line 26">
              <a:extLst>
                <a:ext uri="{FF2B5EF4-FFF2-40B4-BE49-F238E27FC236}">
                  <a16:creationId xmlns:a16="http://schemas.microsoft.com/office/drawing/2014/main" id="{4F340AAC-AB94-46F9-AE76-89D639661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5" y="737"/>
              <a:ext cx="10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942" name="Line 27">
              <a:extLst>
                <a:ext uri="{FF2B5EF4-FFF2-40B4-BE49-F238E27FC236}">
                  <a16:creationId xmlns:a16="http://schemas.microsoft.com/office/drawing/2014/main" id="{42407189-BF8C-41BC-9CD9-1B6238946F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5" y="737"/>
              <a:ext cx="1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943" name="Rectangle 28">
              <a:extLst>
                <a:ext uri="{FF2B5EF4-FFF2-40B4-BE49-F238E27FC236}">
                  <a16:creationId xmlns:a16="http://schemas.microsoft.com/office/drawing/2014/main" id="{5D5BBA31-11A8-42A0-951A-998F297DF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737"/>
              <a:ext cx="10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944" name="Line 29">
              <a:extLst>
                <a:ext uri="{FF2B5EF4-FFF2-40B4-BE49-F238E27FC236}">
                  <a16:creationId xmlns:a16="http://schemas.microsoft.com/office/drawing/2014/main" id="{E162081D-34D7-4AA1-83B1-ACB45E6ED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5" y="737"/>
              <a:ext cx="10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945" name="Line 30">
              <a:extLst>
                <a:ext uri="{FF2B5EF4-FFF2-40B4-BE49-F238E27FC236}">
                  <a16:creationId xmlns:a16="http://schemas.microsoft.com/office/drawing/2014/main" id="{EA4BA59F-9454-4C1F-B982-E8FF57991F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5" y="737"/>
              <a:ext cx="1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946" name="Rectangle 31">
              <a:extLst>
                <a:ext uri="{FF2B5EF4-FFF2-40B4-BE49-F238E27FC236}">
                  <a16:creationId xmlns:a16="http://schemas.microsoft.com/office/drawing/2014/main" id="{812312DD-70F0-4478-B91D-B7867CF73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" y="737"/>
              <a:ext cx="416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947" name="Line 32">
              <a:extLst>
                <a:ext uri="{FF2B5EF4-FFF2-40B4-BE49-F238E27FC236}">
                  <a16:creationId xmlns:a16="http://schemas.microsoft.com/office/drawing/2014/main" id="{836C14BD-A008-42AE-89BD-B07C46BB50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5" y="737"/>
              <a:ext cx="416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948" name="Rectangle 33">
              <a:extLst>
                <a:ext uri="{FF2B5EF4-FFF2-40B4-BE49-F238E27FC236}">
                  <a16:creationId xmlns:a16="http://schemas.microsoft.com/office/drawing/2014/main" id="{25735B93-DC66-4D86-A61A-33527C421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737"/>
              <a:ext cx="10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949" name="Line 34">
              <a:extLst>
                <a:ext uri="{FF2B5EF4-FFF2-40B4-BE49-F238E27FC236}">
                  <a16:creationId xmlns:a16="http://schemas.microsoft.com/office/drawing/2014/main" id="{A93CE575-A503-430F-A05C-56BB3130E4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737"/>
              <a:ext cx="10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950" name="Line 35">
              <a:extLst>
                <a:ext uri="{FF2B5EF4-FFF2-40B4-BE49-F238E27FC236}">
                  <a16:creationId xmlns:a16="http://schemas.microsoft.com/office/drawing/2014/main" id="{C19ED854-C301-4AC6-BBBF-8DBF91B776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737"/>
              <a:ext cx="1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951" name="Rectangle 36">
              <a:extLst>
                <a:ext uri="{FF2B5EF4-FFF2-40B4-BE49-F238E27FC236}">
                  <a16:creationId xmlns:a16="http://schemas.microsoft.com/office/drawing/2014/main" id="{A7B5997F-F614-4FF9-9C6E-EE3B93F96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737"/>
              <a:ext cx="414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952" name="Line 37">
              <a:extLst>
                <a:ext uri="{FF2B5EF4-FFF2-40B4-BE49-F238E27FC236}">
                  <a16:creationId xmlns:a16="http://schemas.microsoft.com/office/drawing/2014/main" id="{973AE6C0-FDB8-4502-A3AE-B3D5785F6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1" y="737"/>
              <a:ext cx="414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953" name="Rectangle 38">
              <a:extLst>
                <a:ext uri="{FF2B5EF4-FFF2-40B4-BE49-F238E27FC236}">
                  <a16:creationId xmlns:a16="http://schemas.microsoft.com/office/drawing/2014/main" id="{4814C356-2664-40BE-AA75-3939DCAEB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5" y="737"/>
              <a:ext cx="9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954" name="Line 39">
              <a:extLst>
                <a:ext uri="{FF2B5EF4-FFF2-40B4-BE49-F238E27FC236}">
                  <a16:creationId xmlns:a16="http://schemas.microsoft.com/office/drawing/2014/main" id="{1B503D23-18CC-4A2D-B611-77EAA1FE6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5" y="737"/>
              <a:ext cx="9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955" name="Line 40">
              <a:extLst>
                <a:ext uri="{FF2B5EF4-FFF2-40B4-BE49-F238E27FC236}">
                  <a16:creationId xmlns:a16="http://schemas.microsoft.com/office/drawing/2014/main" id="{E1320A2B-F296-46D2-8A43-C70F24C40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5" y="737"/>
              <a:ext cx="1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956" name="Rectangle 41">
              <a:extLst>
                <a:ext uri="{FF2B5EF4-FFF2-40B4-BE49-F238E27FC236}">
                  <a16:creationId xmlns:a16="http://schemas.microsoft.com/office/drawing/2014/main" id="{925C6D9E-2B0B-4232-B436-394B56C72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4" y="737"/>
              <a:ext cx="416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957" name="Line 42">
              <a:extLst>
                <a:ext uri="{FF2B5EF4-FFF2-40B4-BE49-F238E27FC236}">
                  <a16:creationId xmlns:a16="http://schemas.microsoft.com/office/drawing/2014/main" id="{15D52E3E-41A5-4AD6-8F56-B610247E6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4" y="737"/>
              <a:ext cx="416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958" name="Rectangle 43">
              <a:extLst>
                <a:ext uri="{FF2B5EF4-FFF2-40B4-BE49-F238E27FC236}">
                  <a16:creationId xmlns:a16="http://schemas.microsoft.com/office/drawing/2014/main" id="{9BC2F40C-5F32-430A-B78A-D42848575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" y="737"/>
              <a:ext cx="10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959" name="Line 44">
              <a:extLst>
                <a:ext uri="{FF2B5EF4-FFF2-40B4-BE49-F238E27FC236}">
                  <a16:creationId xmlns:a16="http://schemas.microsoft.com/office/drawing/2014/main" id="{4EEF4787-5B0F-441D-9DBD-F97AE5DC5C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0" y="737"/>
              <a:ext cx="10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960" name="Line 45">
              <a:extLst>
                <a:ext uri="{FF2B5EF4-FFF2-40B4-BE49-F238E27FC236}">
                  <a16:creationId xmlns:a16="http://schemas.microsoft.com/office/drawing/2014/main" id="{018F6A3B-E5FA-45A5-A4D5-794D44959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0" y="737"/>
              <a:ext cx="1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961" name="Rectangle 46">
              <a:extLst>
                <a:ext uri="{FF2B5EF4-FFF2-40B4-BE49-F238E27FC236}">
                  <a16:creationId xmlns:a16="http://schemas.microsoft.com/office/drawing/2014/main" id="{83F73016-4ADE-45F2-953B-59FEE3936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737"/>
              <a:ext cx="414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962" name="Line 47">
              <a:extLst>
                <a:ext uri="{FF2B5EF4-FFF2-40B4-BE49-F238E27FC236}">
                  <a16:creationId xmlns:a16="http://schemas.microsoft.com/office/drawing/2014/main" id="{93E1677A-772A-4D83-8576-F876A7A0F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737"/>
              <a:ext cx="414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963" name="Rectangle 48">
              <a:extLst>
                <a:ext uri="{FF2B5EF4-FFF2-40B4-BE49-F238E27FC236}">
                  <a16:creationId xmlns:a16="http://schemas.microsoft.com/office/drawing/2014/main" id="{51C7AAB2-9C71-4C76-A4DB-FA9829609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4" y="737"/>
              <a:ext cx="9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964" name="Line 49">
              <a:extLst>
                <a:ext uri="{FF2B5EF4-FFF2-40B4-BE49-F238E27FC236}">
                  <a16:creationId xmlns:a16="http://schemas.microsoft.com/office/drawing/2014/main" id="{28656567-96E5-43ED-99F5-09BEF144AC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4" y="737"/>
              <a:ext cx="9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965" name="Line 50">
              <a:extLst>
                <a:ext uri="{FF2B5EF4-FFF2-40B4-BE49-F238E27FC236}">
                  <a16:creationId xmlns:a16="http://schemas.microsoft.com/office/drawing/2014/main" id="{E1CAF72C-EE94-42B8-A20E-4EE4F952C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4" y="737"/>
              <a:ext cx="1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966" name="Rectangle 51">
              <a:extLst>
                <a:ext uri="{FF2B5EF4-FFF2-40B4-BE49-F238E27FC236}">
                  <a16:creationId xmlns:a16="http://schemas.microsoft.com/office/drawing/2014/main" id="{92B239B2-EDDC-45E0-986A-FB2A75713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" y="737"/>
              <a:ext cx="397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967" name="Line 52">
              <a:extLst>
                <a:ext uri="{FF2B5EF4-FFF2-40B4-BE49-F238E27FC236}">
                  <a16:creationId xmlns:a16="http://schemas.microsoft.com/office/drawing/2014/main" id="{336D9BDE-1EB3-400B-BEEB-E4E4C0CE3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3" y="737"/>
              <a:ext cx="397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968" name="Rectangle 53">
              <a:extLst>
                <a:ext uri="{FF2B5EF4-FFF2-40B4-BE49-F238E27FC236}">
                  <a16:creationId xmlns:a16="http://schemas.microsoft.com/office/drawing/2014/main" id="{10EA1700-4D1E-43D0-8E70-6258C6C65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" y="737"/>
              <a:ext cx="10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969" name="Line 54">
              <a:extLst>
                <a:ext uri="{FF2B5EF4-FFF2-40B4-BE49-F238E27FC236}">
                  <a16:creationId xmlns:a16="http://schemas.microsoft.com/office/drawing/2014/main" id="{710FA5D0-DB61-4392-BDFB-C2D38FBC4D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" y="737"/>
              <a:ext cx="10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970" name="Line 55">
              <a:extLst>
                <a:ext uri="{FF2B5EF4-FFF2-40B4-BE49-F238E27FC236}">
                  <a16:creationId xmlns:a16="http://schemas.microsoft.com/office/drawing/2014/main" id="{3E44CA7C-4830-42EC-9E68-55B1279E3C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" y="737"/>
              <a:ext cx="1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971" name="Rectangle 56">
              <a:extLst>
                <a:ext uri="{FF2B5EF4-FFF2-40B4-BE49-F238E27FC236}">
                  <a16:creationId xmlns:a16="http://schemas.microsoft.com/office/drawing/2014/main" id="{F8D7C3A8-D83B-417B-ADBB-EABC6C468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" y="737"/>
              <a:ext cx="397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972" name="Line 57">
              <a:extLst>
                <a:ext uri="{FF2B5EF4-FFF2-40B4-BE49-F238E27FC236}">
                  <a16:creationId xmlns:a16="http://schemas.microsoft.com/office/drawing/2014/main" id="{03802950-7D3F-4141-AE64-99BB2630F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" y="737"/>
              <a:ext cx="397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973" name="Rectangle 58">
              <a:extLst>
                <a:ext uri="{FF2B5EF4-FFF2-40B4-BE49-F238E27FC236}">
                  <a16:creationId xmlns:a16="http://schemas.microsoft.com/office/drawing/2014/main" id="{393607CB-5039-4BF6-B5DC-059CC24AD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737"/>
              <a:ext cx="9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974" name="Line 59">
              <a:extLst>
                <a:ext uri="{FF2B5EF4-FFF2-40B4-BE49-F238E27FC236}">
                  <a16:creationId xmlns:a16="http://schemas.microsoft.com/office/drawing/2014/main" id="{145D9B99-BC1F-4035-9C6E-6FA0D0299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737"/>
              <a:ext cx="9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975" name="Line 60">
              <a:extLst>
                <a:ext uri="{FF2B5EF4-FFF2-40B4-BE49-F238E27FC236}">
                  <a16:creationId xmlns:a16="http://schemas.microsoft.com/office/drawing/2014/main" id="{46BF835E-DF5B-4523-8BFB-D73916CB98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737"/>
              <a:ext cx="1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976" name="Rectangle 61">
              <a:extLst>
                <a:ext uri="{FF2B5EF4-FFF2-40B4-BE49-F238E27FC236}">
                  <a16:creationId xmlns:a16="http://schemas.microsoft.com/office/drawing/2014/main" id="{00FA1EE0-C518-413C-9989-4448AF4B2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737"/>
              <a:ext cx="398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977" name="Line 62">
              <a:extLst>
                <a:ext uri="{FF2B5EF4-FFF2-40B4-BE49-F238E27FC236}">
                  <a16:creationId xmlns:a16="http://schemas.microsoft.com/office/drawing/2014/main" id="{4CAE93CA-28EE-4514-8A16-23B9DB4FBB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6" y="737"/>
              <a:ext cx="398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978" name="Rectangle 63">
              <a:extLst>
                <a:ext uri="{FF2B5EF4-FFF2-40B4-BE49-F238E27FC236}">
                  <a16:creationId xmlns:a16="http://schemas.microsoft.com/office/drawing/2014/main" id="{173871A5-0B68-41EF-BF23-E54C8764F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737"/>
              <a:ext cx="9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979" name="Line 64">
              <a:extLst>
                <a:ext uri="{FF2B5EF4-FFF2-40B4-BE49-F238E27FC236}">
                  <a16:creationId xmlns:a16="http://schemas.microsoft.com/office/drawing/2014/main" id="{F5C54005-C4B9-4CB5-A938-8D7BC7E68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737"/>
              <a:ext cx="9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980" name="Line 65">
              <a:extLst>
                <a:ext uri="{FF2B5EF4-FFF2-40B4-BE49-F238E27FC236}">
                  <a16:creationId xmlns:a16="http://schemas.microsoft.com/office/drawing/2014/main" id="{FA27600F-5336-4A30-9FEE-5FC09A2A1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737"/>
              <a:ext cx="1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981" name="Rectangle 66">
              <a:extLst>
                <a:ext uri="{FF2B5EF4-FFF2-40B4-BE49-F238E27FC236}">
                  <a16:creationId xmlns:a16="http://schemas.microsoft.com/office/drawing/2014/main" id="{CA545F83-0E5F-4383-BF8D-E128C087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3" y="737"/>
              <a:ext cx="397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982" name="Line 67">
              <a:extLst>
                <a:ext uri="{FF2B5EF4-FFF2-40B4-BE49-F238E27FC236}">
                  <a16:creationId xmlns:a16="http://schemas.microsoft.com/office/drawing/2014/main" id="{E985D946-4FA3-4E18-9ABC-6CD1AD808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3" y="737"/>
              <a:ext cx="397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983" name="Rectangle 68">
              <a:extLst>
                <a:ext uri="{FF2B5EF4-FFF2-40B4-BE49-F238E27FC236}">
                  <a16:creationId xmlns:a16="http://schemas.microsoft.com/office/drawing/2014/main" id="{144656E5-0B0B-4AAD-8AC3-83AC77860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" y="737"/>
              <a:ext cx="10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984" name="Line 69">
              <a:extLst>
                <a:ext uri="{FF2B5EF4-FFF2-40B4-BE49-F238E27FC236}">
                  <a16:creationId xmlns:a16="http://schemas.microsoft.com/office/drawing/2014/main" id="{AE1F1819-A70A-46EE-9B2F-6ABE6F9CB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0" y="737"/>
              <a:ext cx="10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985" name="Line 70">
              <a:extLst>
                <a:ext uri="{FF2B5EF4-FFF2-40B4-BE49-F238E27FC236}">
                  <a16:creationId xmlns:a16="http://schemas.microsoft.com/office/drawing/2014/main" id="{11C4D70C-29A3-4978-A41A-D77F7E04C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0" y="737"/>
              <a:ext cx="1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986" name="Rectangle 71">
              <a:extLst>
                <a:ext uri="{FF2B5EF4-FFF2-40B4-BE49-F238E27FC236}">
                  <a16:creationId xmlns:a16="http://schemas.microsoft.com/office/drawing/2014/main" id="{3EB191BB-2856-456E-AFAC-52CC3E6E5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0" y="737"/>
              <a:ext cx="397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987" name="Line 72">
              <a:extLst>
                <a:ext uri="{FF2B5EF4-FFF2-40B4-BE49-F238E27FC236}">
                  <a16:creationId xmlns:a16="http://schemas.microsoft.com/office/drawing/2014/main" id="{1E78E1AD-BA84-47F1-BEB8-F1A8CDBB04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0" y="737"/>
              <a:ext cx="397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988" name="Rectangle 73">
              <a:extLst>
                <a:ext uri="{FF2B5EF4-FFF2-40B4-BE49-F238E27FC236}">
                  <a16:creationId xmlns:a16="http://schemas.microsoft.com/office/drawing/2014/main" id="{534B58A7-7DD8-4496-AD48-71A7663C3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7" y="737"/>
              <a:ext cx="9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989" name="Line 74">
              <a:extLst>
                <a:ext uri="{FF2B5EF4-FFF2-40B4-BE49-F238E27FC236}">
                  <a16:creationId xmlns:a16="http://schemas.microsoft.com/office/drawing/2014/main" id="{7F6B09E4-7CFD-4FBD-826C-4E98EDDFE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7" y="737"/>
              <a:ext cx="9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990" name="Line 75">
              <a:extLst>
                <a:ext uri="{FF2B5EF4-FFF2-40B4-BE49-F238E27FC236}">
                  <a16:creationId xmlns:a16="http://schemas.microsoft.com/office/drawing/2014/main" id="{92731414-4DC9-4F1C-A10F-AA2BEAF9B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7" y="737"/>
              <a:ext cx="1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991" name="Rectangle 76">
              <a:extLst>
                <a:ext uri="{FF2B5EF4-FFF2-40B4-BE49-F238E27FC236}">
                  <a16:creationId xmlns:a16="http://schemas.microsoft.com/office/drawing/2014/main" id="{867C323B-E0B0-4ED8-90D4-FA03384A5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7" y="737"/>
              <a:ext cx="9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992" name="Line 77">
              <a:extLst>
                <a:ext uri="{FF2B5EF4-FFF2-40B4-BE49-F238E27FC236}">
                  <a16:creationId xmlns:a16="http://schemas.microsoft.com/office/drawing/2014/main" id="{A8530941-5915-4E05-95D8-6AB27CCCB7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7" y="737"/>
              <a:ext cx="9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993" name="Line 78">
              <a:extLst>
                <a:ext uri="{FF2B5EF4-FFF2-40B4-BE49-F238E27FC236}">
                  <a16:creationId xmlns:a16="http://schemas.microsoft.com/office/drawing/2014/main" id="{F16AC561-F796-42ED-81F8-2F0ABCB9E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7" y="737"/>
              <a:ext cx="1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994" name="Rectangle 79">
              <a:extLst>
                <a:ext uri="{FF2B5EF4-FFF2-40B4-BE49-F238E27FC236}">
                  <a16:creationId xmlns:a16="http://schemas.microsoft.com/office/drawing/2014/main" id="{B529CCC7-8024-4FF4-9DBC-13B43DCED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749"/>
              <a:ext cx="10" cy="3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995" name="Line 80">
              <a:extLst>
                <a:ext uri="{FF2B5EF4-FFF2-40B4-BE49-F238E27FC236}">
                  <a16:creationId xmlns:a16="http://schemas.microsoft.com/office/drawing/2014/main" id="{26F9C74C-C2E5-42B3-B11E-6DB36D92E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5" y="749"/>
              <a:ext cx="1" cy="39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996" name="Rectangle 81">
              <a:extLst>
                <a:ext uri="{FF2B5EF4-FFF2-40B4-BE49-F238E27FC236}">
                  <a16:creationId xmlns:a16="http://schemas.microsoft.com/office/drawing/2014/main" id="{89C905BD-1DFA-4D74-8016-8E5DF4656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1141"/>
              <a:ext cx="10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997" name="Line 82">
              <a:extLst>
                <a:ext uri="{FF2B5EF4-FFF2-40B4-BE49-F238E27FC236}">
                  <a16:creationId xmlns:a16="http://schemas.microsoft.com/office/drawing/2014/main" id="{B3A29073-6950-4297-B011-4AC5400744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5" y="1141"/>
              <a:ext cx="10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998" name="Line 83">
              <a:extLst>
                <a:ext uri="{FF2B5EF4-FFF2-40B4-BE49-F238E27FC236}">
                  <a16:creationId xmlns:a16="http://schemas.microsoft.com/office/drawing/2014/main" id="{9B02DAC7-C30E-4142-866A-D9B71373C9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5" y="1141"/>
              <a:ext cx="1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999" name="Rectangle 84">
              <a:extLst>
                <a:ext uri="{FF2B5EF4-FFF2-40B4-BE49-F238E27FC236}">
                  <a16:creationId xmlns:a16="http://schemas.microsoft.com/office/drawing/2014/main" id="{68FE1877-643E-4B92-AB6B-3E2BD744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1141"/>
              <a:ext cx="10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00" name="Line 85">
              <a:extLst>
                <a:ext uri="{FF2B5EF4-FFF2-40B4-BE49-F238E27FC236}">
                  <a16:creationId xmlns:a16="http://schemas.microsoft.com/office/drawing/2014/main" id="{39F6FA76-EEF4-4470-93AA-CEF240F944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5" y="1141"/>
              <a:ext cx="10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01" name="Line 86">
              <a:extLst>
                <a:ext uri="{FF2B5EF4-FFF2-40B4-BE49-F238E27FC236}">
                  <a16:creationId xmlns:a16="http://schemas.microsoft.com/office/drawing/2014/main" id="{C1084E48-37DA-492F-AAB1-12B1D9277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5" y="1141"/>
              <a:ext cx="1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02" name="Rectangle 87">
              <a:extLst>
                <a:ext uri="{FF2B5EF4-FFF2-40B4-BE49-F238E27FC236}">
                  <a16:creationId xmlns:a16="http://schemas.microsoft.com/office/drawing/2014/main" id="{0D5981E9-136C-47D5-8216-24F9A8096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" y="1141"/>
              <a:ext cx="416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03" name="Line 88">
              <a:extLst>
                <a:ext uri="{FF2B5EF4-FFF2-40B4-BE49-F238E27FC236}">
                  <a16:creationId xmlns:a16="http://schemas.microsoft.com/office/drawing/2014/main" id="{C31F27A5-3148-4805-A044-CCC1C3D14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5" y="1141"/>
              <a:ext cx="416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04" name="Rectangle 89">
              <a:extLst>
                <a:ext uri="{FF2B5EF4-FFF2-40B4-BE49-F238E27FC236}">
                  <a16:creationId xmlns:a16="http://schemas.microsoft.com/office/drawing/2014/main" id="{C585A197-9F78-4CB5-A992-86481E3BA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749"/>
              <a:ext cx="10" cy="3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05" name="Line 90">
              <a:extLst>
                <a:ext uri="{FF2B5EF4-FFF2-40B4-BE49-F238E27FC236}">
                  <a16:creationId xmlns:a16="http://schemas.microsoft.com/office/drawing/2014/main" id="{34E2E1FD-9E71-4B5D-B5E8-9A2497A6B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749"/>
              <a:ext cx="1" cy="39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06" name="Rectangle 91">
              <a:extLst>
                <a:ext uri="{FF2B5EF4-FFF2-40B4-BE49-F238E27FC236}">
                  <a16:creationId xmlns:a16="http://schemas.microsoft.com/office/drawing/2014/main" id="{07F03AF3-B3AA-4C3C-B539-5B4012373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1141"/>
              <a:ext cx="10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07" name="Line 92">
              <a:extLst>
                <a:ext uri="{FF2B5EF4-FFF2-40B4-BE49-F238E27FC236}">
                  <a16:creationId xmlns:a16="http://schemas.microsoft.com/office/drawing/2014/main" id="{36B99165-756A-4610-8B9F-80B2AFB1A1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1141"/>
              <a:ext cx="10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08" name="Line 93">
              <a:extLst>
                <a:ext uri="{FF2B5EF4-FFF2-40B4-BE49-F238E27FC236}">
                  <a16:creationId xmlns:a16="http://schemas.microsoft.com/office/drawing/2014/main" id="{2AE395F8-EEE1-4E87-A4DD-E5B11F85CD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1141"/>
              <a:ext cx="1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09" name="Rectangle 94">
              <a:extLst>
                <a:ext uri="{FF2B5EF4-FFF2-40B4-BE49-F238E27FC236}">
                  <a16:creationId xmlns:a16="http://schemas.microsoft.com/office/drawing/2014/main" id="{AC6AE46B-F1CB-48FA-9337-275562203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1141"/>
              <a:ext cx="414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10" name="Line 95">
              <a:extLst>
                <a:ext uri="{FF2B5EF4-FFF2-40B4-BE49-F238E27FC236}">
                  <a16:creationId xmlns:a16="http://schemas.microsoft.com/office/drawing/2014/main" id="{CC9DFBA3-00DC-4724-ADC5-C9F0F8B36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1" y="1141"/>
              <a:ext cx="414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11" name="Rectangle 96">
              <a:extLst>
                <a:ext uri="{FF2B5EF4-FFF2-40B4-BE49-F238E27FC236}">
                  <a16:creationId xmlns:a16="http://schemas.microsoft.com/office/drawing/2014/main" id="{4C02F26F-8871-48E4-B1ED-9409935E7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5" y="749"/>
              <a:ext cx="9" cy="3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12" name="Line 97">
              <a:extLst>
                <a:ext uri="{FF2B5EF4-FFF2-40B4-BE49-F238E27FC236}">
                  <a16:creationId xmlns:a16="http://schemas.microsoft.com/office/drawing/2014/main" id="{F3DF428D-6303-4482-8FC5-2418E6945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5" y="749"/>
              <a:ext cx="1" cy="39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13" name="Rectangle 98">
              <a:extLst>
                <a:ext uri="{FF2B5EF4-FFF2-40B4-BE49-F238E27FC236}">
                  <a16:creationId xmlns:a16="http://schemas.microsoft.com/office/drawing/2014/main" id="{8CD7CADE-C4ED-4ACD-88FB-37BE957F0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5" y="1141"/>
              <a:ext cx="9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14" name="Line 99">
              <a:extLst>
                <a:ext uri="{FF2B5EF4-FFF2-40B4-BE49-F238E27FC236}">
                  <a16:creationId xmlns:a16="http://schemas.microsoft.com/office/drawing/2014/main" id="{FC9224CC-D605-4BD5-ABD4-7A47E5A9E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5" y="1141"/>
              <a:ext cx="9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15" name="Line 100">
              <a:extLst>
                <a:ext uri="{FF2B5EF4-FFF2-40B4-BE49-F238E27FC236}">
                  <a16:creationId xmlns:a16="http://schemas.microsoft.com/office/drawing/2014/main" id="{CA658ACC-81BE-45D2-B085-32E04A1DD0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5" y="1141"/>
              <a:ext cx="1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16" name="Rectangle 101">
              <a:extLst>
                <a:ext uri="{FF2B5EF4-FFF2-40B4-BE49-F238E27FC236}">
                  <a16:creationId xmlns:a16="http://schemas.microsoft.com/office/drawing/2014/main" id="{377B2701-F7DD-438E-A85C-49A826AC6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4" y="1141"/>
              <a:ext cx="416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17" name="Line 102">
              <a:extLst>
                <a:ext uri="{FF2B5EF4-FFF2-40B4-BE49-F238E27FC236}">
                  <a16:creationId xmlns:a16="http://schemas.microsoft.com/office/drawing/2014/main" id="{0FD7D024-C15F-41C8-BA7D-A793C2804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4" y="1141"/>
              <a:ext cx="416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18" name="Rectangle 103">
              <a:extLst>
                <a:ext uri="{FF2B5EF4-FFF2-40B4-BE49-F238E27FC236}">
                  <a16:creationId xmlns:a16="http://schemas.microsoft.com/office/drawing/2014/main" id="{29EB9770-96D7-4E2C-A996-2066AF46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" y="749"/>
              <a:ext cx="10" cy="3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19" name="Line 104">
              <a:extLst>
                <a:ext uri="{FF2B5EF4-FFF2-40B4-BE49-F238E27FC236}">
                  <a16:creationId xmlns:a16="http://schemas.microsoft.com/office/drawing/2014/main" id="{B73337AE-1705-4531-9628-FEA49DC24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0" y="749"/>
              <a:ext cx="1" cy="39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20" name="Rectangle 105">
              <a:extLst>
                <a:ext uri="{FF2B5EF4-FFF2-40B4-BE49-F238E27FC236}">
                  <a16:creationId xmlns:a16="http://schemas.microsoft.com/office/drawing/2014/main" id="{B83CD77A-66E3-48EE-83FD-3F4A20104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" y="1141"/>
              <a:ext cx="10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21" name="Line 106">
              <a:extLst>
                <a:ext uri="{FF2B5EF4-FFF2-40B4-BE49-F238E27FC236}">
                  <a16:creationId xmlns:a16="http://schemas.microsoft.com/office/drawing/2014/main" id="{C7467160-0B94-4B73-A1EC-E1AD01DD9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0" y="1141"/>
              <a:ext cx="10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22" name="Line 107">
              <a:extLst>
                <a:ext uri="{FF2B5EF4-FFF2-40B4-BE49-F238E27FC236}">
                  <a16:creationId xmlns:a16="http://schemas.microsoft.com/office/drawing/2014/main" id="{258D80A2-D532-47CE-8C2B-9EFDF4202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0" y="1141"/>
              <a:ext cx="1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23" name="Rectangle 108">
              <a:extLst>
                <a:ext uri="{FF2B5EF4-FFF2-40B4-BE49-F238E27FC236}">
                  <a16:creationId xmlns:a16="http://schemas.microsoft.com/office/drawing/2014/main" id="{F9D79620-94BA-4E09-9D6C-674864B13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1141"/>
              <a:ext cx="414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24" name="Line 109">
              <a:extLst>
                <a:ext uri="{FF2B5EF4-FFF2-40B4-BE49-F238E27FC236}">
                  <a16:creationId xmlns:a16="http://schemas.microsoft.com/office/drawing/2014/main" id="{60045057-7368-4D21-ADBD-EFA0B6EC9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1141"/>
              <a:ext cx="414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25" name="Rectangle 110">
              <a:extLst>
                <a:ext uri="{FF2B5EF4-FFF2-40B4-BE49-F238E27FC236}">
                  <a16:creationId xmlns:a16="http://schemas.microsoft.com/office/drawing/2014/main" id="{15A263B3-BA46-4BFD-BD19-1FF825730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4" y="749"/>
              <a:ext cx="9" cy="3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26" name="Line 111">
              <a:extLst>
                <a:ext uri="{FF2B5EF4-FFF2-40B4-BE49-F238E27FC236}">
                  <a16:creationId xmlns:a16="http://schemas.microsoft.com/office/drawing/2014/main" id="{E66B4963-EE50-4ED8-A66A-58AC8B6B5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4" y="749"/>
              <a:ext cx="1" cy="39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27" name="Rectangle 112">
              <a:extLst>
                <a:ext uri="{FF2B5EF4-FFF2-40B4-BE49-F238E27FC236}">
                  <a16:creationId xmlns:a16="http://schemas.microsoft.com/office/drawing/2014/main" id="{957DCB26-F6FD-40A9-B2C6-5F1952BCC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4" y="1141"/>
              <a:ext cx="9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28" name="Line 113">
              <a:extLst>
                <a:ext uri="{FF2B5EF4-FFF2-40B4-BE49-F238E27FC236}">
                  <a16:creationId xmlns:a16="http://schemas.microsoft.com/office/drawing/2014/main" id="{9E590859-46C3-4E3C-9DB7-A7C699369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4" y="1141"/>
              <a:ext cx="9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29" name="Line 114">
              <a:extLst>
                <a:ext uri="{FF2B5EF4-FFF2-40B4-BE49-F238E27FC236}">
                  <a16:creationId xmlns:a16="http://schemas.microsoft.com/office/drawing/2014/main" id="{18D77241-2EB4-4052-9473-A53203B34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4" y="1141"/>
              <a:ext cx="1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30" name="Rectangle 115">
              <a:extLst>
                <a:ext uri="{FF2B5EF4-FFF2-40B4-BE49-F238E27FC236}">
                  <a16:creationId xmlns:a16="http://schemas.microsoft.com/office/drawing/2014/main" id="{08B77E00-B678-4D49-9918-7FBF42172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" y="1141"/>
              <a:ext cx="397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31" name="Line 116">
              <a:extLst>
                <a:ext uri="{FF2B5EF4-FFF2-40B4-BE49-F238E27FC236}">
                  <a16:creationId xmlns:a16="http://schemas.microsoft.com/office/drawing/2014/main" id="{87FEFB39-2C5E-4342-848B-13689E2ECA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3" y="1141"/>
              <a:ext cx="397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32" name="Rectangle 117">
              <a:extLst>
                <a:ext uri="{FF2B5EF4-FFF2-40B4-BE49-F238E27FC236}">
                  <a16:creationId xmlns:a16="http://schemas.microsoft.com/office/drawing/2014/main" id="{F5F5764C-FC70-4F8F-BB69-385F558C8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" y="749"/>
              <a:ext cx="10" cy="3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33" name="Line 118">
              <a:extLst>
                <a:ext uri="{FF2B5EF4-FFF2-40B4-BE49-F238E27FC236}">
                  <a16:creationId xmlns:a16="http://schemas.microsoft.com/office/drawing/2014/main" id="{5E06B6F3-047B-4B59-8A4D-D0D9F962E5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" y="749"/>
              <a:ext cx="1" cy="39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34" name="Rectangle 119">
              <a:extLst>
                <a:ext uri="{FF2B5EF4-FFF2-40B4-BE49-F238E27FC236}">
                  <a16:creationId xmlns:a16="http://schemas.microsoft.com/office/drawing/2014/main" id="{D152E7F2-C849-4555-B3A3-0EFC469C9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" y="1141"/>
              <a:ext cx="10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35" name="Line 120">
              <a:extLst>
                <a:ext uri="{FF2B5EF4-FFF2-40B4-BE49-F238E27FC236}">
                  <a16:creationId xmlns:a16="http://schemas.microsoft.com/office/drawing/2014/main" id="{F4A145EB-6AD7-47EB-A503-650234F50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" y="1141"/>
              <a:ext cx="10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36" name="Line 121">
              <a:extLst>
                <a:ext uri="{FF2B5EF4-FFF2-40B4-BE49-F238E27FC236}">
                  <a16:creationId xmlns:a16="http://schemas.microsoft.com/office/drawing/2014/main" id="{1C5D4608-D2DE-415A-BE9C-17400EE18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" y="1141"/>
              <a:ext cx="1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37" name="Rectangle 122">
              <a:extLst>
                <a:ext uri="{FF2B5EF4-FFF2-40B4-BE49-F238E27FC236}">
                  <a16:creationId xmlns:a16="http://schemas.microsoft.com/office/drawing/2014/main" id="{66C23705-428E-404B-A14B-D0F000E97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" y="1141"/>
              <a:ext cx="397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38" name="Line 123">
              <a:extLst>
                <a:ext uri="{FF2B5EF4-FFF2-40B4-BE49-F238E27FC236}">
                  <a16:creationId xmlns:a16="http://schemas.microsoft.com/office/drawing/2014/main" id="{E89F1ED7-045B-43A6-B300-0723AF8078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" y="1141"/>
              <a:ext cx="397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39" name="Rectangle 124">
              <a:extLst>
                <a:ext uri="{FF2B5EF4-FFF2-40B4-BE49-F238E27FC236}">
                  <a16:creationId xmlns:a16="http://schemas.microsoft.com/office/drawing/2014/main" id="{2E1BE34D-8B45-4525-A3ED-CE8E66314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749"/>
              <a:ext cx="9" cy="3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40" name="Line 125">
              <a:extLst>
                <a:ext uri="{FF2B5EF4-FFF2-40B4-BE49-F238E27FC236}">
                  <a16:creationId xmlns:a16="http://schemas.microsoft.com/office/drawing/2014/main" id="{7EFCEEC9-1EB1-4ACB-97A4-01DA73BDB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749"/>
              <a:ext cx="1" cy="39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41" name="Rectangle 126">
              <a:extLst>
                <a:ext uri="{FF2B5EF4-FFF2-40B4-BE49-F238E27FC236}">
                  <a16:creationId xmlns:a16="http://schemas.microsoft.com/office/drawing/2014/main" id="{7DC9661A-DFFC-4550-B846-D6E61A8DB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1141"/>
              <a:ext cx="9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42" name="Line 127">
              <a:extLst>
                <a:ext uri="{FF2B5EF4-FFF2-40B4-BE49-F238E27FC236}">
                  <a16:creationId xmlns:a16="http://schemas.microsoft.com/office/drawing/2014/main" id="{D927822F-A4F5-440F-8944-68410685F6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1141"/>
              <a:ext cx="9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43" name="Line 128">
              <a:extLst>
                <a:ext uri="{FF2B5EF4-FFF2-40B4-BE49-F238E27FC236}">
                  <a16:creationId xmlns:a16="http://schemas.microsoft.com/office/drawing/2014/main" id="{F8300F4A-C2B6-4DC4-B445-CFABACC58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1141"/>
              <a:ext cx="1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44" name="Rectangle 129">
              <a:extLst>
                <a:ext uri="{FF2B5EF4-FFF2-40B4-BE49-F238E27FC236}">
                  <a16:creationId xmlns:a16="http://schemas.microsoft.com/office/drawing/2014/main" id="{D3A28223-E711-41B7-9937-D310CDCA3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1141"/>
              <a:ext cx="398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45" name="Line 130">
              <a:extLst>
                <a:ext uri="{FF2B5EF4-FFF2-40B4-BE49-F238E27FC236}">
                  <a16:creationId xmlns:a16="http://schemas.microsoft.com/office/drawing/2014/main" id="{E9D9C091-2484-4844-9969-DD77D6954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6" y="1141"/>
              <a:ext cx="398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46" name="Rectangle 131">
              <a:extLst>
                <a:ext uri="{FF2B5EF4-FFF2-40B4-BE49-F238E27FC236}">
                  <a16:creationId xmlns:a16="http://schemas.microsoft.com/office/drawing/2014/main" id="{270BD4F2-642A-468B-B03A-3CC000DBC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749"/>
              <a:ext cx="9" cy="3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47" name="Line 132">
              <a:extLst>
                <a:ext uri="{FF2B5EF4-FFF2-40B4-BE49-F238E27FC236}">
                  <a16:creationId xmlns:a16="http://schemas.microsoft.com/office/drawing/2014/main" id="{22F37E28-C9C2-4509-B0F1-D7D5FCF7C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749"/>
              <a:ext cx="1" cy="39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48" name="Rectangle 133">
              <a:extLst>
                <a:ext uri="{FF2B5EF4-FFF2-40B4-BE49-F238E27FC236}">
                  <a16:creationId xmlns:a16="http://schemas.microsoft.com/office/drawing/2014/main" id="{57EE0619-B1A3-4815-A9CB-F3C633B6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1141"/>
              <a:ext cx="9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49" name="Line 134">
              <a:extLst>
                <a:ext uri="{FF2B5EF4-FFF2-40B4-BE49-F238E27FC236}">
                  <a16:creationId xmlns:a16="http://schemas.microsoft.com/office/drawing/2014/main" id="{C050BCA8-B47E-4423-83B9-9ED69E98B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1141"/>
              <a:ext cx="9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50" name="Line 135">
              <a:extLst>
                <a:ext uri="{FF2B5EF4-FFF2-40B4-BE49-F238E27FC236}">
                  <a16:creationId xmlns:a16="http://schemas.microsoft.com/office/drawing/2014/main" id="{E1EF6FEC-1487-4442-9FC9-2BD128CEC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1141"/>
              <a:ext cx="1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51" name="Rectangle 136">
              <a:extLst>
                <a:ext uri="{FF2B5EF4-FFF2-40B4-BE49-F238E27FC236}">
                  <a16:creationId xmlns:a16="http://schemas.microsoft.com/office/drawing/2014/main" id="{E0E640F2-F020-4B80-BFFE-9C5690C27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3" y="1141"/>
              <a:ext cx="397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52" name="Line 137">
              <a:extLst>
                <a:ext uri="{FF2B5EF4-FFF2-40B4-BE49-F238E27FC236}">
                  <a16:creationId xmlns:a16="http://schemas.microsoft.com/office/drawing/2014/main" id="{E28AF723-8441-44A4-9F0C-696CBEB61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3" y="1141"/>
              <a:ext cx="397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53" name="Rectangle 138">
              <a:extLst>
                <a:ext uri="{FF2B5EF4-FFF2-40B4-BE49-F238E27FC236}">
                  <a16:creationId xmlns:a16="http://schemas.microsoft.com/office/drawing/2014/main" id="{87A0B45E-392A-4F4B-84ED-97735B296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" y="749"/>
              <a:ext cx="10" cy="3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54" name="Line 139">
              <a:extLst>
                <a:ext uri="{FF2B5EF4-FFF2-40B4-BE49-F238E27FC236}">
                  <a16:creationId xmlns:a16="http://schemas.microsoft.com/office/drawing/2014/main" id="{B918705F-A68E-4CF6-81ED-F15140CD4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0" y="749"/>
              <a:ext cx="1" cy="39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55" name="Rectangle 140">
              <a:extLst>
                <a:ext uri="{FF2B5EF4-FFF2-40B4-BE49-F238E27FC236}">
                  <a16:creationId xmlns:a16="http://schemas.microsoft.com/office/drawing/2014/main" id="{5548176D-44CF-4A73-8D3F-400A387EE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" y="1141"/>
              <a:ext cx="10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56" name="Line 141">
              <a:extLst>
                <a:ext uri="{FF2B5EF4-FFF2-40B4-BE49-F238E27FC236}">
                  <a16:creationId xmlns:a16="http://schemas.microsoft.com/office/drawing/2014/main" id="{AA97B478-401C-4148-918A-B55A63EA5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0" y="1141"/>
              <a:ext cx="10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57" name="Line 142">
              <a:extLst>
                <a:ext uri="{FF2B5EF4-FFF2-40B4-BE49-F238E27FC236}">
                  <a16:creationId xmlns:a16="http://schemas.microsoft.com/office/drawing/2014/main" id="{DB2407C9-4F12-4B06-A338-EF20B4B04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0" y="1141"/>
              <a:ext cx="1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58" name="Rectangle 143">
              <a:extLst>
                <a:ext uri="{FF2B5EF4-FFF2-40B4-BE49-F238E27FC236}">
                  <a16:creationId xmlns:a16="http://schemas.microsoft.com/office/drawing/2014/main" id="{97BF3CB2-E42B-44DA-91D9-EAD21C169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0" y="1141"/>
              <a:ext cx="397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59" name="Line 144">
              <a:extLst>
                <a:ext uri="{FF2B5EF4-FFF2-40B4-BE49-F238E27FC236}">
                  <a16:creationId xmlns:a16="http://schemas.microsoft.com/office/drawing/2014/main" id="{82FA78EC-DA4C-4353-B52F-7E2C43437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0" y="1141"/>
              <a:ext cx="397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60" name="Rectangle 145">
              <a:extLst>
                <a:ext uri="{FF2B5EF4-FFF2-40B4-BE49-F238E27FC236}">
                  <a16:creationId xmlns:a16="http://schemas.microsoft.com/office/drawing/2014/main" id="{8DEE81A5-696C-49DD-BB8C-3821A6EF1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7" y="749"/>
              <a:ext cx="9" cy="3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61" name="Line 146">
              <a:extLst>
                <a:ext uri="{FF2B5EF4-FFF2-40B4-BE49-F238E27FC236}">
                  <a16:creationId xmlns:a16="http://schemas.microsoft.com/office/drawing/2014/main" id="{5A0A49C5-9847-4F7A-AEA0-CB39E565F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7" y="749"/>
              <a:ext cx="1" cy="39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62" name="Rectangle 147">
              <a:extLst>
                <a:ext uri="{FF2B5EF4-FFF2-40B4-BE49-F238E27FC236}">
                  <a16:creationId xmlns:a16="http://schemas.microsoft.com/office/drawing/2014/main" id="{A60CCE11-78DF-4EDE-AB37-3650C1AA1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7" y="1141"/>
              <a:ext cx="9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63" name="Line 148">
              <a:extLst>
                <a:ext uri="{FF2B5EF4-FFF2-40B4-BE49-F238E27FC236}">
                  <a16:creationId xmlns:a16="http://schemas.microsoft.com/office/drawing/2014/main" id="{DF489CA8-0A84-4C5D-B54C-0741CB0CE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7" y="1141"/>
              <a:ext cx="9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64" name="Line 149">
              <a:extLst>
                <a:ext uri="{FF2B5EF4-FFF2-40B4-BE49-F238E27FC236}">
                  <a16:creationId xmlns:a16="http://schemas.microsoft.com/office/drawing/2014/main" id="{87B3156E-9049-4A04-B860-FC7743B899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7" y="1141"/>
              <a:ext cx="1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65" name="Rectangle 150">
              <a:extLst>
                <a:ext uri="{FF2B5EF4-FFF2-40B4-BE49-F238E27FC236}">
                  <a16:creationId xmlns:a16="http://schemas.microsoft.com/office/drawing/2014/main" id="{11F45257-CFE6-4B51-ADEB-A6D69CEF9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7" y="1141"/>
              <a:ext cx="9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66" name="Line 151">
              <a:extLst>
                <a:ext uri="{FF2B5EF4-FFF2-40B4-BE49-F238E27FC236}">
                  <a16:creationId xmlns:a16="http://schemas.microsoft.com/office/drawing/2014/main" id="{0C7FB610-5C78-4F91-BB1E-31319F599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7" y="1141"/>
              <a:ext cx="9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67" name="Line 152">
              <a:extLst>
                <a:ext uri="{FF2B5EF4-FFF2-40B4-BE49-F238E27FC236}">
                  <a16:creationId xmlns:a16="http://schemas.microsoft.com/office/drawing/2014/main" id="{F472CFAE-BD32-4A7B-9E4A-E52020E989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7" y="1141"/>
              <a:ext cx="1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68" name="Rectangle 153">
              <a:extLst>
                <a:ext uri="{FF2B5EF4-FFF2-40B4-BE49-F238E27FC236}">
                  <a16:creationId xmlns:a16="http://schemas.microsoft.com/office/drawing/2014/main" id="{851030AC-659B-47B0-B3A8-D4767E661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1207"/>
              <a:ext cx="6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866" indent="-342866"/>
              <a:r>
                <a:rPr lang="en-US" altLang="zh-CN" sz="3300">
                  <a:solidFill>
                    <a:srgbClr val="000000"/>
                  </a:solidFill>
                  <a:latin typeface="Lucida Fax" panose="02060602050505020204" pitchFamily="18" charset="0"/>
                  <a:ea typeface="微软雅黑" pitchFamily="34" charset="-122"/>
                </a:rPr>
                <a:t> </a:t>
              </a:r>
              <a:endParaRPr lang="en-US" altLang="zh-CN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69" name="Rectangle 154">
              <a:extLst>
                <a:ext uri="{FF2B5EF4-FFF2-40B4-BE49-F238E27FC236}">
                  <a16:creationId xmlns:a16="http://schemas.microsoft.com/office/drawing/2014/main" id="{8CC1CF50-C95F-4051-ACED-B9C95DFA1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1195"/>
              <a:ext cx="25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866" indent="-342866"/>
              <a:r>
                <a:rPr lang="en-US" altLang="zh-CN" sz="3300">
                  <a:solidFill>
                    <a:srgbClr val="000000"/>
                  </a:solidFill>
                  <a:latin typeface="Lucida Fax" panose="02060602050505020204" pitchFamily="18" charset="0"/>
                  <a:ea typeface="微软雅黑" pitchFamily="34" charset="-122"/>
                </a:rPr>
                <a:t>15</a:t>
              </a:r>
              <a:endParaRPr lang="en-US" altLang="zh-CN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70" name="Rectangle 155">
              <a:extLst>
                <a:ext uri="{FF2B5EF4-FFF2-40B4-BE49-F238E27FC236}">
                  <a16:creationId xmlns:a16="http://schemas.microsoft.com/office/drawing/2014/main" id="{BFDAB3DA-154E-468B-B196-3645039DF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8" y="1195"/>
              <a:ext cx="6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866" indent="-342866"/>
              <a:r>
                <a:rPr lang="en-US" altLang="zh-CN" sz="3300">
                  <a:solidFill>
                    <a:srgbClr val="000000"/>
                  </a:solidFill>
                  <a:latin typeface="Lucida Fax" panose="02060602050505020204" pitchFamily="18" charset="0"/>
                  <a:ea typeface="微软雅黑" pitchFamily="34" charset="-122"/>
                </a:rPr>
                <a:t> </a:t>
              </a:r>
              <a:endParaRPr lang="en-US" altLang="zh-CN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71" name="Rectangle 156">
              <a:extLst>
                <a:ext uri="{FF2B5EF4-FFF2-40B4-BE49-F238E27FC236}">
                  <a16:creationId xmlns:a16="http://schemas.microsoft.com/office/drawing/2014/main" id="{46BD4F72-397D-4AEB-A6F9-1F2EA294F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" y="1195"/>
              <a:ext cx="6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866" indent="-342866"/>
              <a:r>
                <a:rPr lang="en-US" altLang="zh-CN" sz="3300">
                  <a:solidFill>
                    <a:srgbClr val="000000"/>
                  </a:solidFill>
                  <a:latin typeface="Lucida Fax" panose="02060602050505020204" pitchFamily="18" charset="0"/>
                  <a:ea typeface="微软雅黑" pitchFamily="34" charset="-122"/>
                </a:rPr>
                <a:t> </a:t>
              </a:r>
              <a:endParaRPr lang="en-US" altLang="zh-CN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72" name="Rectangle 157">
              <a:extLst>
                <a:ext uri="{FF2B5EF4-FFF2-40B4-BE49-F238E27FC236}">
                  <a16:creationId xmlns:a16="http://schemas.microsoft.com/office/drawing/2014/main" id="{45CD836E-E5DA-431A-AF70-E559D55D0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195"/>
              <a:ext cx="6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866" indent="-342866"/>
              <a:r>
                <a:rPr lang="en-US" altLang="zh-CN" sz="3300" dirty="0">
                  <a:solidFill>
                    <a:srgbClr val="000000"/>
                  </a:solidFill>
                  <a:latin typeface="Lucida Fax" panose="02060602050505020204" pitchFamily="18" charset="0"/>
                  <a:ea typeface="微软雅黑" pitchFamily="34" charset="-122"/>
                </a:rPr>
                <a:t> </a:t>
              </a:r>
              <a:endParaRPr lang="en-US" altLang="zh-CN" sz="14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73" name="Rectangle 158">
              <a:extLst>
                <a:ext uri="{FF2B5EF4-FFF2-40B4-BE49-F238E27FC236}">
                  <a16:creationId xmlns:a16="http://schemas.microsoft.com/office/drawing/2014/main" id="{945A957D-F07E-4762-B3AE-EA9021E79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3" y="1195"/>
              <a:ext cx="25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866" indent="-342866"/>
              <a:r>
                <a:rPr lang="en-US" altLang="zh-CN" sz="3300">
                  <a:solidFill>
                    <a:srgbClr val="000000"/>
                  </a:solidFill>
                  <a:latin typeface="Lucida Fax" panose="02060602050505020204" pitchFamily="18" charset="0"/>
                  <a:ea typeface="微软雅黑" pitchFamily="34" charset="-122"/>
                </a:rPr>
                <a:t>22</a:t>
              </a:r>
              <a:endParaRPr lang="en-US" altLang="zh-CN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74" name="Rectangle 159">
              <a:extLst>
                <a:ext uri="{FF2B5EF4-FFF2-40B4-BE49-F238E27FC236}">
                  <a16:creationId xmlns:a16="http://schemas.microsoft.com/office/drawing/2014/main" id="{53922E9A-78E3-4D5E-85D2-97D62A882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3" y="1195"/>
              <a:ext cx="6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866" indent="-342866"/>
              <a:r>
                <a:rPr lang="en-US" altLang="zh-CN" sz="3300">
                  <a:solidFill>
                    <a:srgbClr val="000000"/>
                  </a:solidFill>
                  <a:latin typeface="Lucida Fax" panose="02060602050505020204" pitchFamily="18" charset="0"/>
                  <a:ea typeface="微软雅黑" pitchFamily="34" charset="-122"/>
                </a:rPr>
                <a:t> </a:t>
              </a:r>
              <a:endParaRPr lang="en-US" altLang="zh-CN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75" name="Rectangle 160">
              <a:extLst>
                <a:ext uri="{FF2B5EF4-FFF2-40B4-BE49-F238E27FC236}">
                  <a16:creationId xmlns:a16="http://schemas.microsoft.com/office/drawing/2014/main" id="{3B7336F6-3ACB-40B8-8D68-C4D399BEB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" y="1195"/>
              <a:ext cx="6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866" indent="-342866"/>
              <a:r>
                <a:rPr lang="en-US" altLang="zh-CN" sz="3300">
                  <a:solidFill>
                    <a:srgbClr val="000000"/>
                  </a:solidFill>
                  <a:latin typeface="Lucida Fax" panose="02060602050505020204" pitchFamily="18" charset="0"/>
                  <a:ea typeface="微软雅黑" pitchFamily="34" charset="-122"/>
                </a:rPr>
                <a:t> </a:t>
              </a:r>
              <a:endParaRPr lang="en-US" altLang="zh-CN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76" name="Rectangle 161">
              <a:extLst>
                <a:ext uri="{FF2B5EF4-FFF2-40B4-BE49-F238E27FC236}">
                  <a16:creationId xmlns:a16="http://schemas.microsoft.com/office/drawing/2014/main" id="{197C64FB-A04B-4029-98CF-4F1EAACE1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" y="1195"/>
              <a:ext cx="25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866" indent="-342866"/>
              <a:r>
                <a:rPr lang="en-US" altLang="zh-CN" sz="3300">
                  <a:solidFill>
                    <a:srgbClr val="000000"/>
                  </a:solidFill>
                  <a:latin typeface="Lucida Fax" panose="02060602050505020204" pitchFamily="18" charset="0"/>
                  <a:ea typeface="微软雅黑" pitchFamily="34" charset="-122"/>
                </a:rPr>
                <a:t>51</a:t>
              </a:r>
              <a:endParaRPr lang="en-US" altLang="zh-CN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77" name="Rectangle 162">
              <a:extLst>
                <a:ext uri="{FF2B5EF4-FFF2-40B4-BE49-F238E27FC236}">
                  <a16:creationId xmlns:a16="http://schemas.microsoft.com/office/drawing/2014/main" id="{43BBCA6D-F5D7-48A4-BC6D-8FAFFF9DF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1195"/>
              <a:ext cx="6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866" indent="-342866"/>
              <a:r>
                <a:rPr lang="en-US" altLang="zh-CN" sz="3300">
                  <a:solidFill>
                    <a:srgbClr val="000000"/>
                  </a:solidFill>
                  <a:latin typeface="Lucida Fax" panose="02060602050505020204" pitchFamily="18" charset="0"/>
                  <a:ea typeface="微软雅黑" pitchFamily="34" charset="-122"/>
                </a:rPr>
                <a:t> </a:t>
              </a:r>
              <a:endParaRPr lang="en-US" altLang="zh-CN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78" name="Rectangle 163">
              <a:extLst>
                <a:ext uri="{FF2B5EF4-FFF2-40B4-BE49-F238E27FC236}">
                  <a16:creationId xmlns:a16="http://schemas.microsoft.com/office/drawing/2014/main" id="{C0CDF369-8682-4DA1-94CD-C7FA8A9C6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1195"/>
              <a:ext cx="25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866" indent="-342866"/>
              <a:r>
                <a:rPr lang="en-US" altLang="zh-CN" sz="3300" dirty="0">
                  <a:solidFill>
                    <a:srgbClr val="000000"/>
                  </a:solidFill>
                  <a:latin typeface="Lucida Fax" panose="02060602050505020204" pitchFamily="18" charset="0"/>
                  <a:ea typeface="微软雅黑" pitchFamily="34" charset="-122"/>
                </a:rPr>
                <a:t>60</a:t>
              </a:r>
              <a:endParaRPr lang="en-US" altLang="zh-CN" sz="14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79" name="Rectangle 164">
              <a:extLst>
                <a:ext uri="{FF2B5EF4-FFF2-40B4-BE49-F238E27FC236}">
                  <a16:creationId xmlns:a16="http://schemas.microsoft.com/office/drawing/2014/main" id="{7FCC44BC-4CD3-4857-80FE-4DACC4D14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1195"/>
              <a:ext cx="6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866" indent="-342866"/>
              <a:r>
                <a:rPr lang="en-US" altLang="zh-CN" sz="3300">
                  <a:solidFill>
                    <a:srgbClr val="000000"/>
                  </a:solidFill>
                  <a:latin typeface="Lucida Fax" panose="02060602050505020204" pitchFamily="18" charset="0"/>
                  <a:ea typeface="微软雅黑" pitchFamily="34" charset="-122"/>
                </a:rPr>
                <a:t> </a:t>
              </a:r>
              <a:endParaRPr lang="en-US" altLang="zh-CN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80" name="Rectangle 165">
              <a:extLst>
                <a:ext uri="{FF2B5EF4-FFF2-40B4-BE49-F238E27FC236}">
                  <a16:creationId xmlns:a16="http://schemas.microsoft.com/office/drawing/2014/main" id="{1B94F398-90DB-42C7-AB2A-D0FFCB88A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1" y="1195"/>
              <a:ext cx="25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866" indent="-342866"/>
              <a:r>
                <a:rPr lang="en-US" altLang="zh-CN" sz="3300">
                  <a:solidFill>
                    <a:srgbClr val="000000"/>
                  </a:solidFill>
                  <a:latin typeface="Lucida Fax" panose="02060602050505020204" pitchFamily="18" charset="0"/>
                  <a:ea typeface="微软雅黑" pitchFamily="34" charset="-122"/>
                </a:rPr>
                <a:t>88</a:t>
              </a:r>
              <a:endParaRPr lang="en-US" altLang="zh-CN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81" name="Rectangle 166">
              <a:extLst>
                <a:ext uri="{FF2B5EF4-FFF2-40B4-BE49-F238E27FC236}">
                  <a16:creationId xmlns:a16="http://schemas.microsoft.com/office/drawing/2014/main" id="{184A0A88-8A34-4508-9072-3B4D4CFB1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1" y="1195"/>
              <a:ext cx="6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866" indent="-342866"/>
              <a:r>
                <a:rPr lang="en-US" altLang="zh-CN" sz="3300">
                  <a:solidFill>
                    <a:srgbClr val="000000"/>
                  </a:solidFill>
                  <a:latin typeface="Lucida Fax" panose="02060602050505020204" pitchFamily="18" charset="0"/>
                  <a:ea typeface="微软雅黑" pitchFamily="34" charset="-122"/>
                </a:rPr>
                <a:t> </a:t>
              </a:r>
              <a:endParaRPr lang="en-US" altLang="zh-CN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82" name="Rectangle 167">
              <a:extLst>
                <a:ext uri="{FF2B5EF4-FFF2-40B4-BE49-F238E27FC236}">
                  <a16:creationId xmlns:a16="http://schemas.microsoft.com/office/drawing/2014/main" id="{DF64A96F-B23C-472E-AA3E-027D4ECAC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1195"/>
              <a:ext cx="25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866" indent="-342866"/>
              <a:r>
                <a:rPr lang="en-US" altLang="zh-CN" sz="3300">
                  <a:solidFill>
                    <a:srgbClr val="000000"/>
                  </a:solidFill>
                  <a:latin typeface="Lucida Fax" panose="02060602050505020204" pitchFamily="18" charset="0"/>
                  <a:ea typeface="微软雅黑" pitchFamily="34" charset="-122"/>
                </a:rPr>
                <a:t>93</a:t>
              </a:r>
              <a:endParaRPr lang="en-US" altLang="zh-CN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83" name="Rectangle 168">
              <a:extLst>
                <a:ext uri="{FF2B5EF4-FFF2-40B4-BE49-F238E27FC236}">
                  <a16:creationId xmlns:a16="http://schemas.microsoft.com/office/drawing/2014/main" id="{D9A78AAF-7C1F-4FDF-B501-570B5D994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5" y="1195"/>
              <a:ext cx="6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866" indent="-342866"/>
              <a:r>
                <a:rPr lang="en-US" altLang="zh-CN" sz="3300">
                  <a:solidFill>
                    <a:srgbClr val="000000"/>
                  </a:solidFill>
                  <a:latin typeface="Lucida Fax" panose="02060602050505020204" pitchFamily="18" charset="0"/>
                  <a:ea typeface="微软雅黑" pitchFamily="34" charset="-122"/>
                </a:rPr>
                <a:t> </a:t>
              </a:r>
              <a:endParaRPr lang="en-US" altLang="zh-CN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84" name="Rectangle 169">
              <a:extLst>
                <a:ext uri="{FF2B5EF4-FFF2-40B4-BE49-F238E27FC236}">
                  <a16:creationId xmlns:a16="http://schemas.microsoft.com/office/drawing/2014/main" id="{2F2F2D4F-988B-4E3F-A95B-28BA2D8BB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1129"/>
              <a:ext cx="1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85" name="Line 170">
              <a:extLst>
                <a:ext uri="{FF2B5EF4-FFF2-40B4-BE49-F238E27FC236}">
                  <a16:creationId xmlns:a16="http://schemas.microsoft.com/office/drawing/2014/main" id="{D886A9AF-6F9D-48AC-BE7F-FB9EAF1962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5" y="1129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86" name="Line 171">
              <a:extLst>
                <a:ext uri="{FF2B5EF4-FFF2-40B4-BE49-F238E27FC236}">
                  <a16:creationId xmlns:a16="http://schemas.microsoft.com/office/drawing/2014/main" id="{DAD2A589-9B5F-40E8-AF25-0F0D3D663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5" y="1129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87" name="Rectangle 172">
              <a:extLst>
                <a:ext uri="{FF2B5EF4-FFF2-40B4-BE49-F238E27FC236}">
                  <a16:creationId xmlns:a16="http://schemas.microsoft.com/office/drawing/2014/main" id="{8303E41B-F040-417F-8BD0-6770CB428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1129"/>
              <a:ext cx="1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88" name="Line 173">
              <a:extLst>
                <a:ext uri="{FF2B5EF4-FFF2-40B4-BE49-F238E27FC236}">
                  <a16:creationId xmlns:a16="http://schemas.microsoft.com/office/drawing/2014/main" id="{DD072D63-E193-4482-8B51-8C553DEBB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5" y="1129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89" name="Line 174">
              <a:extLst>
                <a:ext uri="{FF2B5EF4-FFF2-40B4-BE49-F238E27FC236}">
                  <a16:creationId xmlns:a16="http://schemas.microsoft.com/office/drawing/2014/main" id="{384FB6F8-22E2-4814-915F-DE6FAB9D3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5" y="1129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90" name="Rectangle 175">
              <a:extLst>
                <a:ext uri="{FF2B5EF4-FFF2-40B4-BE49-F238E27FC236}">
                  <a16:creationId xmlns:a16="http://schemas.microsoft.com/office/drawing/2014/main" id="{19F9DB2F-15F6-4E9F-B3C2-3B7A42036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" y="1129"/>
              <a:ext cx="41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91" name="Line 176">
              <a:extLst>
                <a:ext uri="{FF2B5EF4-FFF2-40B4-BE49-F238E27FC236}">
                  <a16:creationId xmlns:a16="http://schemas.microsoft.com/office/drawing/2014/main" id="{FDF60F30-9BF9-4B85-BE64-428B33C7D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5" y="1129"/>
              <a:ext cx="416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92" name="Rectangle 177">
              <a:extLst>
                <a:ext uri="{FF2B5EF4-FFF2-40B4-BE49-F238E27FC236}">
                  <a16:creationId xmlns:a16="http://schemas.microsoft.com/office/drawing/2014/main" id="{B460D16D-FF54-4CDC-804C-7C2F430A7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1129"/>
              <a:ext cx="1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93" name="Line 178">
              <a:extLst>
                <a:ext uri="{FF2B5EF4-FFF2-40B4-BE49-F238E27FC236}">
                  <a16:creationId xmlns:a16="http://schemas.microsoft.com/office/drawing/2014/main" id="{8A4111A1-1FB1-4E00-9ACA-C00106B126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1129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94" name="Line 179">
              <a:extLst>
                <a:ext uri="{FF2B5EF4-FFF2-40B4-BE49-F238E27FC236}">
                  <a16:creationId xmlns:a16="http://schemas.microsoft.com/office/drawing/2014/main" id="{C28D306F-2452-4261-B3C4-1F6B116E47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1129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95" name="Rectangle 180">
              <a:extLst>
                <a:ext uri="{FF2B5EF4-FFF2-40B4-BE49-F238E27FC236}">
                  <a16:creationId xmlns:a16="http://schemas.microsoft.com/office/drawing/2014/main" id="{9AC5DA9C-EF69-4A7E-9905-30ABBD96B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1129"/>
              <a:ext cx="414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96" name="Line 181">
              <a:extLst>
                <a:ext uri="{FF2B5EF4-FFF2-40B4-BE49-F238E27FC236}">
                  <a16:creationId xmlns:a16="http://schemas.microsoft.com/office/drawing/2014/main" id="{2AB14C74-FA23-4100-9D05-245B40284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1" y="1129"/>
              <a:ext cx="414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97" name="Rectangle 182">
              <a:extLst>
                <a:ext uri="{FF2B5EF4-FFF2-40B4-BE49-F238E27FC236}">
                  <a16:creationId xmlns:a16="http://schemas.microsoft.com/office/drawing/2014/main" id="{CB4D1D12-3FB1-4DCD-87AC-1E3FE9884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5" y="1129"/>
              <a:ext cx="9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98" name="Line 183">
              <a:extLst>
                <a:ext uri="{FF2B5EF4-FFF2-40B4-BE49-F238E27FC236}">
                  <a16:creationId xmlns:a16="http://schemas.microsoft.com/office/drawing/2014/main" id="{C3219740-38C6-42B5-88BF-3F3EBE251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5" y="1129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099" name="Line 184">
              <a:extLst>
                <a:ext uri="{FF2B5EF4-FFF2-40B4-BE49-F238E27FC236}">
                  <a16:creationId xmlns:a16="http://schemas.microsoft.com/office/drawing/2014/main" id="{FD802A8C-7803-45A6-8C5A-839BABFB8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5" y="1129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00" name="Rectangle 185">
              <a:extLst>
                <a:ext uri="{FF2B5EF4-FFF2-40B4-BE49-F238E27FC236}">
                  <a16:creationId xmlns:a16="http://schemas.microsoft.com/office/drawing/2014/main" id="{3CDC0CF1-BA21-46A9-9351-CA91595E7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4" y="1129"/>
              <a:ext cx="41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101" name="Line 186">
              <a:extLst>
                <a:ext uri="{FF2B5EF4-FFF2-40B4-BE49-F238E27FC236}">
                  <a16:creationId xmlns:a16="http://schemas.microsoft.com/office/drawing/2014/main" id="{174525D0-098E-4CCD-AA31-70F349709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4" y="1129"/>
              <a:ext cx="416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02" name="Rectangle 187">
              <a:extLst>
                <a:ext uri="{FF2B5EF4-FFF2-40B4-BE49-F238E27FC236}">
                  <a16:creationId xmlns:a16="http://schemas.microsoft.com/office/drawing/2014/main" id="{C5096BDB-EA3F-4CFC-843A-526D59491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" y="1129"/>
              <a:ext cx="1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103" name="Line 188">
              <a:extLst>
                <a:ext uri="{FF2B5EF4-FFF2-40B4-BE49-F238E27FC236}">
                  <a16:creationId xmlns:a16="http://schemas.microsoft.com/office/drawing/2014/main" id="{71053ACF-6175-4844-9D6E-6E993E2ED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0" y="1129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04" name="Line 189">
              <a:extLst>
                <a:ext uri="{FF2B5EF4-FFF2-40B4-BE49-F238E27FC236}">
                  <a16:creationId xmlns:a16="http://schemas.microsoft.com/office/drawing/2014/main" id="{9D0D619C-10FC-4F08-93EB-CD169D9A9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0" y="1129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05" name="Rectangle 190">
              <a:extLst>
                <a:ext uri="{FF2B5EF4-FFF2-40B4-BE49-F238E27FC236}">
                  <a16:creationId xmlns:a16="http://schemas.microsoft.com/office/drawing/2014/main" id="{3AD3FC2C-1582-4C35-9E7D-1F0E9ED10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1129"/>
              <a:ext cx="414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106" name="Line 191">
              <a:extLst>
                <a:ext uri="{FF2B5EF4-FFF2-40B4-BE49-F238E27FC236}">
                  <a16:creationId xmlns:a16="http://schemas.microsoft.com/office/drawing/2014/main" id="{C8E4835D-D532-43F7-8B63-F0103B670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1129"/>
              <a:ext cx="414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07" name="Rectangle 192">
              <a:extLst>
                <a:ext uri="{FF2B5EF4-FFF2-40B4-BE49-F238E27FC236}">
                  <a16:creationId xmlns:a16="http://schemas.microsoft.com/office/drawing/2014/main" id="{B1487921-596F-4CEF-8120-A305C832C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4" y="1129"/>
              <a:ext cx="9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108" name="Line 193">
              <a:extLst>
                <a:ext uri="{FF2B5EF4-FFF2-40B4-BE49-F238E27FC236}">
                  <a16:creationId xmlns:a16="http://schemas.microsoft.com/office/drawing/2014/main" id="{33684592-C366-443E-95F9-228A15A6B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4" y="1129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09" name="Line 194">
              <a:extLst>
                <a:ext uri="{FF2B5EF4-FFF2-40B4-BE49-F238E27FC236}">
                  <a16:creationId xmlns:a16="http://schemas.microsoft.com/office/drawing/2014/main" id="{4F27F46B-001C-4035-9A01-48538B8C8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4" y="1129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10" name="Rectangle 195">
              <a:extLst>
                <a:ext uri="{FF2B5EF4-FFF2-40B4-BE49-F238E27FC236}">
                  <a16:creationId xmlns:a16="http://schemas.microsoft.com/office/drawing/2014/main" id="{B6C1A379-B564-4217-BD56-71E31A275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" y="1129"/>
              <a:ext cx="41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111" name="Line 196">
              <a:extLst>
                <a:ext uri="{FF2B5EF4-FFF2-40B4-BE49-F238E27FC236}">
                  <a16:creationId xmlns:a16="http://schemas.microsoft.com/office/drawing/2014/main" id="{2C939605-85A8-4B6D-9731-1BA8CD235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3" y="1129"/>
              <a:ext cx="416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12" name="Rectangle 197">
              <a:extLst>
                <a:ext uri="{FF2B5EF4-FFF2-40B4-BE49-F238E27FC236}">
                  <a16:creationId xmlns:a16="http://schemas.microsoft.com/office/drawing/2014/main" id="{FD6EF878-64B1-41F9-88B2-5B51DDC32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1129"/>
              <a:ext cx="1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113" name="Line 198">
              <a:extLst>
                <a:ext uri="{FF2B5EF4-FFF2-40B4-BE49-F238E27FC236}">
                  <a16:creationId xmlns:a16="http://schemas.microsoft.com/office/drawing/2014/main" id="{8E555F28-1FB8-4D30-AB3E-FA38D13B7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9" y="1129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14" name="Line 199">
              <a:extLst>
                <a:ext uri="{FF2B5EF4-FFF2-40B4-BE49-F238E27FC236}">
                  <a16:creationId xmlns:a16="http://schemas.microsoft.com/office/drawing/2014/main" id="{E6F6B220-6669-4997-9CF5-50836F7DF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9" y="1129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15" name="Rectangle 200">
              <a:extLst>
                <a:ext uri="{FF2B5EF4-FFF2-40B4-BE49-F238E27FC236}">
                  <a16:creationId xmlns:a16="http://schemas.microsoft.com/office/drawing/2014/main" id="{F605B175-69E3-4B0D-BB03-420BEFD8E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" y="1129"/>
              <a:ext cx="414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116" name="Line 201">
              <a:extLst>
                <a:ext uri="{FF2B5EF4-FFF2-40B4-BE49-F238E27FC236}">
                  <a16:creationId xmlns:a16="http://schemas.microsoft.com/office/drawing/2014/main" id="{CF80E1C9-624D-4D59-A1CF-ED0A97C991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9" y="1129"/>
              <a:ext cx="414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17" name="Rectangle 202">
              <a:extLst>
                <a:ext uri="{FF2B5EF4-FFF2-40B4-BE49-F238E27FC236}">
                  <a16:creationId xmlns:a16="http://schemas.microsoft.com/office/drawing/2014/main" id="{10E6AF8C-D141-4D06-91AE-C11947463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" y="1129"/>
              <a:ext cx="9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118" name="Line 203">
              <a:extLst>
                <a:ext uri="{FF2B5EF4-FFF2-40B4-BE49-F238E27FC236}">
                  <a16:creationId xmlns:a16="http://schemas.microsoft.com/office/drawing/2014/main" id="{2E2D792C-C079-4928-BD4E-78A6E1685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" y="1129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19" name="Line 204">
              <a:extLst>
                <a:ext uri="{FF2B5EF4-FFF2-40B4-BE49-F238E27FC236}">
                  <a16:creationId xmlns:a16="http://schemas.microsoft.com/office/drawing/2014/main" id="{856598F6-65EB-4052-95F0-56186439C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" y="1129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20" name="Rectangle 205">
              <a:extLst>
                <a:ext uri="{FF2B5EF4-FFF2-40B4-BE49-F238E27FC236}">
                  <a16:creationId xmlns:a16="http://schemas.microsoft.com/office/drawing/2014/main" id="{3F33EFC6-EB65-4F92-8812-A7A077E29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1129"/>
              <a:ext cx="417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121" name="Line 206">
              <a:extLst>
                <a:ext uri="{FF2B5EF4-FFF2-40B4-BE49-F238E27FC236}">
                  <a16:creationId xmlns:a16="http://schemas.microsoft.com/office/drawing/2014/main" id="{60B2EEEE-A5F1-49FB-A959-306DF9EBF5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1129"/>
              <a:ext cx="417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22" name="Rectangle 207">
              <a:extLst>
                <a:ext uri="{FF2B5EF4-FFF2-40B4-BE49-F238E27FC236}">
                  <a16:creationId xmlns:a16="http://schemas.microsoft.com/office/drawing/2014/main" id="{4B0544A2-2BB3-4916-B3F3-0E55484D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1129"/>
              <a:ext cx="9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123" name="Line 208">
              <a:extLst>
                <a:ext uri="{FF2B5EF4-FFF2-40B4-BE49-F238E27FC236}">
                  <a16:creationId xmlns:a16="http://schemas.microsoft.com/office/drawing/2014/main" id="{AEBFE063-5A78-4223-A706-5D5ED4A12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" y="1129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24" name="Line 209">
              <a:extLst>
                <a:ext uri="{FF2B5EF4-FFF2-40B4-BE49-F238E27FC236}">
                  <a16:creationId xmlns:a16="http://schemas.microsoft.com/office/drawing/2014/main" id="{FA0A8B6E-6464-4F01-BE53-708CA9113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" y="1129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25" name="Rectangle 210">
              <a:extLst>
                <a:ext uri="{FF2B5EF4-FFF2-40B4-BE49-F238E27FC236}">
                  <a16:creationId xmlns:a16="http://schemas.microsoft.com/office/drawing/2014/main" id="{081ECE29-6F80-4FCD-A561-E4E49C88F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1129"/>
              <a:ext cx="414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126" name="Line 211">
              <a:extLst>
                <a:ext uri="{FF2B5EF4-FFF2-40B4-BE49-F238E27FC236}">
                  <a16:creationId xmlns:a16="http://schemas.microsoft.com/office/drawing/2014/main" id="{153EB756-5CAF-4DFF-9808-1179A8F12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8" y="1129"/>
              <a:ext cx="414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27" name="Rectangle 212">
              <a:extLst>
                <a:ext uri="{FF2B5EF4-FFF2-40B4-BE49-F238E27FC236}">
                  <a16:creationId xmlns:a16="http://schemas.microsoft.com/office/drawing/2014/main" id="{8B6BFBC8-E0F3-42BD-BF07-12738BA2E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2" y="1129"/>
              <a:ext cx="9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128" name="Line 213">
              <a:extLst>
                <a:ext uri="{FF2B5EF4-FFF2-40B4-BE49-F238E27FC236}">
                  <a16:creationId xmlns:a16="http://schemas.microsoft.com/office/drawing/2014/main" id="{00BB3CC6-9F38-4552-96AE-EBD56203E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2" y="1129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29" name="Line 214">
              <a:extLst>
                <a:ext uri="{FF2B5EF4-FFF2-40B4-BE49-F238E27FC236}">
                  <a16:creationId xmlns:a16="http://schemas.microsoft.com/office/drawing/2014/main" id="{35E94E89-068E-4DF3-BD59-0972A00C6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2" y="1129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30" name="Rectangle 215">
              <a:extLst>
                <a:ext uri="{FF2B5EF4-FFF2-40B4-BE49-F238E27FC236}">
                  <a16:creationId xmlns:a16="http://schemas.microsoft.com/office/drawing/2014/main" id="{66DBAAE3-84FC-4972-9DA7-1560AE29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1" y="1129"/>
              <a:ext cx="417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131" name="Line 216">
              <a:extLst>
                <a:ext uri="{FF2B5EF4-FFF2-40B4-BE49-F238E27FC236}">
                  <a16:creationId xmlns:a16="http://schemas.microsoft.com/office/drawing/2014/main" id="{E3B89A8B-69C5-4C50-B238-C061E51AA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1" y="1129"/>
              <a:ext cx="417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32" name="Rectangle 217">
              <a:extLst>
                <a:ext uri="{FF2B5EF4-FFF2-40B4-BE49-F238E27FC236}">
                  <a16:creationId xmlns:a16="http://schemas.microsoft.com/office/drawing/2014/main" id="{FD1E88C6-4FBF-4A0A-B69A-A9570F77D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" y="1129"/>
              <a:ext cx="9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133" name="Line 218">
              <a:extLst>
                <a:ext uri="{FF2B5EF4-FFF2-40B4-BE49-F238E27FC236}">
                  <a16:creationId xmlns:a16="http://schemas.microsoft.com/office/drawing/2014/main" id="{920EE8F1-6E80-4306-AECE-86866B7F4D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8" y="1129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34" name="Line 219">
              <a:extLst>
                <a:ext uri="{FF2B5EF4-FFF2-40B4-BE49-F238E27FC236}">
                  <a16:creationId xmlns:a16="http://schemas.microsoft.com/office/drawing/2014/main" id="{DAF66BE0-E83F-49E4-A4B1-46CAEA80A6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8" y="1129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35" name="Rectangle 220">
              <a:extLst>
                <a:ext uri="{FF2B5EF4-FFF2-40B4-BE49-F238E27FC236}">
                  <a16:creationId xmlns:a16="http://schemas.microsoft.com/office/drawing/2014/main" id="{3C5B375F-B6B6-440C-B145-1404D3055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" y="1129"/>
              <a:ext cx="9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136" name="Line 221">
              <a:extLst>
                <a:ext uri="{FF2B5EF4-FFF2-40B4-BE49-F238E27FC236}">
                  <a16:creationId xmlns:a16="http://schemas.microsoft.com/office/drawing/2014/main" id="{47B86024-F41B-4900-8E7B-D58A8A633B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8" y="1129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37" name="Line 222">
              <a:extLst>
                <a:ext uri="{FF2B5EF4-FFF2-40B4-BE49-F238E27FC236}">
                  <a16:creationId xmlns:a16="http://schemas.microsoft.com/office/drawing/2014/main" id="{53B07548-8406-4597-809F-43903C6A8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8" y="1129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38" name="Rectangle 223">
              <a:extLst>
                <a:ext uri="{FF2B5EF4-FFF2-40B4-BE49-F238E27FC236}">
                  <a16:creationId xmlns:a16="http://schemas.microsoft.com/office/drawing/2014/main" id="{CC74EAA7-D07A-44F7-9D08-635EE7F2F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1141"/>
              <a:ext cx="10" cy="3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139" name="Line 224">
              <a:extLst>
                <a:ext uri="{FF2B5EF4-FFF2-40B4-BE49-F238E27FC236}">
                  <a16:creationId xmlns:a16="http://schemas.microsoft.com/office/drawing/2014/main" id="{4ED0728E-4F8C-4205-95AC-0C384C090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5" y="1141"/>
              <a:ext cx="1" cy="39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40" name="Rectangle 225">
              <a:extLst>
                <a:ext uri="{FF2B5EF4-FFF2-40B4-BE49-F238E27FC236}">
                  <a16:creationId xmlns:a16="http://schemas.microsoft.com/office/drawing/2014/main" id="{4379E5F0-5A9E-4E96-A76D-D3137DD4E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1532"/>
              <a:ext cx="1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141" name="Line 226">
              <a:extLst>
                <a:ext uri="{FF2B5EF4-FFF2-40B4-BE49-F238E27FC236}">
                  <a16:creationId xmlns:a16="http://schemas.microsoft.com/office/drawing/2014/main" id="{1C369054-FED7-4D44-9306-A30B38614E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5" y="1532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42" name="Line 227">
              <a:extLst>
                <a:ext uri="{FF2B5EF4-FFF2-40B4-BE49-F238E27FC236}">
                  <a16:creationId xmlns:a16="http://schemas.microsoft.com/office/drawing/2014/main" id="{FACCF3E0-C022-441C-8CDE-9A3510B54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5" y="1532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43" name="Rectangle 228">
              <a:extLst>
                <a:ext uri="{FF2B5EF4-FFF2-40B4-BE49-F238E27FC236}">
                  <a16:creationId xmlns:a16="http://schemas.microsoft.com/office/drawing/2014/main" id="{92006BFB-E130-4B75-B669-7A1806A49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1532"/>
              <a:ext cx="1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144" name="Line 229">
              <a:extLst>
                <a:ext uri="{FF2B5EF4-FFF2-40B4-BE49-F238E27FC236}">
                  <a16:creationId xmlns:a16="http://schemas.microsoft.com/office/drawing/2014/main" id="{BF8FE225-D118-4558-ABD5-9278273F6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5" y="1532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45" name="Line 230">
              <a:extLst>
                <a:ext uri="{FF2B5EF4-FFF2-40B4-BE49-F238E27FC236}">
                  <a16:creationId xmlns:a16="http://schemas.microsoft.com/office/drawing/2014/main" id="{6F83F5AC-FA67-4C18-9E71-33DEE6EBC7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5" y="1532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46" name="Rectangle 231">
              <a:extLst>
                <a:ext uri="{FF2B5EF4-FFF2-40B4-BE49-F238E27FC236}">
                  <a16:creationId xmlns:a16="http://schemas.microsoft.com/office/drawing/2014/main" id="{4FD2AB1F-F403-4BBA-A2C9-E3FAB19BF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" y="1532"/>
              <a:ext cx="41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147" name="Line 232">
              <a:extLst>
                <a:ext uri="{FF2B5EF4-FFF2-40B4-BE49-F238E27FC236}">
                  <a16:creationId xmlns:a16="http://schemas.microsoft.com/office/drawing/2014/main" id="{F053AB46-D8DE-484D-81C2-8AABA721A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5" y="1532"/>
              <a:ext cx="41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48" name="Rectangle 233">
              <a:extLst>
                <a:ext uri="{FF2B5EF4-FFF2-40B4-BE49-F238E27FC236}">
                  <a16:creationId xmlns:a16="http://schemas.microsoft.com/office/drawing/2014/main" id="{BBB1822F-AC44-4324-8874-AFC89562B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1141"/>
              <a:ext cx="10" cy="3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149" name="Line 234">
              <a:extLst>
                <a:ext uri="{FF2B5EF4-FFF2-40B4-BE49-F238E27FC236}">
                  <a16:creationId xmlns:a16="http://schemas.microsoft.com/office/drawing/2014/main" id="{FF9FBF4E-90EE-4B20-9006-90A85F140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1141"/>
              <a:ext cx="1" cy="39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50" name="Rectangle 235">
              <a:extLst>
                <a:ext uri="{FF2B5EF4-FFF2-40B4-BE49-F238E27FC236}">
                  <a16:creationId xmlns:a16="http://schemas.microsoft.com/office/drawing/2014/main" id="{5D2DE0ED-7F57-4B89-AAE7-7C9362301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1532"/>
              <a:ext cx="1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151" name="Line 236">
              <a:extLst>
                <a:ext uri="{FF2B5EF4-FFF2-40B4-BE49-F238E27FC236}">
                  <a16:creationId xmlns:a16="http://schemas.microsoft.com/office/drawing/2014/main" id="{1EF7729D-1782-4767-BD4B-8F94D18756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1532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52" name="Line 237">
              <a:extLst>
                <a:ext uri="{FF2B5EF4-FFF2-40B4-BE49-F238E27FC236}">
                  <a16:creationId xmlns:a16="http://schemas.microsoft.com/office/drawing/2014/main" id="{18D189AB-FD7D-4927-86A3-73D331133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1532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53" name="Rectangle 238">
              <a:extLst>
                <a:ext uri="{FF2B5EF4-FFF2-40B4-BE49-F238E27FC236}">
                  <a16:creationId xmlns:a16="http://schemas.microsoft.com/office/drawing/2014/main" id="{FC89F932-2F93-417E-98B4-11ACDBF11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1532"/>
              <a:ext cx="414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154" name="Line 239">
              <a:extLst>
                <a:ext uri="{FF2B5EF4-FFF2-40B4-BE49-F238E27FC236}">
                  <a16:creationId xmlns:a16="http://schemas.microsoft.com/office/drawing/2014/main" id="{22D4792D-9698-4AA5-9DB3-339E4BC22E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1" y="1532"/>
              <a:ext cx="4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55" name="Rectangle 240">
              <a:extLst>
                <a:ext uri="{FF2B5EF4-FFF2-40B4-BE49-F238E27FC236}">
                  <a16:creationId xmlns:a16="http://schemas.microsoft.com/office/drawing/2014/main" id="{8023AC95-167F-43C7-AB73-30A2C2C6F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5" y="1141"/>
              <a:ext cx="9" cy="3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156" name="Line 241">
              <a:extLst>
                <a:ext uri="{FF2B5EF4-FFF2-40B4-BE49-F238E27FC236}">
                  <a16:creationId xmlns:a16="http://schemas.microsoft.com/office/drawing/2014/main" id="{4831E495-723A-4E65-9284-EB1174C7E4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5" y="1141"/>
              <a:ext cx="1" cy="39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57" name="Rectangle 242">
              <a:extLst>
                <a:ext uri="{FF2B5EF4-FFF2-40B4-BE49-F238E27FC236}">
                  <a16:creationId xmlns:a16="http://schemas.microsoft.com/office/drawing/2014/main" id="{E9ADC44E-477B-41D5-A5EE-8AC7C2518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5" y="1532"/>
              <a:ext cx="9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158" name="Line 243">
              <a:extLst>
                <a:ext uri="{FF2B5EF4-FFF2-40B4-BE49-F238E27FC236}">
                  <a16:creationId xmlns:a16="http://schemas.microsoft.com/office/drawing/2014/main" id="{E10571F5-ECEE-4074-BBE1-702E54CDFB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5" y="1532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59" name="Line 244">
              <a:extLst>
                <a:ext uri="{FF2B5EF4-FFF2-40B4-BE49-F238E27FC236}">
                  <a16:creationId xmlns:a16="http://schemas.microsoft.com/office/drawing/2014/main" id="{4BFC4C34-7C5E-4EA3-B4BA-17844AC25E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5" y="1532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60" name="Rectangle 245">
              <a:extLst>
                <a:ext uri="{FF2B5EF4-FFF2-40B4-BE49-F238E27FC236}">
                  <a16:creationId xmlns:a16="http://schemas.microsoft.com/office/drawing/2014/main" id="{B1E62E54-C540-473B-A6C6-1414F3D2C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4" y="1532"/>
              <a:ext cx="41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161" name="Line 246">
              <a:extLst>
                <a:ext uri="{FF2B5EF4-FFF2-40B4-BE49-F238E27FC236}">
                  <a16:creationId xmlns:a16="http://schemas.microsoft.com/office/drawing/2014/main" id="{24E610B4-72A9-4F24-A881-84D5B9FD5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4" y="1532"/>
              <a:ext cx="41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62" name="Rectangle 247">
              <a:extLst>
                <a:ext uri="{FF2B5EF4-FFF2-40B4-BE49-F238E27FC236}">
                  <a16:creationId xmlns:a16="http://schemas.microsoft.com/office/drawing/2014/main" id="{50A91711-41FA-42C5-AF35-1673D9D92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" y="1141"/>
              <a:ext cx="10" cy="3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163" name="Line 248">
              <a:extLst>
                <a:ext uri="{FF2B5EF4-FFF2-40B4-BE49-F238E27FC236}">
                  <a16:creationId xmlns:a16="http://schemas.microsoft.com/office/drawing/2014/main" id="{1FA9AAC6-B6E4-419E-9004-9913E517B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0" y="1141"/>
              <a:ext cx="1" cy="39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64" name="Rectangle 249">
              <a:extLst>
                <a:ext uri="{FF2B5EF4-FFF2-40B4-BE49-F238E27FC236}">
                  <a16:creationId xmlns:a16="http://schemas.microsoft.com/office/drawing/2014/main" id="{8FC21FE1-833B-418C-B071-070EB5762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" y="1532"/>
              <a:ext cx="1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165" name="Line 250">
              <a:extLst>
                <a:ext uri="{FF2B5EF4-FFF2-40B4-BE49-F238E27FC236}">
                  <a16:creationId xmlns:a16="http://schemas.microsoft.com/office/drawing/2014/main" id="{AB54107A-CFBC-4973-BB79-DB3563D31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0" y="1532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66" name="Line 251">
              <a:extLst>
                <a:ext uri="{FF2B5EF4-FFF2-40B4-BE49-F238E27FC236}">
                  <a16:creationId xmlns:a16="http://schemas.microsoft.com/office/drawing/2014/main" id="{3ADEC34B-4B61-442E-88A8-C8A30F6C5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0" y="1532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67" name="Rectangle 252">
              <a:extLst>
                <a:ext uri="{FF2B5EF4-FFF2-40B4-BE49-F238E27FC236}">
                  <a16:creationId xmlns:a16="http://schemas.microsoft.com/office/drawing/2014/main" id="{1B51BE07-7B33-4067-AE38-D7AADB8A5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1532"/>
              <a:ext cx="414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168" name="Line 253">
              <a:extLst>
                <a:ext uri="{FF2B5EF4-FFF2-40B4-BE49-F238E27FC236}">
                  <a16:creationId xmlns:a16="http://schemas.microsoft.com/office/drawing/2014/main" id="{3CCA75C8-0835-405B-85DF-9CA9E3198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1532"/>
              <a:ext cx="4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69" name="Rectangle 254">
              <a:extLst>
                <a:ext uri="{FF2B5EF4-FFF2-40B4-BE49-F238E27FC236}">
                  <a16:creationId xmlns:a16="http://schemas.microsoft.com/office/drawing/2014/main" id="{DEB28E28-52F3-47FB-AC99-C77AA7742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4" y="1141"/>
              <a:ext cx="9" cy="3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170" name="Line 255">
              <a:extLst>
                <a:ext uri="{FF2B5EF4-FFF2-40B4-BE49-F238E27FC236}">
                  <a16:creationId xmlns:a16="http://schemas.microsoft.com/office/drawing/2014/main" id="{95B77E0E-5849-4101-9D05-5F0DDE2403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4" y="1141"/>
              <a:ext cx="1" cy="39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71" name="Rectangle 256">
              <a:extLst>
                <a:ext uri="{FF2B5EF4-FFF2-40B4-BE49-F238E27FC236}">
                  <a16:creationId xmlns:a16="http://schemas.microsoft.com/office/drawing/2014/main" id="{2B3A7E7A-EBD2-472C-BB5E-6F0893B0E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4" y="1532"/>
              <a:ext cx="9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172" name="Line 257">
              <a:extLst>
                <a:ext uri="{FF2B5EF4-FFF2-40B4-BE49-F238E27FC236}">
                  <a16:creationId xmlns:a16="http://schemas.microsoft.com/office/drawing/2014/main" id="{0CF22799-EC9C-4429-A597-63931579F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4" y="1532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73" name="Line 258">
              <a:extLst>
                <a:ext uri="{FF2B5EF4-FFF2-40B4-BE49-F238E27FC236}">
                  <a16:creationId xmlns:a16="http://schemas.microsoft.com/office/drawing/2014/main" id="{C255F83C-78BD-478C-9FEB-1885F7CFE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4" y="1532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74" name="Line 259">
              <a:extLst>
                <a:ext uri="{FF2B5EF4-FFF2-40B4-BE49-F238E27FC236}">
                  <a16:creationId xmlns:a16="http://schemas.microsoft.com/office/drawing/2014/main" id="{705A3068-4041-4820-A30E-994C39EFCD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3" y="1532"/>
              <a:ext cx="41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75" name="Rectangle 260">
              <a:extLst>
                <a:ext uri="{FF2B5EF4-FFF2-40B4-BE49-F238E27FC236}">
                  <a16:creationId xmlns:a16="http://schemas.microsoft.com/office/drawing/2014/main" id="{0442E0D5-1119-402F-B504-123652089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1141"/>
              <a:ext cx="10" cy="3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176" name="Line 261">
              <a:extLst>
                <a:ext uri="{FF2B5EF4-FFF2-40B4-BE49-F238E27FC236}">
                  <a16:creationId xmlns:a16="http://schemas.microsoft.com/office/drawing/2014/main" id="{7D84FFDA-1332-47A1-8498-7138DDE3EA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9" y="1141"/>
              <a:ext cx="1" cy="39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77" name="Rectangle 262">
              <a:extLst>
                <a:ext uri="{FF2B5EF4-FFF2-40B4-BE49-F238E27FC236}">
                  <a16:creationId xmlns:a16="http://schemas.microsoft.com/office/drawing/2014/main" id="{4713030F-258D-49C8-812E-E496D1AD0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1532"/>
              <a:ext cx="1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178" name="Line 263">
              <a:extLst>
                <a:ext uri="{FF2B5EF4-FFF2-40B4-BE49-F238E27FC236}">
                  <a16:creationId xmlns:a16="http://schemas.microsoft.com/office/drawing/2014/main" id="{06AC724F-0969-46BA-8FAF-5FA04B137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9" y="1532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79" name="Line 264">
              <a:extLst>
                <a:ext uri="{FF2B5EF4-FFF2-40B4-BE49-F238E27FC236}">
                  <a16:creationId xmlns:a16="http://schemas.microsoft.com/office/drawing/2014/main" id="{666DD2B4-10AF-49B2-88EA-B063018E4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9" y="1532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80" name="Rectangle 265">
              <a:extLst>
                <a:ext uri="{FF2B5EF4-FFF2-40B4-BE49-F238E27FC236}">
                  <a16:creationId xmlns:a16="http://schemas.microsoft.com/office/drawing/2014/main" id="{436D203D-DA8E-45D2-8231-ECD77A251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" y="1532"/>
              <a:ext cx="414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181" name="Line 266">
              <a:extLst>
                <a:ext uri="{FF2B5EF4-FFF2-40B4-BE49-F238E27FC236}">
                  <a16:creationId xmlns:a16="http://schemas.microsoft.com/office/drawing/2014/main" id="{31325683-1375-4916-B4B6-BC3B8D71D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9" y="1532"/>
              <a:ext cx="4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82" name="Rectangle 267">
              <a:extLst>
                <a:ext uri="{FF2B5EF4-FFF2-40B4-BE49-F238E27FC236}">
                  <a16:creationId xmlns:a16="http://schemas.microsoft.com/office/drawing/2014/main" id="{3C754B07-8488-4E4E-80D0-1BAA91762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" y="1141"/>
              <a:ext cx="9" cy="3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183" name="Line 268">
              <a:extLst>
                <a:ext uri="{FF2B5EF4-FFF2-40B4-BE49-F238E27FC236}">
                  <a16:creationId xmlns:a16="http://schemas.microsoft.com/office/drawing/2014/main" id="{D899690C-DF06-4214-8D47-4DD8D2D061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" y="1141"/>
              <a:ext cx="1" cy="39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84" name="Rectangle 269">
              <a:extLst>
                <a:ext uri="{FF2B5EF4-FFF2-40B4-BE49-F238E27FC236}">
                  <a16:creationId xmlns:a16="http://schemas.microsoft.com/office/drawing/2014/main" id="{86C57A6C-48A7-4FCF-9152-A16756B1A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" y="1532"/>
              <a:ext cx="9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185" name="Line 270">
              <a:extLst>
                <a:ext uri="{FF2B5EF4-FFF2-40B4-BE49-F238E27FC236}">
                  <a16:creationId xmlns:a16="http://schemas.microsoft.com/office/drawing/2014/main" id="{65A66A93-2CA1-4897-A600-B1D267F60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" y="1532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86" name="Line 271">
              <a:extLst>
                <a:ext uri="{FF2B5EF4-FFF2-40B4-BE49-F238E27FC236}">
                  <a16:creationId xmlns:a16="http://schemas.microsoft.com/office/drawing/2014/main" id="{0AC6071D-C59C-4701-9148-1CB2464B3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" y="1532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87" name="Rectangle 272">
              <a:extLst>
                <a:ext uri="{FF2B5EF4-FFF2-40B4-BE49-F238E27FC236}">
                  <a16:creationId xmlns:a16="http://schemas.microsoft.com/office/drawing/2014/main" id="{3DA95C53-ED04-4459-B21F-13ABA57DC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1532"/>
              <a:ext cx="417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188" name="Line 273">
              <a:extLst>
                <a:ext uri="{FF2B5EF4-FFF2-40B4-BE49-F238E27FC236}">
                  <a16:creationId xmlns:a16="http://schemas.microsoft.com/office/drawing/2014/main" id="{9780F5BD-F61C-40EA-85AA-A7E1F548B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1532"/>
              <a:ext cx="4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89" name="Rectangle 274">
              <a:extLst>
                <a:ext uri="{FF2B5EF4-FFF2-40B4-BE49-F238E27FC236}">
                  <a16:creationId xmlns:a16="http://schemas.microsoft.com/office/drawing/2014/main" id="{9BBB321C-1F91-4048-8850-374662E06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1141"/>
              <a:ext cx="9" cy="3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190" name="Line 275">
              <a:extLst>
                <a:ext uri="{FF2B5EF4-FFF2-40B4-BE49-F238E27FC236}">
                  <a16:creationId xmlns:a16="http://schemas.microsoft.com/office/drawing/2014/main" id="{2EBB9A8B-D36B-463D-9557-B312BDD87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" y="1141"/>
              <a:ext cx="1" cy="39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91" name="Rectangle 276">
              <a:extLst>
                <a:ext uri="{FF2B5EF4-FFF2-40B4-BE49-F238E27FC236}">
                  <a16:creationId xmlns:a16="http://schemas.microsoft.com/office/drawing/2014/main" id="{476E4547-ADE0-41DC-BF6F-9673FBDB6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1532"/>
              <a:ext cx="9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192" name="Line 277">
              <a:extLst>
                <a:ext uri="{FF2B5EF4-FFF2-40B4-BE49-F238E27FC236}">
                  <a16:creationId xmlns:a16="http://schemas.microsoft.com/office/drawing/2014/main" id="{29488BE0-AFDC-49FC-8409-33D828803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" y="1532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93" name="Line 278">
              <a:extLst>
                <a:ext uri="{FF2B5EF4-FFF2-40B4-BE49-F238E27FC236}">
                  <a16:creationId xmlns:a16="http://schemas.microsoft.com/office/drawing/2014/main" id="{7867B689-14ED-434D-B98A-610D65F2F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" y="1532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94" name="Rectangle 279">
              <a:extLst>
                <a:ext uri="{FF2B5EF4-FFF2-40B4-BE49-F238E27FC236}">
                  <a16:creationId xmlns:a16="http://schemas.microsoft.com/office/drawing/2014/main" id="{CF81E44D-3B72-43F3-8C67-2B85BC6B5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1532"/>
              <a:ext cx="414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195" name="Line 280">
              <a:extLst>
                <a:ext uri="{FF2B5EF4-FFF2-40B4-BE49-F238E27FC236}">
                  <a16:creationId xmlns:a16="http://schemas.microsoft.com/office/drawing/2014/main" id="{FBBD8B51-550A-4323-A85A-E79C21676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8" y="1532"/>
              <a:ext cx="4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96" name="Rectangle 281">
              <a:extLst>
                <a:ext uri="{FF2B5EF4-FFF2-40B4-BE49-F238E27FC236}">
                  <a16:creationId xmlns:a16="http://schemas.microsoft.com/office/drawing/2014/main" id="{6A89C4E4-0EAF-401A-8275-99E6FAC8C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2" y="1141"/>
              <a:ext cx="9" cy="3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197" name="Line 282">
              <a:extLst>
                <a:ext uri="{FF2B5EF4-FFF2-40B4-BE49-F238E27FC236}">
                  <a16:creationId xmlns:a16="http://schemas.microsoft.com/office/drawing/2014/main" id="{7D1C1D73-2DF1-4EEE-9520-C9A9278DF6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2" y="1141"/>
              <a:ext cx="1" cy="39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198" name="Rectangle 283">
              <a:extLst>
                <a:ext uri="{FF2B5EF4-FFF2-40B4-BE49-F238E27FC236}">
                  <a16:creationId xmlns:a16="http://schemas.microsoft.com/office/drawing/2014/main" id="{5C59B016-444C-46C1-A407-F322E76C9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2" y="1532"/>
              <a:ext cx="9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199" name="Line 284">
              <a:extLst>
                <a:ext uri="{FF2B5EF4-FFF2-40B4-BE49-F238E27FC236}">
                  <a16:creationId xmlns:a16="http://schemas.microsoft.com/office/drawing/2014/main" id="{6F0C0D7F-A269-4374-86AF-C883B8EC2D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2" y="1532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200" name="Line 285">
              <a:extLst>
                <a:ext uri="{FF2B5EF4-FFF2-40B4-BE49-F238E27FC236}">
                  <a16:creationId xmlns:a16="http://schemas.microsoft.com/office/drawing/2014/main" id="{BFA4BE02-1CC7-40B6-89B7-49B285C20D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2" y="1532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201" name="Rectangle 286">
              <a:extLst>
                <a:ext uri="{FF2B5EF4-FFF2-40B4-BE49-F238E27FC236}">
                  <a16:creationId xmlns:a16="http://schemas.microsoft.com/office/drawing/2014/main" id="{1019B396-FEBC-4822-973B-E165877A6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1" y="1532"/>
              <a:ext cx="417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202" name="Line 287">
              <a:extLst>
                <a:ext uri="{FF2B5EF4-FFF2-40B4-BE49-F238E27FC236}">
                  <a16:creationId xmlns:a16="http://schemas.microsoft.com/office/drawing/2014/main" id="{14697630-178F-4F0D-8D5E-9A019DA84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1" y="1532"/>
              <a:ext cx="4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203" name="Rectangle 288">
              <a:extLst>
                <a:ext uri="{FF2B5EF4-FFF2-40B4-BE49-F238E27FC236}">
                  <a16:creationId xmlns:a16="http://schemas.microsoft.com/office/drawing/2014/main" id="{49B9CAC6-097D-4FF4-BB2A-58D2AF624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" y="1141"/>
              <a:ext cx="9" cy="39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204" name="Line 289">
              <a:extLst>
                <a:ext uri="{FF2B5EF4-FFF2-40B4-BE49-F238E27FC236}">
                  <a16:creationId xmlns:a16="http://schemas.microsoft.com/office/drawing/2014/main" id="{D6F94FFA-9A79-4860-B18E-23172F0B4F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8" y="1141"/>
              <a:ext cx="1" cy="39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205" name="Rectangle 290">
              <a:extLst>
                <a:ext uri="{FF2B5EF4-FFF2-40B4-BE49-F238E27FC236}">
                  <a16:creationId xmlns:a16="http://schemas.microsoft.com/office/drawing/2014/main" id="{7F9844B8-AD8D-4FD5-A897-A0462FDBE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" y="1532"/>
              <a:ext cx="9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206" name="Line 291">
              <a:extLst>
                <a:ext uri="{FF2B5EF4-FFF2-40B4-BE49-F238E27FC236}">
                  <a16:creationId xmlns:a16="http://schemas.microsoft.com/office/drawing/2014/main" id="{8F1DAA64-E72D-4AE3-8D74-E9F395FE8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8" y="1532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207" name="Line 292">
              <a:extLst>
                <a:ext uri="{FF2B5EF4-FFF2-40B4-BE49-F238E27FC236}">
                  <a16:creationId xmlns:a16="http://schemas.microsoft.com/office/drawing/2014/main" id="{2276ACAE-3E1E-4011-A2DB-94FD95122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8" y="1532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208" name="Rectangle 293">
              <a:extLst>
                <a:ext uri="{FF2B5EF4-FFF2-40B4-BE49-F238E27FC236}">
                  <a16:creationId xmlns:a16="http://schemas.microsoft.com/office/drawing/2014/main" id="{0841E0C1-73F9-4B40-B468-B76CD530E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" y="1532"/>
              <a:ext cx="9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209" name="Line 294">
              <a:extLst>
                <a:ext uri="{FF2B5EF4-FFF2-40B4-BE49-F238E27FC236}">
                  <a16:creationId xmlns:a16="http://schemas.microsoft.com/office/drawing/2014/main" id="{FD757974-DE18-40D3-89EA-989FA47DF8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8" y="1532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  <p:sp>
          <p:nvSpPr>
            <p:cNvPr id="1210" name="Line 295">
              <a:extLst>
                <a:ext uri="{FF2B5EF4-FFF2-40B4-BE49-F238E27FC236}">
                  <a16:creationId xmlns:a16="http://schemas.microsoft.com/office/drawing/2014/main" id="{27AF3D5F-B1F0-4D9A-85FB-9D41202D76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8" y="1532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</p:grpSp>
      <p:grpSp>
        <p:nvGrpSpPr>
          <p:cNvPr id="1211" name="Group 296">
            <a:extLst>
              <a:ext uri="{FF2B5EF4-FFF2-40B4-BE49-F238E27FC236}">
                <a16:creationId xmlns:a16="http://schemas.microsoft.com/office/drawing/2014/main" id="{D7C30F5E-314D-4154-9A56-ACEAC5C34532}"/>
              </a:ext>
            </a:extLst>
          </p:cNvPr>
          <p:cNvGrpSpPr>
            <a:grpSpLocks/>
          </p:cNvGrpSpPr>
          <p:nvPr/>
        </p:nvGrpSpPr>
        <p:grpSpPr bwMode="auto">
          <a:xfrm>
            <a:off x="1997287" y="2495372"/>
            <a:ext cx="643300" cy="838089"/>
            <a:chOff x="1298" y="1555"/>
            <a:chExt cx="304" cy="528"/>
          </a:xfrm>
        </p:grpSpPr>
        <p:sp>
          <p:nvSpPr>
            <p:cNvPr id="1212" name="Rectangle 297">
              <a:extLst>
                <a:ext uri="{FF2B5EF4-FFF2-40B4-BE49-F238E27FC236}">
                  <a16:creationId xmlns:a16="http://schemas.microsoft.com/office/drawing/2014/main" id="{E5E0719D-4841-4F17-95D7-B19535015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1812"/>
              <a:ext cx="30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866" marR="0" lvl="0" indent="-342866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</a:rPr>
                <a:t>low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213" name="Freeform 298">
              <a:extLst>
                <a:ext uri="{FF2B5EF4-FFF2-40B4-BE49-F238E27FC236}">
                  <a16:creationId xmlns:a16="http://schemas.microsoft.com/office/drawing/2014/main" id="{AC05A0C9-8B84-4BBF-B4EB-021AE5D82F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97" y="1555"/>
              <a:ext cx="120" cy="284"/>
            </a:xfrm>
            <a:custGeom>
              <a:avLst/>
              <a:gdLst>
                <a:gd name="T0" fmla="*/ 0 w 800"/>
                <a:gd name="T1" fmla="*/ 0 h 1510"/>
                <a:gd name="T2" fmla="*/ 0 w 800"/>
                <a:gd name="T3" fmla="*/ 0 h 1510"/>
                <a:gd name="T4" fmla="*/ 0 w 800"/>
                <a:gd name="T5" fmla="*/ 0 h 1510"/>
                <a:gd name="T6" fmla="*/ 0 w 800"/>
                <a:gd name="T7" fmla="*/ 0 h 1510"/>
                <a:gd name="T8" fmla="*/ 0 w 800"/>
                <a:gd name="T9" fmla="*/ 0 h 1510"/>
                <a:gd name="T10" fmla="*/ 0 w 800"/>
                <a:gd name="T11" fmla="*/ 0 h 1510"/>
                <a:gd name="T12" fmla="*/ 0 w 800"/>
                <a:gd name="T13" fmla="*/ 0 h 1510"/>
                <a:gd name="T14" fmla="*/ 0 w 800"/>
                <a:gd name="T15" fmla="*/ 0 h 1510"/>
                <a:gd name="T16" fmla="*/ 0 w 800"/>
                <a:gd name="T17" fmla="*/ 0 h 1510"/>
                <a:gd name="T18" fmla="*/ 0 w 800"/>
                <a:gd name="T19" fmla="*/ 0 h 1510"/>
                <a:gd name="T20" fmla="*/ 0 w 800"/>
                <a:gd name="T21" fmla="*/ 0 h 15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00"/>
                <a:gd name="T34" fmla="*/ 0 h 1510"/>
                <a:gd name="T35" fmla="*/ 800 w 800"/>
                <a:gd name="T36" fmla="*/ 1510 h 15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00" h="1510">
                  <a:moveTo>
                    <a:pt x="350" y="1460"/>
                  </a:moveTo>
                  <a:lnTo>
                    <a:pt x="350" y="666"/>
                  </a:lnTo>
                  <a:cubicBezTo>
                    <a:pt x="350" y="639"/>
                    <a:pt x="372" y="616"/>
                    <a:pt x="400" y="616"/>
                  </a:cubicBezTo>
                  <a:cubicBezTo>
                    <a:pt x="427" y="616"/>
                    <a:pt x="450" y="639"/>
                    <a:pt x="450" y="666"/>
                  </a:cubicBezTo>
                  <a:lnTo>
                    <a:pt x="450" y="1460"/>
                  </a:lnTo>
                  <a:cubicBezTo>
                    <a:pt x="450" y="1487"/>
                    <a:pt x="427" y="1510"/>
                    <a:pt x="400" y="1510"/>
                  </a:cubicBezTo>
                  <a:cubicBezTo>
                    <a:pt x="372" y="1510"/>
                    <a:pt x="350" y="1487"/>
                    <a:pt x="350" y="1460"/>
                  </a:cubicBezTo>
                  <a:close/>
                  <a:moveTo>
                    <a:pt x="0" y="800"/>
                  </a:moveTo>
                  <a:lnTo>
                    <a:pt x="400" y="0"/>
                  </a:lnTo>
                  <a:lnTo>
                    <a:pt x="800" y="800"/>
                  </a:lnTo>
                  <a:lnTo>
                    <a:pt x="0" y="800"/>
                  </a:lnTo>
                  <a:close/>
                </a:path>
              </a:pathLst>
            </a:custGeom>
            <a:solidFill>
              <a:srgbClr val="009999"/>
            </a:solidFill>
            <a:ln w="3175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</p:grpSp>
      <p:grpSp>
        <p:nvGrpSpPr>
          <p:cNvPr id="1214" name="Group 299">
            <a:extLst>
              <a:ext uri="{FF2B5EF4-FFF2-40B4-BE49-F238E27FC236}">
                <a16:creationId xmlns:a16="http://schemas.microsoft.com/office/drawing/2014/main" id="{0CA0BAF6-886C-403C-AB44-4FD981104B7A}"/>
              </a:ext>
            </a:extLst>
          </p:cNvPr>
          <p:cNvGrpSpPr>
            <a:grpSpLocks/>
          </p:cNvGrpSpPr>
          <p:nvPr/>
        </p:nvGrpSpPr>
        <p:grpSpPr bwMode="auto">
          <a:xfrm>
            <a:off x="5675094" y="2663635"/>
            <a:ext cx="708900" cy="914282"/>
            <a:chOff x="2912" y="1555"/>
            <a:chExt cx="335" cy="576"/>
          </a:xfrm>
        </p:grpSpPr>
        <p:sp>
          <p:nvSpPr>
            <p:cNvPr id="1215" name="Rectangle 300">
              <a:extLst>
                <a:ext uri="{FF2B5EF4-FFF2-40B4-BE49-F238E27FC236}">
                  <a16:creationId xmlns:a16="http://schemas.microsoft.com/office/drawing/2014/main" id="{036DBC5D-34D1-4280-9839-6FE1B4C7F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2" y="1860"/>
              <a:ext cx="33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866" indent="-342866"/>
              <a:r>
                <a:rPr lang="en-US" altLang="zh-CN" sz="2800">
                  <a:solidFill>
                    <a:srgbClr val="7030A0"/>
                  </a:solidFill>
                  <a:latin typeface="Lucida Fax" panose="02060602050505020204" pitchFamily="18" charset="0"/>
                  <a:ea typeface="微软雅黑" pitchFamily="34" charset="-122"/>
                </a:rPr>
                <a:t>mid</a:t>
              </a:r>
            </a:p>
          </p:txBody>
        </p:sp>
        <p:sp>
          <p:nvSpPr>
            <p:cNvPr id="1216" name="Freeform 301">
              <a:extLst>
                <a:ext uri="{FF2B5EF4-FFF2-40B4-BE49-F238E27FC236}">
                  <a16:creationId xmlns:a16="http://schemas.microsoft.com/office/drawing/2014/main" id="{7F375DC2-7BC7-44AC-AC54-30EA3DBCC1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50" y="1555"/>
              <a:ext cx="119" cy="298"/>
            </a:xfrm>
            <a:custGeom>
              <a:avLst/>
              <a:gdLst>
                <a:gd name="T0" fmla="*/ 0 w 800"/>
                <a:gd name="T1" fmla="*/ 0 h 1583"/>
                <a:gd name="T2" fmla="*/ 0 w 800"/>
                <a:gd name="T3" fmla="*/ 0 h 1583"/>
                <a:gd name="T4" fmla="*/ 0 w 800"/>
                <a:gd name="T5" fmla="*/ 0 h 1583"/>
                <a:gd name="T6" fmla="*/ 0 w 800"/>
                <a:gd name="T7" fmla="*/ 0 h 1583"/>
                <a:gd name="T8" fmla="*/ 0 w 800"/>
                <a:gd name="T9" fmla="*/ 0 h 1583"/>
                <a:gd name="T10" fmla="*/ 0 w 800"/>
                <a:gd name="T11" fmla="*/ 0 h 1583"/>
                <a:gd name="T12" fmla="*/ 0 w 800"/>
                <a:gd name="T13" fmla="*/ 0 h 1583"/>
                <a:gd name="T14" fmla="*/ 0 w 800"/>
                <a:gd name="T15" fmla="*/ 0 h 1583"/>
                <a:gd name="T16" fmla="*/ 0 w 800"/>
                <a:gd name="T17" fmla="*/ 0 h 1583"/>
                <a:gd name="T18" fmla="*/ 0 w 800"/>
                <a:gd name="T19" fmla="*/ 0 h 1583"/>
                <a:gd name="T20" fmla="*/ 0 w 800"/>
                <a:gd name="T21" fmla="*/ 0 h 15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00"/>
                <a:gd name="T34" fmla="*/ 0 h 1583"/>
                <a:gd name="T35" fmla="*/ 800 w 800"/>
                <a:gd name="T36" fmla="*/ 1583 h 158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00" h="1583">
                  <a:moveTo>
                    <a:pt x="350" y="1533"/>
                  </a:moveTo>
                  <a:lnTo>
                    <a:pt x="350" y="666"/>
                  </a:lnTo>
                  <a:cubicBezTo>
                    <a:pt x="350" y="639"/>
                    <a:pt x="373" y="616"/>
                    <a:pt x="400" y="616"/>
                  </a:cubicBezTo>
                  <a:cubicBezTo>
                    <a:pt x="428" y="616"/>
                    <a:pt x="450" y="639"/>
                    <a:pt x="450" y="666"/>
                  </a:cubicBezTo>
                  <a:lnTo>
                    <a:pt x="450" y="1533"/>
                  </a:lnTo>
                  <a:cubicBezTo>
                    <a:pt x="450" y="1561"/>
                    <a:pt x="428" y="1583"/>
                    <a:pt x="400" y="1583"/>
                  </a:cubicBezTo>
                  <a:cubicBezTo>
                    <a:pt x="373" y="1583"/>
                    <a:pt x="350" y="1561"/>
                    <a:pt x="350" y="1533"/>
                  </a:cubicBezTo>
                  <a:close/>
                  <a:moveTo>
                    <a:pt x="0" y="800"/>
                  </a:moveTo>
                  <a:lnTo>
                    <a:pt x="400" y="0"/>
                  </a:lnTo>
                  <a:lnTo>
                    <a:pt x="800" y="800"/>
                  </a:lnTo>
                  <a:lnTo>
                    <a:pt x="0" y="800"/>
                  </a:lnTo>
                  <a:close/>
                </a:path>
              </a:pathLst>
            </a:custGeom>
            <a:solidFill>
              <a:srgbClr val="7030A0"/>
            </a:solidFill>
            <a:ln w="3175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</p:grpSp>
      <p:grpSp>
        <p:nvGrpSpPr>
          <p:cNvPr id="1217" name="Group 302">
            <a:extLst>
              <a:ext uri="{FF2B5EF4-FFF2-40B4-BE49-F238E27FC236}">
                <a16:creationId xmlns:a16="http://schemas.microsoft.com/office/drawing/2014/main" id="{4ECD316B-5793-4D10-9235-5180BAE1EDA0}"/>
              </a:ext>
            </a:extLst>
          </p:cNvPr>
          <p:cNvGrpSpPr>
            <a:grpSpLocks/>
          </p:cNvGrpSpPr>
          <p:nvPr/>
        </p:nvGrpSpPr>
        <p:grpSpPr bwMode="auto">
          <a:xfrm>
            <a:off x="9122250" y="2735066"/>
            <a:ext cx="808356" cy="998408"/>
            <a:chOff x="4527" y="1526"/>
            <a:chExt cx="382" cy="629"/>
          </a:xfrm>
        </p:grpSpPr>
        <p:sp>
          <p:nvSpPr>
            <p:cNvPr id="1218" name="Rectangle 303">
              <a:extLst>
                <a:ext uri="{FF2B5EF4-FFF2-40B4-BE49-F238E27FC236}">
                  <a16:creationId xmlns:a16="http://schemas.microsoft.com/office/drawing/2014/main" id="{2D733612-67E3-42FB-B9C3-3B3F78936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7" y="1884"/>
              <a:ext cx="38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866" indent="-342866"/>
              <a:r>
                <a:rPr lang="en-US" altLang="zh-CN" sz="2800">
                  <a:solidFill>
                    <a:srgbClr val="FF0000"/>
                  </a:solidFill>
                  <a:latin typeface="Lucida Fax" panose="02060602050505020204" pitchFamily="18" charset="0"/>
                  <a:ea typeface="微软雅黑" pitchFamily="34" charset="-122"/>
                </a:rPr>
                <a:t>high</a:t>
              </a:r>
              <a:endParaRPr lang="en-US" altLang="zh-CN" sz="1400">
                <a:solidFill>
                  <a:srgbClr val="FF0000"/>
                </a:solidFill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219" name="Freeform 304">
              <a:extLst>
                <a:ext uri="{FF2B5EF4-FFF2-40B4-BE49-F238E27FC236}">
                  <a16:creationId xmlns:a16="http://schemas.microsoft.com/office/drawing/2014/main" id="{D3365D57-20B4-4F73-BB65-0067BA1146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1" y="1526"/>
              <a:ext cx="119" cy="302"/>
            </a:xfrm>
            <a:custGeom>
              <a:avLst/>
              <a:gdLst>
                <a:gd name="T0" fmla="*/ 0 w 800"/>
                <a:gd name="T1" fmla="*/ 0 h 1604"/>
                <a:gd name="T2" fmla="*/ 0 w 800"/>
                <a:gd name="T3" fmla="*/ 0 h 1604"/>
                <a:gd name="T4" fmla="*/ 0 w 800"/>
                <a:gd name="T5" fmla="*/ 0 h 1604"/>
                <a:gd name="T6" fmla="*/ 0 w 800"/>
                <a:gd name="T7" fmla="*/ 0 h 1604"/>
                <a:gd name="T8" fmla="*/ 0 w 800"/>
                <a:gd name="T9" fmla="*/ 0 h 1604"/>
                <a:gd name="T10" fmla="*/ 0 w 800"/>
                <a:gd name="T11" fmla="*/ 0 h 1604"/>
                <a:gd name="T12" fmla="*/ 0 w 800"/>
                <a:gd name="T13" fmla="*/ 0 h 1604"/>
                <a:gd name="T14" fmla="*/ 0 w 800"/>
                <a:gd name="T15" fmla="*/ 0 h 1604"/>
                <a:gd name="T16" fmla="*/ 0 w 800"/>
                <a:gd name="T17" fmla="*/ 0 h 1604"/>
                <a:gd name="T18" fmla="*/ 0 w 800"/>
                <a:gd name="T19" fmla="*/ 0 h 1604"/>
                <a:gd name="T20" fmla="*/ 0 w 800"/>
                <a:gd name="T21" fmla="*/ 0 h 16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00"/>
                <a:gd name="T34" fmla="*/ 0 h 1604"/>
                <a:gd name="T35" fmla="*/ 800 w 800"/>
                <a:gd name="T36" fmla="*/ 1604 h 16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00" h="1604">
                  <a:moveTo>
                    <a:pt x="353" y="1554"/>
                  </a:moveTo>
                  <a:lnTo>
                    <a:pt x="350" y="667"/>
                  </a:lnTo>
                  <a:cubicBezTo>
                    <a:pt x="350" y="640"/>
                    <a:pt x="372" y="617"/>
                    <a:pt x="399" y="617"/>
                  </a:cubicBezTo>
                  <a:cubicBezTo>
                    <a:pt x="427" y="617"/>
                    <a:pt x="450" y="639"/>
                    <a:pt x="450" y="667"/>
                  </a:cubicBezTo>
                  <a:lnTo>
                    <a:pt x="453" y="1554"/>
                  </a:lnTo>
                  <a:cubicBezTo>
                    <a:pt x="454" y="1581"/>
                    <a:pt x="431" y="1604"/>
                    <a:pt x="404" y="1604"/>
                  </a:cubicBezTo>
                  <a:cubicBezTo>
                    <a:pt x="376" y="1604"/>
                    <a:pt x="354" y="1582"/>
                    <a:pt x="353" y="1554"/>
                  </a:cubicBezTo>
                  <a:close/>
                  <a:moveTo>
                    <a:pt x="0" y="802"/>
                  </a:moveTo>
                  <a:lnTo>
                    <a:pt x="397" y="0"/>
                  </a:lnTo>
                  <a:lnTo>
                    <a:pt x="800" y="799"/>
                  </a:lnTo>
                  <a:lnTo>
                    <a:pt x="0" y="802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endParaRPr>
            </a:p>
          </p:txBody>
        </p:sp>
      </p:grpSp>
      <p:sp>
        <p:nvSpPr>
          <p:cNvPr id="1220" name="Rectangle 305">
            <a:extLst>
              <a:ext uri="{FF2B5EF4-FFF2-40B4-BE49-F238E27FC236}">
                <a16:creationId xmlns:a16="http://schemas.microsoft.com/office/drawing/2014/main" id="{0C3C5696-BC4D-4413-A11B-8A8E793F0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017" y="1995384"/>
            <a:ext cx="535333" cy="50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866" indent="-342866"/>
            <a:r>
              <a:rPr lang="en-US" altLang="zh-CN" sz="33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18</a:t>
            </a:r>
            <a:endParaRPr lang="en-US" altLang="zh-CN" sz="1400" dirty="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1221" name="Rectangle 306">
            <a:extLst>
              <a:ext uri="{FF2B5EF4-FFF2-40B4-BE49-F238E27FC236}">
                <a16:creationId xmlns:a16="http://schemas.microsoft.com/office/drawing/2014/main" id="{A0860A77-D93A-448B-AF40-ED2F625A6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899" y="1995384"/>
            <a:ext cx="535333" cy="50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866" indent="-342866"/>
            <a:r>
              <a:rPr lang="en-US" altLang="zh-CN" sz="33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17</a:t>
            </a:r>
            <a:endParaRPr lang="en-US" altLang="zh-CN" sz="14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1222" name="Line 307">
            <a:extLst>
              <a:ext uri="{FF2B5EF4-FFF2-40B4-BE49-F238E27FC236}">
                <a16:creationId xmlns:a16="http://schemas.microsoft.com/office/drawing/2014/main" id="{F8DDC081-EA97-4E62-96AA-558C5DC22F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7287" y="2519188"/>
            <a:ext cx="8157627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Lucida Fax" panose="02060602050505020204" pitchFamily="18" charset="0"/>
              <a:ea typeface="Arial Unicode MS" panose="020B0604020202020204" pitchFamily="34" charset="-122"/>
            </a:endParaRPr>
          </a:p>
        </p:txBody>
      </p:sp>
      <p:sp>
        <p:nvSpPr>
          <p:cNvPr id="1223" name="Rectangle 2">
            <a:extLst>
              <a:ext uri="{FF2B5EF4-FFF2-40B4-BE49-F238E27FC236}">
                <a16:creationId xmlns:a16="http://schemas.microsoft.com/office/drawing/2014/main" id="{53902570-F7CA-4F0E-9BDE-212FA1B5E3AA}"/>
              </a:ext>
            </a:extLst>
          </p:cNvPr>
          <p:cNvSpPr txBox="1">
            <a:spLocks noChangeArrowheads="1"/>
          </p:cNvSpPr>
          <p:nvPr/>
        </p:nvSpPr>
        <p:spPr>
          <a:xfrm>
            <a:off x="1348697" y="4096173"/>
            <a:ext cx="10942434" cy="792059"/>
          </a:xfrm>
          <a:prstGeom prst="rect">
            <a:avLst/>
          </a:prstGeom>
        </p:spPr>
        <p:txBody>
          <a:bodyPr/>
          <a:lstStyle>
            <a:lvl1pPr marL="360363" indent="-360363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Fax" panose="02060602050505020204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2800" baseline="30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Fax" panose="02060602050505020204" pitchFamily="18" charset="0"/>
                <a:ea typeface="微软雅黑" pitchFamily="34" charset="-122"/>
                <a:cs typeface="Times New Roman" pitchFamily="18" charset="0"/>
              </a:rPr>
              <a:t>st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Fax" panose="02060602050505020204" pitchFamily="18" charset="0"/>
                <a:ea typeface="微软雅黑" pitchFamily="34" charset="-122"/>
                <a:cs typeface="Times New Roman" pitchFamily="18" charset="0"/>
              </a:rPr>
              <a:t> Comparison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Fax" panose="02060602050505020204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Fax" panose="02060602050505020204" pitchFamily="18" charset="0"/>
                <a:ea typeface="微软雅黑" pitchFamily="34" charset="-122"/>
                <a:cs typeface="Times New Roman" pitchFamily="18" charset="0"/>
              </a:rPr>
              <a:t>l=1, h=9, </a:t>
            </a:r>
            <a:r>
              <a:rPr lang="en-US" altLang="zh-CN" sz="28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Fax" panose="02060602050505020204" pitchFamily="18" charset="0"/>
                <a:ea typeface="微软雅黑" pitchFamily="34" charset="-122"/>
                <a:cs typeface="Times New Roman" pitchFamily="18" charset="0"/>
              </a:rPr>
              <a:t>mid=5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Fax" panose="02060602050505020204" pitchFamily="18" charset="0"/>
                <a:ea typeface="微软雅黑" pitchFamily="34" charset="-122"/>
                <a:cs typeface="Times New Roman" pitchFamily="18" charset="0"/>
              </a:rPr>
              <a:t>; array[5]=35&gt;18</a:t>
            </a:r>
          </a:p>
        </p:txBody>
      </p:sp>
      <p:sp>
        <p:nvSpPr>
          <p:cNvPr id="1224" name="Rectangle 308">
            <a:extLst>
              <a:ext uri="{FF2B5EF4-FFF2-40B4-BE49-F238E27FC236}">
                <a16:creationId xmlns:a16="http://schemas.microsoft.com/office/drawing/2014/main" id="{43C4A8B6-AADB-4570-90C3-D4CA63DA0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697" y="4672363"/>
            <a:ext cx="10942434" cy="792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866" indent="-342866"/>
            <a:r>
              <a:rPr lang="en-US" altLang="zh-CN" sz="28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2800" baseline="300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  <a:cs typeface="Times New Roman" pitchFamily="18" charset="0"/>
              </a:rPr>
              <a:t>nd</a:t>
            </a:r>
            <a:r>
              <a:rPr lang="en-US" altLang="zh-CN" sz="28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  <a:cs typeface="Times New Roman" pitchFamily="18" charset="0"/>
              </a:rPr>
              <a:t> Comparison</a:t>
            </a:r>
            <a:r>
              <a:rPr lang="zh-CN" altLang="en-US" sz="28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28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  <a:cs typeface="Times New Roman" pitchFamily="18" charset="0"/>
              </a:rPr>
              <a:t>l=1, </a:t>
            </a:r>
            <a:r>
              <a:rPr lang="en-US" altLang="zh-CN" sz="2800" dirty="0">
                <a:solidFill>
                  <a:srgbClr val="7030A0"/>
                </a:solidFill>
                <a:latin typeface="Lucida Fax" panose="02060602050505020204" pitchFamily="18" charset="0"/>
                <a:ea typeface="微软雅黑" pitchFamily="34" charset="-122"/>
                <a:cs typeface="Times New Roman" pitchFamily="18" charset="0"/>
              </a:rPr>
              <a:t>h=4</a:t>
            </a:r>
            <a:r>
              <a:rPr lang="en-US" altLang="zh-CN" sz="28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  <a:cs typeface="Times New Roman" pitchFamily="18" charset="0"/>
              </a:rPr>
              <a:t>, mid=2; array[2]=17&lt;18</a:t>
            </a:r>
          </a:p>
        </p:txBody>
      </p:sp>
      <p:sp>
        <p:nvSpPr>
          <p:cNvPr id="1225" name="Rectangle 309">
            <a:extLst>
              <a:ext uri="{FF2B5EF4-FFF2-40B4-BE49-F238E27FC236}">
                <a16:creationId xmlns:a16="http://schemas.microsoft.com/office/drawing/2014/main" id="{1585E0CD-7F77-45EB-9AEC-0E7F32BDA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694" y="5319979"/>
            <a:ext cx="11181554" cy="631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866" indent="-342866"/>
            <a:r>
              <a:rPr lang="en-US" altLang="zh-CN" sz="28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en-US" altLang="zh-CN" sz="2800" baseline="300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  <a:cs typeface="Times New Roman" pitchFamily="18" charset="0"/>
              </a:rPr>
              <a:t>rd</a:t>
            </a:r>
            <a:r>
              <a:rPr lang="en-US" altLang="zh-CN" sz="28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  <a:cs typeface="Times New Roman" pitchFamily="18" charset="0"/>
              </a:rPr>
              <a:t> Comparison</a:t>
            </a:r>
            <a:r>
              <a:rPr lang="zh-CN" altLang="en-US" sz="28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2800" dirty="0">
                <a:solidFill>
                  <a:srgbClr val="7030A0"/>
                </a:solidFill>
                <a:latin typeface="Lucida Fax" panose="02060602050505020204" pitchFamily="18" charset="0"/>
                <a:ea typeface="微软雅黑" pitchFamily="34" charset="-122"/>
                <a:cs typeface="Times New Roman" pitchFamily="18" charset="0"/>
              </a:rPr>
              <a:t>l=3</a:t>
            </a:r>
            <a:r>
              <a:rPr lang="en-US" altLang="zh-CN" sz="28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  <a:cs typeface="Times New Roman" pitchFamily="18" charset="0"/>
              </a:rPr>
              <a:t>, h=4, mid=3; </a:t>
            </a:r>
            <a:r>
              <a:rPr lang="en-US" altLang="zh-CN" sz="2800" dirty="0">
                <a:solidFill>
                  <a:srgbClr val="7030A0"/>
                </a:solidFill>
                <a:latin typeface="Lucida Fax" panose="02060602050505020204" pitchFamily="18" charset="0"/>
                <a:ea typeface="微软雅黑" pitchFamily="34" charset="-122"/>
                <a:cs typeface="Times New Roman" pitchFamily="18" charset="0"/>
              </a:rPr>
              <a:t>array[3]=18</a:t>
            </a:r>
            <a:r>
              <a:rPr lang="zh-CN" altLang="en-US" sz="2800" dirty="0">
                <a:solidFill>
                  <a:srgbClr val="7030A0"/>
                </a:solidFill>
                <a:latin typeface="Lucida Fax" panose="02060602050505020204" pitchFamily="18" charset="0"/>
                <a:ea typeface="微软雅黑" pitchFamily="34" charset="-122"/>
                <a:cs typeface="Times New Roman" pitchFamily="18" charset="0"/>
              </a:rPr>
              <a:t>＝</a:t>
            </a:r>
            <a:r>
              <a:rPr lang="en-US" altLang="zh-CN" sz="2800" dirty="0">
                <a:solidFill>
                  <a:srgbClr val="7030A0"/>
                </a:solidFill>
                <a:latin typeface="Lucida Fax" panose="02060602050505020204" pitchFamily="18" charset="0"/>
                <a:ea typeface="微软雅黑" pitchFamily="34" charset="-122"/>
                <a:cs typeface="Times New Roman" pitchFamily="18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3959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mph" presetSubtype="0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59259E-6 L -0.21458 -2.59259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29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-0.36198 2.22222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mph" presetSubtype="0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255 L 0.14349 0.0025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74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458 -2.59259E-6 L -0.13581 -2.59259E-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2000" fill="hold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000" fill="hold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0" grpId="0"/>
      <p:bldP spid="1220" grpId="0"/>
      <p:bldP spid="1220" grpId="1"/>
      <p:bldP spid="1221" grpId="0"/>
      <p:bldP spid="1223" grpId="0"/>
      <p:bldP spid="1223" grpId="1"/>
      <p:bldP spid="1223" grpId="2"/>
      <p:bldP spid="1224" grpId="0"/>
      <p:bldP spid="1224" grpId="1"/>
      <p:bldP spid="1224" grpId="2"/>
      <p:bldP spid="1225" grpId="0"/>
      <p:bldP spid="122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 Search: Performance</a:t>
            </a:r>
            <a:endParaRPr kumimoji="1" lang="zh-CN" altLang="en-US" dirty="0"/>
          </a:p>
        </p:txBody>
      </p:sp>
      <p:sp>
        <p:nvSpPr>
          <p:cNvPr id="552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altLang="zh-CN" sz="1800" dirty="0">
              <a:ea typeface="宋体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800" dirty="0">
                <a:ea typeface="宋体" charset="0"/>
              </a:rPr>
              <a:t>Maximum search length</a:t>
            </a:r>
            <a:endParaRPr lang="zh-CN" altLang="en-US" sz="2800" dirty="0">
              <a:ea typeface="宋体" charset="0"/>
            </a:endParaRPr>
          </a:p>
          <a:p>
            <a:pPr>
              <a:lnSpc>
                <a:spcPct val="80000"/>
              </a:lnSpc>
            </a:pPr>
            <a:endParaRPr lang="zh-CN" altLang="en-US" sz="2800" dirty="0">
              <a:ea typeface="宋体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rgbClr val="FF0000"/>
                </a:solidFill>
                <a:ea typeface="宋体" charset="0"/>
              </a:rPr>
              <a:t>If search miss</a:t>
            </a:r>
            <a:r>
              <a:rPr lang="en-US" altLang="zh-CN" sz="2800" dirty="0">
                <a:ea typeface="宋体" charset="0"/>
              </a:rPr>
              <a:t>: search length</a:t>
            </a:r>
            <a:endParaRPr lang="zh-CN" altLang="en-US" sz="2800" dirty="0">
              <a:ea typeface="宋体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zh-CN" altLang="en-US" sz="2800" dirty="0">
                <a:ea typeface="宋体" charset="0"/>
              </a:rPr>
              <a:t>                         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br>
              <a:rPr lang="zh-CN" altLang="en-US" sz="2000" dirty="0">
                <a:ea typeface="宋体" charset="0"/>
              </a:rPr>
            </a:br>
            <a:endParaRPr lang="zh-CN" altLang="en-US" sz="2800" dirty="0">
              <a:ea typeface="宋体" charset="0"/>
            </a:endParaRPr>
          </a:p>
        </p:txBody>
      </p:sp>
      <p:sp>
        <p:nvSpPr>
          <p:cNvPr id="37" name="幻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8077200" y="6243638"/>
            <a:ext cx="2133600" cy="457200"/>
          </a:xfrm>
        </p:spPr>
        <p:txBody>
          <a:bodyPr/>
          <a:lstStyle/>
          <a:p>
            <a:pPr>
              <a:defRPr/>
            </a:pPr>
            <a:fld id="{7ECEB67E-A970-4274-87D0-59A26D0951CB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graphicFrame>
        <p:nvGraphicFramePr>
          <p:cNvPr id="552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796808"/>
              </p:ext>
            </p:extLst>
          </p:nvPr>
        </p:nvGraphicFramePr>
        <p:xfrm>
          <a:off x="5468675" y="1714455"/>
          <a:ext cx="18573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32" name="Equation" r:id="rId3" imgW="825480" imgH="228600" progId="Equation.3">
                  <p:embed/>
                </p:oleObj>
              </mc:Choice>
              <mc:Fallback>
                <p:oleObj name="Equation" r:id="rId3" imgW="825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675" y="1714455"/>
                        <a:ext cx="1857375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6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956987"/>
              </p:ext>
            </p:extLst>
          </p:nvPr>
        </p:nvGraphicFramePr>
        <p:xfrm>
          <a:off x="3794367" y="3385689"/>
          <a:ext cx="21367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33" name="Equation" r:id="rId5" imgW="825480" imgH="228600" progId="Equation.3">
                  <p:embed/>
                </p:oleObj>
              </mc:Choice>
              <mc:Fallback>
                <p:oleObj name="Equation" r:id="rId5" imgW="825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367" y="3385689"/>
                        <a:ext cx="2136775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6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391967"/>
              </p:ext>
            </p:extLst>
          </p:nvPr>
        </p:nvGraphicFramePr>
        <p:xfrm>
          <a:off x="1030369" y="3349974"/>
          <a:ext cx="21431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34" name="公式" r:id="rId7" imgW="825480" imgH="228600" progId="Equation.3">
                  <p:embed/>
                </p:oleObj>
              </mc:Choice>
              <mc:Fallback>
                <p:oleObj name="公式" r:id="rId7" imgW="825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369" y="3349974"/>
                        <a:ext cx="214312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59B5D919-2273-4978-ACC8-1F4360B31A97}"/>
              </a:ext>
            </a:extLst>
          </p:cNvPr>
          <p:cNvSpPr/>
          <p:nvPr/>
        </p:nvSpPr>
        <p:spPr>
          <a:xfrm>
            <a:off x="3214609" y="3294114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+mn-lt"/>
                <a:ea typeface="宋体" charset="0"/>
              </a:rPr>
              <a:t>or</a:t>
            </a:r>
            <a:endParaRPr lang="zh-CN" altLang="en-US" sz="2800" dirty="0">
              <a:latin typeface="+mn-lt"/>
            </a:endParaRPr>
          </a:p>
        </p:txBody>
      </p:sp>
      <p:sp>
        <p:nvSpPr>
          <p:cNvPr id="67" name="Oval 76">
            <a:extLst>
              <a:ext uri="{FF2B5EF4-FFF2-40B4-BE49-F238E27FC236}">
                <a16:creationId xmlns:a16="http://schemas.microsoft.com/office/drawing/2014/main" id="{17DEE728-8CDA-43A0-BB5B-E4EA76B56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507" y="3817334"/>
            <a:ext cx="811107" cy="592061"/>
          </a:xfrm>
          <a:prstGeom prst="ellips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5995" tIns="0" rIns="0" bIns="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15</a:t>
            </a:r>
          </a:p>
        </p:txBody>
      </p:sp>
      <p:sp>
        <p:nvSpPr>
          <p:cNvPr id="68" name="Oval 77">
            <a:extLst>
              <a:ext uri="{FF2B5EF4-FFF2-40B4-BE49-F238E27FC236}">
                <a16:creationId xmlns:a16="http://schemas.microsoft.com/office/drawing/2014/main" id="{783D8F79-976C-4607-B9F3-7B94B5B50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8785" y="3817334"/>
            <a:ext cx="812694" cy="592061"/>
          </a:xfrm>
          <a:prstGeom prst="ellips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5995" tIns="0" rIns="0" bIns="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18</a:t>
            </a:r>
          </a:p>
        </p:txBody>
      </p:sp>
      <p:sp>
        <p:nvSpPr>
          <p:cNvPr id="69" name="Oval 78">
            <a:extLst>
              <a:ext uri="{FF2B5EF4-FFF2-40B4-BE49-F238E27FC236}">
                <a16:creationId xmlns:a16="http://schemas.microsoft.com/office/drawing/2014/main" id="{0E37F19F-8DB2-413B-B641-73C40B00E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5131" y="4804631"/>
            <a:ext cx="912693" cy="592061"/>
          </a:xfrm>
          <a:prstGeom prst="ellips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5995" tIns="0" rIns="0" bIns="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22</a:t>
            </a:r>
          </a:p>
        </p:txBody>
      </p:sp>
      <p:sp>
        <p:nvSpPr>
          <p:cNvPr id="70" name="Oval 79">
            <a:extLst>
              <a:ext uri="{FF2B5EF4-FFF2-40B4-BE49-F238E27FC236}">
                <a16:creationId xmlns:a16="http://schemas.microsoft.com/office/drawing/2014/main" id="{D8897DFD-C030-4037-B4D8-5BAC6089A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651" y="3817334"/>
            <a:ext cx="812694" cy="592061"/>
          </a:xfrm>
          <a:prstGeom prst="ellips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5995" tIns="0" rIns="0" bIns="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51</a:t>
            </a:r>
          </a:p>
        </p:txBody>
      </p:sp>
      <p:sp>
        <p:nvSpPr>
          <p:cNvPr id="71" name="Freeform 80">
            <a:extLst>
              <a:ext uri="{FF2B5EF4-FFF2-40B4-BE49-F238E27FC236}">
                <a16:creationId xmlns:a16="http://schemas.microsoft.com/office/drawing/2014/main" id="{6A72CF4D-23DA-498F-9BD1-8D4C4496FB35}"/>
              </a:ext>
            </a:extLst>
          </p:cNvPr>
          <p:cNvSpPr>
            <a:spLocks/>
          </p:cNvSpPr>
          <p:nvPr/>
        </p:nvSpPr>
        <p:spPr bwMode="auto">
          <a:xfrm>
            <a:off x="9592585" y="2596708"/>
            <a:ext cx="511110" cy="338093"/>
          </a:xfrm>
          <a:custGeom>
            <a:avLst/>
            <a:gdLst>
              <a:gd name="T0" fmla="*/ 0 w 336"/>
              <a:gd name="T1" fmla="*/ 0 h 247"/>
              <a:gd name="T2" fmla="*/ 2147483646 w 336"/>
              <a:gd name="T3" fmla="*/ 2147483646 h 247"/>
              <a:gd name="T4" fmla="*/ 0 60000 65536"/>
              <a:gd name="T5" fmla="*/ 0 60000 65536"/>
              <a:gd name="T6" fmla="*/ 0 w 336"/>
              <a:gd name="T7" fmla="*/ 0 h 247"/>
              <a:gd name="T8" fmla="*/ 336 w 336"/>
              <a:gd name="T9" fmla="*/ 247 h 24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36" h="247">
                <a:moveTo>
                  <a:pt x="0" y="0"/>
                </a:moveTo>
                <a:lnTo>
                  <a:pt x="336" y="247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72" name="Freeform 81">
            <a:extLst>
              <a:ext uri="{FF2B5EF4-FFF2-40B4-BE49-F238E27FC236}">
                <a16:creationId xmlns:a16="http://schemas.microsoft.com/office/drawing/2014/main" id="{EF7B5B76-E28D-44E7-8005-4167147981EA}"/>
              </a:ext>
            </a:extLst>
          </p:cNvPr>
          <p:cNvSpPr>
            <a:spLocks/>
          </p:cNvSpPr>
          <p:nvPr/>
        </p:nvSpPr>
        <p:spPr bwMode="auto">
          <a:xfrm>
            <a:off x="10300520" y="3423686"/>
            <a:ext cx="606346" cy="393649"/>
          </a:xfrm>
          <a:custGeom>
            <a:avLst/>
            <a:gdLst>
              <a:gd name="T0" fmla="*/ 0 w 228"/>
              <a:gd name="T1" fmla="*/ 0 h 441"/>
              <a:gd name="T2" fmla="*/ 2147483646 w 228"/>
              <a:gd name="T3" fmla="*/ 2147483646 h 441"/>
              <a:gd name="T4" fmla="*/ 0 60000 65536"/>
              <a:gd name="T5" fmla="*/ 0 60000 65536"/>
              <a:gd name="T6" fmla="*/ 0 w 228"/>
              <a:gd name="T7" fmla="*/ 0 h 441"/>
              <a:gd name="T8" fmla="*/ 228 w 228"/>
              <a:gd name="T9" fmla="*/ 441 h 44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8" h="441">
                <a:moveTo>
                  <a:pt x="0" y="0"/>
                </a:moveTo>
                <a:lnTo>
                  <a:pt x="228" y="441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73" name="Freeform 82">
            <a:extLst>
              <a:ext uri="{FF2B5EF4-FFF2-40B4-BE49-F238E27FC236}">
                <a16:creationId xmlns:a16="http://schemas.microsoft.com/office/drawing/2014/main" id="{F339AEFB-1517-4E19-8DE2-30CA9E7B8595}"/>
              </a:ext>
            </a:extLst>
          </p:cNvPr>
          <p:cNvSpPr>
            <a:spLocks/>
          </p:cNvSpPr>
          <p:nvPr/>
        </p:nvSpPr>
        <p:spPr bwMode="auto">
          <a:xfrm>
            <a:off x="11149720" y="4364030"/>
            <a:ext cx="366665" cy="440603"/>
          </a:xfrm>
          <a:custGeom>
            <a:avLst/>
            <a:gdLst>
              <a:gd name="T0" fmla="*/ 0 w 208"/>
              <a:gd name="T1" fmla="*/ 0 h 443"/>
              <a:gd name="T2" fmla="*/ 2147483646 w 208"/>
              <a:gd name="T3" fmla="*/ 2147483646 h 443"/>
              <a:gd name="T4" fmla="*/ 0 60000 65536"/>
              <a:gd name="T5" fmla="*/ 0 60000 65536"/>
              <a:gd name="T6" fmla="*/ 0 w 208"/>
              <a:gd name="T7" fmla="*/ 0 h 443"/>
              <a:gd name="T8" fmla="*/ 208 w 208"/>
              <a:gd name="T9" fmla="*/ 443 h 44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8" h="443">
                <a:moveTo>
                  <a:pt x="0" y="0"/>
                </a:moveTo>
                <a:lnTo>
                  <a:pt x="208" y="443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74" name="Freeform 83">
            <a:extLst>
              <a:ext uri="{FF2B5EF4-FFF2-40B4-BE49-F238E27FC236}">
                <a16:creationId xmlns:a16="http://schemas.microsoft.com/office/drawing/2014/main" id="{445A6DC0-7F80-4933-B1AD-22F9AB73A77E}"/>
              </a:ext>
            </a:extLst>
          </p:cNvPr>
          <p:cNvSpPr>
            <a:spLocks/>
          </p:cNvSpPr>
          <p:nvPr/>
        </p:nvSpPr>
        <p:spPr bwMode="auto">
          <a:xfrm>
            <a:off x="9692586" y="3423686"/>
            <a:ext cx="607934" cy="428569"/>
          </a:xfrm>
          <a:custGeom>
            <a:avLst/>
            <a:gdLst>
              <a:gd name="T0" fmla="*/ 2147483646 w 324"/>
              <a:gd name="T1" fmla="*/ 0 h 450"/>
              <a:gd name="T2" fmla="*/ 0 w 324"/>
              <a:gd name="T3" fmla="*/ 2147483646 h 450"/>
              <a:gd name="T4" fmla="*/ 0 60000 65536"/>
              <a:gd name="T5" fmla="*/ 0 60000 65536"/>
              <a:gd name="T6" fmla="*/ 0 w 324"/>
              <a:gd name="T7" fmla="*/ 0 h 450"/>
              <a:gd name="T8" fmla="*/ 324 w 324"/>
              <a:gd name="T9" fmla="*/ 450 h 4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4" h="450">
                <a:moveTo>
                  <a:pt x="324" y="0"/>
                </a:moveTo>
                <a:lnTo>
                  <a:pt x="0" y="45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75" name="Freeform 84">
            <a:extLst>
              <a:ext uri="{FF2B5EF4-FFF2-40B4-BE49-F238E27FC236}">
                <a16:creationId xmlns:a16="http://schemas.microsoft.com/office/drawing/2014/main" id="{0BB2BFEB-429D-441E-9447-A77F596B4A6C}"/>
              </a:ext>
            </a:extLst>
          </p:cNvPr>
          <p:cNvSpPr>
            <a:spLocks/>
          </p:cNvSpPr>
          <p:nvPr/>
        </p:nvSpPr>
        <p:spPr bwMode="auto">
          <a:xfrm>
            <a:off x="8206878" y="2623086"/>
            <a:ext cx="573015" cy="279365"/>
          </a:xfrm>
          <a:custGeom>
            <a:avLst/>
            <a:gdLst>
              <a:gd name="T0" fmla="*/ 2147483646 w 353"/>
              <a:gd name="T1" fmla="*/ 0 h 247"/>
              <a:gd name="T2" fmla="*/ 0 w 353"/>
              <a:gd name="T3" fmla="*/ 2147483646 h 247"/>
              <a:gd name="T4" fmla="*/ 0 60000 65536"/>
              <a:gd name="T5" fmla="*/ 0 60000 65536"/>
              <a:gd name="T6" fmla="*/ 0 w 353"/>
              <a:gd name="T7" fmla="*/ 0 h 247"/>
              <a:gd name="T8" fmla="*/ 353 w 353"/>
              <a:gd name="T9" fmla="*/ 247 h 24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53" h="247">
                <a:moveTo>
                  <a:pt x="353" y="0"/>
                </a:moveTo>
                <a:lnTo>
                  <a:pt x="0" y="247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76" name="Freeform 85">
            <a:extLst>
              <a:ext uri="{FF2B5EF4-FFF2-40B4-BE49-F238E27FC236}">
                <a16:creationId xmlns:a16="http://schemas.microsoft.com/office/drawing/2014/main" id="{2A5B0885-1F90-4749-B995-CCCF201F92BF}"/>
              </a:ext>
            </a:extLst>
          </p:cNvPr>
          <p:cNvSpPr>
            <a:spLocks/>
          </p:cNvSpPr>
          <p:nvPr/>
        </p:nvSpPr>
        <p:spPr bwMode="auto">
          <a:xfrm>
            <a:off x="7868786" y="3423686"/>
            <a:ext cx="371427" cy="395237"/>
          </a:xfrm>
          <a:custGeom>
            <a:avLst/>
            <a:gdLst>
              <a:gd name="T0" fmla="*/ 0 w 123"/>
              <a:gd name="T1" fmla="*/ 0 h 433"/>
              <a:gd name="T2" fmla="*/ 2147483646 w 123"/>
              <a:gd name="T3" fmla="*/ 2147483646 h 433"/>
              <a:gd name="T4" fmla="*/ 0 60000 65536"/>
              <a:gd name="T5" fmla="*/ 0 60000 65536"/>
              <a:gd name="T6" fmla="*/ 0 w 123"/>
              <a:gd name="T7" fmla="*/ 0 h 433"/>
              <a:gd name="T8" fmla="*/ 123 w 123"/>
              <a:gd name="T9" fmla="*/ 433 h 4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3" h="433">
                <a:moveTo>
                  <a:pt x="0" y="0"/>
                </a:moveTo>
                <a:lnTo>
                  <a:pt x="123" y="433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77" name="Line 86">
            <a:extLst>
              <a:ext uri="{FF2B5EF4-FFF2-40B4-BE49-F238E27FC236}">
                <a16:creationId xmlns:a16="http://schemas.microsoft.com/office/drawing/2014/main" id="{7FCA2D17-4D59-49E5-8DDF-83F00FCC78A9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5131" y="4212571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78" name="Freeform 87">
            <a:extLst>
              <a:ext uri="{FF2B5EF4-FFF2-40B4-BE49-F238E27FC236}">
                <a16:creationId xmlns:a16="http://schemas.microsoft.com/office/drawing/2014/main" id="{25CD0AA4-7EE1-44C7-95B4-C91C8497EAD3}"/>
              </a:ext>
            </a:extLst>
          </p:cNvPr>
          <p:cNvSpPr>
            <a:spLocks/>
          </p:cNvSpPr>
          <p:nvPr/>
        </p:nvSpPr>
        <p:spPr bwMode="auto">
          <a:xfrm>
            <a:off x="8357673" y="4409397"/>
            <a:ext cx="299998" cy="426981"/>
          </a:xfrm>
          <a:custGeom>
            <a:avLst/>
            <a:gdLst>
              <a:gd name="T0" fmla="*/ 0 w 142"/>
              <a:gd name="T1" fmla="*/ 0 h 459"/>
              <a:gd name="T2" fmla="*/ 2147483646 w 142"/>
              <a:gd name="T3" fmla="*/ 2147483646 h 459"/>
              <a:gd name="T4" fmla="*/ 0 60000 65536"/>
              <a:gd name="T5" fmla="*/ 0 60000 65536"/>
              <a:gd name="T6" fmla="*/ 0 w 142"/>
              <a:gd name="T7" fmla="*/ 0 h 459"/>
              <a:gd name="T8" fmla="*/ 142 w 142"/>
              <a:gd name="T9" fmla="*/ 459 h 45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2" h="459">
                <a:moveTo>
                  <a:pt x="0" y="0"/>
                </a:moveTo>
                <a:lnTo>
                  <a:pt x="142" y="459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79" name="Freeform 88">
            <a:extLst>
              <a:ext uri="{FF2B5EF4-FFF2-40B4-BE49-F238E27FC236}">
                <a16:creationId xmlns:a16="http://schemas.microsoft.com/office/drawing/2014/main" id="{CAAA4B7A-2791-4C2B-BAB6-53D48B1F56F0}"/>
              </a:ext>
            </a:extLst>
          </p:cNvPr>
          <p:cNvSpPr>
            <a:spLocks/>
          </p:cNvSpPr>
          <p:nvPr/>
        </p:nvSpPr>
        <p:spPr bwMode="auto">
          <a:xfrm>
            <a:off x="7254503" y="3225275"/>
            <a:ext cx="309523" cy="626980"/>
          </a:xfrm>
          <a:custGeom>
            <a:avLst/>
            <a:gdLst>
              <a:gd name="T0" fmla="*/ 2147483646 w 318"/>
              <a:gd name="T1" fmla="*/ 0 h 485"/>
              <a:gd name="T2" fmla="*/ 0 w 318"/>
              <a:gd name="T3" fmla="*/ 2147483646 h 485"/>
              <a:gd name="T4" fmla="*/ 0 60000 65536"/>
              <a:gd name="T5" fmla="*/ 0 60000 65536"/>
              <a:gd name="T6" fmla="*/ 0 w 318"/>
              <a:gd name="T7" fmla="*/ 0 h 485"/>
              <a:gd name="T8" fmla="*/ 318 w 318"/>
              <a:gd name="T9" fmla="*/ 485 h 4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485">
                <a:moveTo>
                  <a:pt x="318" y="0"/>
                </a:moveTo>
                <a:lnTo>
                  <a:pt x="0" y="485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80" name="Freeform 89">
            <a:extLst>
              <a:ext uri="{FF2B5EF4-FFF2-40B4-BE49-F238E27FC236}">
                <a16:creationId xmlns:a16="http://schemas.microsoft.com/office/drawing/2014/main" id="{8BF90738-107C-426E-B1ED-6DF8565E0CF6}"/>
              </a:ext>
            </a:extLst>
          </p:cNvPr>
          <p:cNvSpPr>
            <a:spLocks/>
          </p:cNvSpPr>
          <p:nvPr/>
        </p:nvSpPr>
        <p:spPr bwMode="auto">
          <a:xfrm>
            <a:off x="8046260" y="2424183"/>
            <a:ext cx="688885" cy="360315"/>
          </a:xfrm>
          <a:custGeom>
            <a:avLst/>
            <a:gdLst>
              <a:gd name="T0" fmla="*/ 2147483646 w 265"/>
              <a:gd name="T1" fmla="*/ 0 h 230"/>
              <a:gd name="T2" fmla="*/ 0 w 265"/>
              <a:gd name="T3" fmla="*/ 2147483646 h 230"/>
              <a:gd name="T4" fmla="*/ 0 60000 65536"/>
              <a:gd name="T5" fmla="*/ 0 60000 65536"/>
              <a:gd name="T6" fmla="*/ 0 w 265"/>
              <a:gd name="T7" fmla="*/ 0 h 230"/>
              <a:gd name="T8" fmla="*/ 265 w 265"/>
              <a:gd name="T9" fmla="*/ 230 h 2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5" h="230">
                <a:moveTo>
                  <a:pt x="265" y="0"/>
                </a:moveTo>
                <a:lnTo>
                  <a:pt x="0" y="230"/>
                </a:lnTo>
              </a:path>
            </a:pathLst>
          </a:custGeom>
          <a:noFill/>
          <a:ln w="444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81" name="Freeform 90">
            <a:extLst>
              <a:ext uri="{FF2B5EF4-FFF2-40B4-BE49-F238E27FC236}">
                <a16:creationId xmlns:a16="http://schemas.microsoft.com/office/drawing/2014/main" id="{AD2DAB2C-C31D-40BC-B28A-5CA62CA2EE58}"/>
              </a:ext>
            </a:extLst>
          </p:cNvPr>
          <p:cNvSpPr>
            <a:spLocks/>
          </p:cNvSpPr>
          <p:nvPr/>
        </p:nvSpPr>
        <p:spPr bwMode="auto">
          <a:xfrm>
            <a:off x="8206878" y="3415146"/>
            <a:ext cx="349204" cy="384122"/>
          </a:xfrm>
          <a:custGeom>
            <a:avLst/>
            <a:gdLst>
              <a:gd name="T0" fmla="*/ 0 w 88"/>
              <a:gd name="T1" fmla="*/ 0 h 318"/>
              <a:gd name="T2" fmla="*/ 2147483646 w 88"/>
              <a:gd name="T3" fmla="*/ 2147483646 h 318"/>
              <a:gd name="T4" fmla="*/ 0 60000 65536"/>
              <a:gd name="T5" fmla="*/ 0 60000 65536"/>
              <a:gd name="T6" fmla="*/ 0 w 88"/>
              <a:gd name="T7" fmla="*/ 0 h 318"/>
              <a:gd name="T8" fmla="*/ 88 w 88"/>
              <a:gd name="T9" fmla="*/ 318 h 31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8" h="318">
                <a:moveTo>
                  <a:pt x="0" y="0"/>
                </a:moveTo>
                <a:lnTo>
                  <a:pt x="88" y="318"/>
                </a:lnTo>
              </a:path>
            </a:pathLst>
          </a:custGeom>
          <a:noFill/>
          <a:ln w="444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82" name="Text Box 91">
            <a:extLst>
              <a:ext uri="{FF2B5EF4-FFF2-40B4-BE49-F238E27FC236}">
                <a16:creationId xmlns:a16="http://schemas.microsoft.com/office/drawing/2014/main" id="{68B0B878-A2EC-4C74-B6B2-D45AA3D11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5280" y="2633214"/>
            <a:ext cx="606346" cy="592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CC66"/>
                </a:solidFill>
                <a:latin typeface="微软雅黑" pitchFamily="34" charset="-122"/>
                <a:ea typeface="微软雅黑" pitchFamily="34" charset="-122"/>
              </a:rPr>
              <a:t>7</a:t>
            </a:r>
          </a:p>
        </p:txBody>
      </p:sp>
      <p:sp>
        <p:nvSpPr>
          <p:cNvPr id="83" name="Text Box 92">
            <a:extLst>
              <a:ext uri="{FF2B5EF4-FFF2-40B4-BE49-F238E27FC236}">
                <a16:creationId xmlns:a16="http://schemas.microsoft.com/office/drawing/2014/main" id="{899C7D61-0D69-4073-BD71-5EAEF1EA1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1624" y="3620510"/>
            <a:ext cx="607933" cy="592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CC66"/>
                </a:solidFill>
                <a:latin typeface="微软雅黑" pitchFamily="34" charset="-122"/>
                <a:ea typeface="微软雅黑" pitchFamily="34" charset="-122"/>
              </a:rPr>
              <a:t>8</a:t>
            </a:r>
          </a:p>
        </p:txBody>
      </p:sp>
      <p:sp>
        <p:nvSpPr>
          <p:cNvPr id="84" name="Text Box 93">
            <a:extLst>
              <a:ext uri="{FF2B5EF4-FFF2-40B4-BE49-F238E27FC236}">
                <a16:creationId xmlns:a16="http://schemas.microsoft.com/office/drawing/2014/main" id="{FCDB50B2-6A51-494F-84B9-5D29A8359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5434" y="4396699"/>
            <a:ext cx="607934" cy="592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CC66"/>
                </a:solidFill>
                <a:latin typeface="微软雅黑" pitchFamily="34" charset="-122"/>
                <a:ea typeface="微软雅黑" pitchFamily="34" charset="-122"/>
              </a:rPr>
              <a:t>9</a:t>
            </a:r>
          </a:p>
        </p:txBody>
      </p:sp>
      <p:sp>
        <p:nvSpPr>
          <p:cNvPr id="85" name="Text Box 94">
            <a:extLst>
              <a:ext uri="{FF2B5EF4-FFF2-40B4-BE49-F238E27FC236}">
                <a16:creationId xmlns:a16="http://schemas.microsoft.com/office/drawing/2014/main" id="{98E5F84B-EABE-4627-ABEA-AB27C9E09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6090" y="2596708"/>
            <a:ext cx="607934" cy="592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CC66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86" name="Text Box 95">
            <a:extLst>
              <a:ext uri="{FF2B5EF4-FFF2-40B4-BE49-F238E27FC236}">
                <a16:creationId xmlns:a16="http://schemas.microsoft.com/office/drawing/2014/main" id="{DFA88BE2-D9CA-4863-92BE-5F594194D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363" y="3676067"/>
            <a:ext cx="609521" cy="592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CC66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87" name="Text Box 96">
            <a:extLst>
              <a:ext uri="{FF2B5EF4-FFF2-40B4-BE49-F238E27FC236}">
                <a16:creationId xmlns:a16="http://schemas.microsoft.com/office/drawing/2014/main" id="{F4BAE8A7-3828-48D4-8B8F-7A0AFCC35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7357" y="4215747"/>
            <a:ext cx="609521" cy="592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CC66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88" name="Text Box 97">
            <a:extLst>
              <a:ext uri="{FF2B5EF4-FFF2-40B4-BE49-F238E27FC236}">
                <a16:creationId xmlns:a16="http://schemas.microsoft.com/office/drawing/2014/main" id="{8FA996DF-88CE-4006-9DA0-68287EA66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133" y="4757012"/>
            <a:ext cx="607933" cy="592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CC66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89" name="Oval 98">
            <a:extLst>
              <a:ext uri="{FF2B5EF4-FFF2-40B4-BE49-F238E27FC236}">
                <a16:creationId xmlns:a16="http://schemas.microsoft.com/office/drawing/2014/main" id="{0A0BB186-2EB0-4D3D-B7ED-473209AE7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5279" y="3817334"/>
            <a:ext cx="811106" cy="592061"/>
          </a:xfrm>
          <a:prstGeom prst="ellips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5995" tIns="0" rIns="0" bIns="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88</a:t>
            </a:r>
          </a:p>
        </p:txBody>
      </p:sp>
      <p:sp>
        <p:nvSpPr>
          <p:cNvPr id="90" name="Oval 99">
            <a:extLst>
              <a:ext uri="{FF2B5EF4-FFF2-40B4-BE49-F238E27FC236}">
                <a16:creationId xmlns:a16="http://schemas.microsoft.com/office/drawing/2014/main" id="{4D3A8BA7-C54B-4D0E-B08D-2AFC328C4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759" y="2830039"/>
            <a:ext cx="814281" cy="593648"/>
          </a:xfrm>
          <a:prstGeom prst="ellips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5995" tIns="0" rIns="0" bIns="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60</a:t>
            </a:r>
          </a:p>
        </p:txBody>
      </p:sp>
      <p:sp>
        <p:nvSpPr>
          <p:cNvPr id="91" name="Oval 100">
            <a:extLst>
              <a:ext uri="{FF2B5EF4-FFF2-40B4-BE49-F238E27FC236}">
                <a16:creationId xmlns:a16="http://schemas.microsoft.com/office/drawing/2014/main" id="{50DBC2FF-E935-461B-B8CE-AD04AAD8C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1624" y="4804631"/>
            <a:ext cx="812694" cy="592061"/>
          </a:xfrm>
          <a:prstGeom prst="ellips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5995" tIns="0" rIns="0" bIns="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93</a:t>
            </a:r>
          </a:p>
        </p:txBody>
      </p:sp>
      <p:sp>
        <p:nvSpPr>
          <p:cNvPr id="92" name="Oval 101">
            <a:extLst>
              <a:ext uri="{FF2B5EF4-FFF2-40B4-BE49-F238E27FC236}">
                <a16:creationId xmlns:a16="http://schemas.microsoft.com/office/drawing/2014/main" id="{A69D9566-24D7-47E1-81C9-5BFA3C044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9891" y="2237980"/>
            <a:ext cx="812694" cy="592060"/>
          </a:xfrm>
          <a:prstGeom prst="ellips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5995" tIns="0" rIns="0" bIns="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35</a:t>
            </a:r>
          </a:p>
        </p:txBody>
      </p:sp>
      <p:sp>
        <p:nvSpPr>
          <p:cNvPr id="93" name="Oval 102">
            <a:extLst>
              <a:ext uri="{FF2B5EF4-FFF2-40B4-BE49-F238E27FC236}">
                <a16:creationId xmlns:a16="http://schemas.microsoft.com/office/drawing/2014/main" id="{49B31DDA-DFC1-4FC1-8FE9-DD6C31772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026" y="2830039"/>
            <a:ext cx="814281" cy="593648"/>
          </a:xfrm>
          <a:prstGeom prst="ellips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5995" tIns="0" rIns="0" bIns="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17</a:t>
            </a:r>
          </a:p>
        </p:txBody>
      </p:sp>
      <p:sp>
        <p:nvSpPr>
          <p:cNvPr id="94" name="Text Box 103">
            <a:extLst>
              <a:ext uri="{FF2B5EF4-FFF2-40B4-BE49-F238E27FC236}">
                <a16:creationId xmlns:a16="http://schemas.microsoft.com/office/drawing/2014/main" id="{8D07A9CC-4804-4E82-9E9C-C11CE1480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7352" y="1876077"/>
            <a:ext cx="607934" cy="592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CC66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  <p:sp>
        <p:nvSpPr>
          <p:cNvPr id="95" name="Text Box 104">
            <a:extLst>
              <a:ext uri="{FF2B5EF4-FFF2-40B4-BE49-F238E27FC236}">
                <a16:creationId xmlns:a16="http://schemas.microsoft.com/office/drawing/2014/main" id="{F325D8AA-42CE-47B3-8864-C543DBD71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7034" y="3496701"/>
            <a:ext cx="606346" cy="592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CC66"/>
                </a:solidFill>
                <a:latin typeface="微软雅黑" pitchFamily="34" charset="-122"/>
                <a:ea typeface="微软雅黑" pitchFamily="34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3648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Preliminaries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/>
              <a:t>Search in a linear list</a:t>
            </a:r>
          </a:p>
          <a:p>
            <a:r>
              <a:rPr lang="en-US" altLang="zh-CN" dirty="0"/>
              <a:t>Search in a set</a:t>
            </a:r>
          </a:p>
          <a:p>
            <a:r>
              <a:rPr kumimoji="1" lang="en-US" altLang="zh-CN" dirty="0"/>
              <a:t>Search in a hash table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323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Binary Search: Performance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If search hit</a:t>
            </a:r>
            <a:r>
              <a:rPr kumimoji="1" lang="en-US" altLang="zh-CN" dirty="0"/>
              <a:t>: average search length if hit</a:t>
            </a:r>
          </a:p>
          <a:p>
            <a:pPr lvl="1"/>
            <a:r>
              <a:rPr lang="en-US" altLang="zh-CN" dirty="0"/>
              <a:t>j=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graphicFrame>
        <p:nvGraphicFramePr>
          <p:cNvPr id="5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7152478"/>
              </p:ext>
            </p:extLst>
          </p:nvPr>
        </p:nvGraphicFramePr>
        <p:xfrm>
          <a:off x="3791744" y="3068960"/>
          <a:ext cx="3482975" cy="262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37" name="公式" r:id="rId3" imgW="1651000" imgH="1244600" progId="Equation.3">
                  <p:embed/>
                </p:oleObj>
              </mc:Choice>
              <mc:Fallback>
                <p:oleObj name="公式" r:id="rId3" imgW="1651000" imgH="1244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744" y="3068960"/>
                        <a:ext cx="3482975" cy="2624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8162E469-93AE-4F4D-A19F-C6FC915548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826557"/>
              </p:ext>
            </p:extLst>
          </p:nvPr>
        </p:nvGraphicFramePr>
        <p:xfrm>
          <a:off x="1991544" y="2060848"/>
          <a:ext cx="21431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38" name="公式" r:id="rId5" imgW="825480" imgH="228600" progId="Equation.3">
                  <p:embed/>
                </p:oleObj>
              </mc:Choice>
              <mc:Fallback>
                <p:oleObj name="公式" r:id="rId5" imgW="825480" imgH="228600" progId="Equation.3">
                  <p:embed/>
                  <p:pic>
                    <p:nvPicPr>
                      <p:cNvPr id="55296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44" y="2060848"/>
                        <a:ext cx="214312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4995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B6DFC-A12A-4153-973E-85C0BA11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 Search: Pros and Cons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C8972B-66FB-4EC6-A9B4-6FA58E86D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Pros</a:t>
            </a:r>
          </a:p>
          <a:p>
            <a:pPr lvl="1"/>
            <a:r>
              <a:rPr lang="en-US" altLang="zh-CN" dirty="0"/>
              <a:t>Average and worst search lengths are similar; efficient search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Cons</a:t>
            </a:r>
          </a:p>
          <a:p>
            <a:pPr lvl="1"/>
            <a:r>
              <a:rPr lang="en-US" altLang="zh-CN" dirty="0"/>
              <a:t>The data must be sorted</a:t>
            </a:r>
          </a:p>
          <a:p>
            <a:pPr lvl="1"/>
            <a:r>
              <a:rPr lang="en-US" altLang="zh-CN" dirty="0"/>
              <a:t>Difficult for insertion/deletion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2572B8-738C-4144-94F1-35C1559975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800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trike="sngStrike" dirty="0">
                <a:solidFill>
                  <a:srgbClr val="B2B2B2"/>
                </a:solidFill>
              </a:rPr>
              <a:t>Preliminaries</a:t>
            </a:r>
            <a:endParaRPr kumimoji="1" lang="en-US" altLang="zh-CN" strike="sngStrike" dirty="0">
              <a:solidFill>
                <a:srgbClr val="B2B2B2"/>
              </a:solidFill>
            </a:endParaRPr>
          </a:p>
          <a:p>
            <a:r>
              <a:rPr kumimoji="1" lang="en-US" altLang="zh-CN" dirty="0"/>
              <a:t>Search in a linear list</a:t>
            </a:r>
          </a:p>
          <a:p>
            <a:pPr lvl="1"/>
            <a:r>
              <a:rPr lang="en-US" altLang="zh-CN" strike="sngStrike" dirty="0">
                <a:solidFill>
                  <a:srgbClr val="B2B2B2"/>
                </a:solidFill>
              </a:rPr>
              <a:t>Linear search (</a:t>
            </a:r>
            <a:r>
              <a:rPr lang="zh-CN" altLang="en-US" strike="sngStrike" dirty="0">
                <a:solidFill>
                  <a:srgbClr val="B2B2B2"/>
                </a:solidFill>
              </a:rPr>
              <a:t>顺序检索</a:t>
            </a:r>
            <a:r>
              <a:rPr lang="en-US" altLang="zh-CN" strike="sngStrike" dirty="0">
                <a:solidFill>
                  <a:srgbClr val="B2B2B2"/>
                </a:solidFill>
              </a:rPr>
              <a:t>) or sequential search</a:t>
            </a:r>
          </a:p>
          <a:p>
            <a:pPr lvl="1"/>
            <a:r>
              <a:rPr lang="en-US" altLang="zh-CN" strike="sngStrike" dirty="0">
                <a:solidFill>
                  <a:srgbClr val="B2B2B2"/>
                </a:solidFill>
              </a:rPr>
              <a:t>Binary search (</a:t>
            </a:r>
            <a:r>
              <a:rPr lang="zh-CN" altLang="en-US" strike="sngStrike" dirty="0">
                <a:solidFill>
                  <a:srgbClr val="B2B2B2"/>
                </a:solidFill>
              </a:rPr>
              <a:t>二分检索</a:t>
            </a:r>
            <a:r>
              <a:rPr lang="en-US" altLang="zh-CN" strike="sngStrike" dirty="0">
                <a:solidFill>
                  <a:srgbClr val="B2B2B2"/>
                </a:solidFill>
              </a:rPr>
              <a:t>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Block search (</a:t>
            </a:r>
            <a:r>
              <a:rPr lang="zh-CN" altLang="en-US" dirty="0">
                <a:solidFill>
                  <a:srgbClr val="FF0000"/>
                </a:solidFill>
              </a:rPr>
              <a:t>分块检索</a:t>
            </a:r>
            <a:r>
              <a:rPr lang="en-US" altLang="zh-CN" dirty="0">
                <a:solidFill>
                  <a:srgbClr val="FF0000"/>
                </a:solidFill>
              </a:rPr>
              <a:t>) or jump search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Search in a set</a:t>
            </a:r>
          </a:p>
          <a:p>
            <a:r>
              <a:rPr kumimoji="1" lang="en-US" altLang="zh-CN" dirty="0"/>
              <a:t>Search in a hash table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626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Block Search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trade-off between linear and binary search</a:t>
            </a:r>
          </a:p>
          <a:p>
            <a:pPr lvl="1"/>
            <a:r>
              <a:rPr lang="en-US" altLang="zh-CN" dirty="0"/>
              <a:t>Efficient search</a:t>
            </a:r>
          </a:p>
          <a:p>
            <a:pPr lvl="1"/>
            <a:r>
              <a:rPr kumimoji="1" lang="en-US" altLang="zh-CN" dirty="0"/>
              <a:t>Flexible to modify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764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Block Search: Idea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Partition the </a:t>
            </a:r>
            <a:r>
              <a:rPr lang="en-US" altLang="zh-CN" i="1" dirty="0">
                <a:solidFill>
                  <a:srgbClr val="0070C0"/>
                </a:solidFill>
              </a:rPr>
              <a:t>n</a:t>
            </a:r>
            <a:r>
              <a:rPr lang="en-US" altLang="zh-CN" dirty="0">
                <a:solidFill>
                  <a:srgbClr val="0070C0"/>
                </a:solidFill>
              </a:rPr>
              <a:t> items </a:t>
            </a:r>
            <a:r>
              <a:rPr lang="en-US" altLang="zh-CN" dirty="0"/>
              <a:t>in to </a:t>
            </a:r>
            <a:r>
              <a:rPr lang="en-US" altLang="zh-CN" i="1" dirty="0">
                <a:solidFill>
                  <a:srgbClr val="0070C0"/>
                </a:solidFill>
              </a:rPr>
              <a:t>b</a:t>
            </a:r>
            <a:r>
              <a:rPr lang="en-US" altLang="zh-CN" dirty="0">
                <a:solidFill>
                  <a:srgbClr val="0070C0"/>
                </a:solidFill>
              </a:rPr>
              <a:t> blocks</a:t>
            </a:r>
          </a:p>
          <a:p>
            <a:pPr lvl="1"/>
            <a:r>
              <a:rPr kumimoji="1" lang="en-US" altLang="zh-CN" dirty="0"/>
              <a:t>Not necessarily balanced</a:t>
            </a:r>
          </a:p>
          <a:p>
            <a:pPr lvl="1"/>
            <a:r>
              <a:rPr lang="en-US" altLang="zh-CN" dirty="0"/>
              <a:t>Not necessarily full</a:t>
            </a:r>
          </a:p>
          <a:p>
            <a:r>
              <a:rPr kumimoji="1" lang="en-US" altLang="zh-CN" dirty="0"/>
              <a:t>Intra-block ordering not required</a:t>
            </a:r>
          </a:p>
          <a:p>
            <a:pPr lvl="1"/>
            <a:r>
              <a:rPr lang="en-US" altLang="zh-CN" dirty="0"/>
              <a:t>Items </a:t>
            </a:r>
            <a:r>
              <a:rPr kumimoji="1" lang="en-US" altLang="zh-CN" dirty="0"/>
              <a:t>inside a block may not be sorted</a:t>
            </a:r>
          </a:p>
          <a:p>
            <a:r>
              <a:rPr lang="en-US" altLang="zh-CN" dirty="0"/>
              <a:t>Inter-block ordering required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>
                <a:solidFill>
                  <a:srgbClr val="0070C0"/>
                </a:solidFill>
              </a:rPr>
              <a:t>maximum</a:t>
            </a:r>
            <a:r>
              <a:rPr lang="en-US" altLang="zh-CN" dirty="0"/>
              <a:t> data in a block has to be </a:t>
            </a:r>
            <a:r>
              <a:rPr lang="en-US" altLang="zh-CN" dirty="0">
                <a:solidFill>
                  <a:srgbClr val="FF0000"/>
                </a:solidFill>
              </a:rPr>
              <a:t>less than </a:t>
            </a:r>
            <a:r>
              <a:rPr lang="en-US" altLang="zh-CN" dirty="0"/>
              <a:t>the </a:t>
            </a:r>
            <a:r>
              <a:rPr lang="en-US" altLang="zh-CN" dirty="0">
                <a:solidFill>
                  <a:srgbClr val="0070C0"/>
                </a:solidFill>
              </a:rPr>
              <a:t>minimum</a:t>
            </a:r>
            <a:r>
              <a:rPr lang="en-US" altLang="zh-CN" dirty="0"/>
              <a:t> data in its next block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07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Index Table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Index table: record information of each block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The maximum key </a:t>
            </a:r>
            <a:r>
              <a:rPr lang="en-US" altLang="zh-CN" dirty="0"/>
              <a:t>of each block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The starting position </a:t>
            </a:r>
            <a:r>
              <a:rPr kumimoji="1" lang="en-US" altLang="zh-CN" dirty="0"/>
              <a:t>of each block</a:t>
            </a:r>
          </a:p>
          <a:p>
            <a:pPr lvl="1"/>
            <a:r>
              <a:rPr lang="en-US" altLang="zh-CN" dirty="0"/>
              <a:t>Possibly, </a:t>
            </a:r>
            <a:r>
              <a:rPr lang="en-US" altLang="zh-CN" dirty="0">
                <a:solidFill>
                  <a:srgbClr val="0070C0"/>
                </a:solidFill>
              </a:rPr>
              <a:t>the number of data</a:t>
            </a:r>
            <a:r>
              <a:rPr lang="en-US" altLang="zh-CN" dirty="0"/>
              <a:t> in each block</a:t>
            </a:r>
          </a:p>
          <a:p>
            <a:pPr lvl="2"/>
            <a:r>
              <a:rPr lang="en-US" altLang="zh-CN" dirty="0"/>
              <a:t>(a block is not necessarily full)</a:t>
            </a:r>
          </a:p>
          <a:p>
            <a:r>
              <a:rPr lang="en-US" altLang="zh-CN" dirty="0"/>
              <a:t>The index table is an increasing list</a:t>
            </a:r>
          </a:p>
          <a:p>
            <a:pPr lvl="1"/>
            <a:r>
              <a:rPr lang="en-US" altLang="zh-CN" dirty="0"/>
              <a:t>In terms of both </a:t>
            </a:r>
            <a:r>
              <a:rPr lang="en-US" altLang="zh-CN" dirty="0">
                <a:solidFill>
                  <a:srgbClr val="0070C0"/>
                </a:solidFill>
              </a:rPr>
              <a:t>maximum keys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0070C0"/>
                </a:solidFill>
              </a:rPr>
              <a:t>starting position</a:t>
            </a:r>
          </a:p>
          <a:p>
            <a:pPr lvl="1"/>
            <a:r>
              <a:rPr kumimoji="1" lang="en-US" altLang="zh-CN" dirty="0"/>
              <a:t>Because the blocks are ordered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6270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93D07E68-9D1F-4490-A85E-301380D559E7}"/>
              </a:ext>
            </a:extLst>
          </p:cNvPr>
          <p:cNvSpPr>
            <a:spLocks/>
          </p:cNvSpPr>
          <p:nvPr/>
        </p:nvSpPr>
        <p:spPr bwMode="auto">
          <a:xfrm>
            <a:off x="671604" y="3425827"/>
            <a:ext cx="4513512" cy="899577"/>
          </a:xfrm>
          <a:custGeom>
            <a:avLst/>
            <a:gdLst>
              <a:gd name="T0" fmla="*/ 2147483647 w 2175"/>
              <a:gd name="T1" fmla="*/ 2147483647 h 639"/>
              <a:gd name="T2" fmla="*/ 0 w 2175"/>
              <a:gd name="T3" fmla="*/ 0 h 639"/>
              <a:gd name="T4" fmla="*/ 0 60000 65536"/>
              <a:gd name="T5" fmla="*/ 0 60000 65536"/>
              <a:gd name="T6" fmla="*/ 0 w 2175"/>
              <a:gd name="T7" fmla="*/ 0 h 639"/>
              <a:gd name="T8" fmla="*/ 2175 w 2175"/>
              <a:gd name="T9" fmla="*/ 639 h 6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75" h="639">
                <a:moveTo>
                  <a:pt x="2175" y="639"/>
                </a:moveTo>
                <a:lnTo>
                  <a:pt x="0" y="0"/>
                </a:lnTo>
              </a:path>
            </a:pathLst>
          </a:custGeom>
          <a:noFill/>
          <a:ln w="31750">
            <a:solidFill>
              <a:srgbClr val="FF66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Lucida Fax" panose="02060602050505020204" pitchFamily="18" charset="0"/>
              <a:ea typeface="Arial Unicode MS" panose="020B0604020202020204" pitchFamily="34" charset="-122"/>
            </a:endParaRPr>
          </a:p>
        </p:txBody>
      </p:sp>
      <p:sp>
        <p:nvSpPr>
          <p:cNvPr id="34" name="Text Box 5">
            <a:extLst>
              <a:ext uri="{FF2B5EF4-FFF2-40B4-BE49-F238E27FC236}">
                <a16:creationId xmlns:a16="http://schemas.microsoft.com/office/drawing/2014/main" id="{30287260-EDA2-4B7B-84EE-851C1A941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81" y="4265097"/>
            <a:ext cx="1929898" cy="557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0070C0"/>
                </a:solidFill>
                <a:latin typeface="Lucida Fax" panose="02060602050505020204" pitchFamily="18" charset="0"/>
                <a:cs typeface="Times New Roman" pitchFamily="18" charset="0"/>
              </a:rPr>
              <a:t>link</a:t>
            </a:r>
            <a:r>
              <a:rPr lang="en-US" altLang="zh-CN" sz="2800" dirty="0">
                <a:solidFill>
                  <a:srgbClr val="000000"/>
                </a:solidFill>
                <a:latin typeface="Lucida Fax" panose="02060602050505020204" pitchFamily="18" charset="0"/>
                <a:cs typeface="Times New Roman" pitchFamily="18" charset="0"/>
              </a:rPr>
              <a:t>:</a:t>
            </a:r>
            <a:endParaRPr lang="en-US" altLang="zh-CN" sz="2800" dirty="0">
              <a:solidFill>
                <a:srgbClr val="000000"/>
              </a:solidFill>
              <a:latin typeface="Lucida Fax" panose="02060602050505020204" pitchFamily="18" charset="0"/>
            </a:endParaRPr>
          </a:p>
        </p:txBody>
      </p:sp>
      <p:sp>
        <p:nvSpPr>
          <p:cNvPr id="35" name="Text Box 4">
            <a:extLst>
              <a:ext uri="{FF2B5EF4-FFF2-40B4-BE49-F238E27FC236}">
                <a16:creationId xmlns:a16="http://schemas.microsoft.com/office/drawing/2014/main" id="{22C4A9F3-191E-4A63-BCB4-F6493A27C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8083" y="4750802"/>
            <a:ext cx="1824091" cy="36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0070C0"/>
                </a:solidFill>
                <a:latin typeface="Lucida Fax" panose="02060602050505020204" pitchFamily="18" charset="0"/>
                <a:cs typeface="Times New Roman" pitchFamily="18" charset="0"/>
              </a:rPr>
              <a:t>Key</a:t>
            </a:r>
            <a:r>
              <a:rPr lang="en-US" altLang="zh-CN" sz="2800" dirty="0">
                <a:solidFill>
                  <a:srgbClr val="000000"/>
                </a:solidFill>
                <a:latin typeface="Lucida Fax" panose="02060602050505020204" pitchFamily="18" charset="0"/>
                <a:cs typeface="Times New Roman" pitchFamily="18" charset="0"/>
              </a:rPr>
              <a:t>:</a:t>
            </a:r>
            <a:endParaRPr lang="en-US" altLang="zh-CN" sz="2800" dirty="0">
              <a:solidFill>
                <a:srgbClr val="000000"/>
              </a:solidFill>
              <a:latin typeface="Lucida Fax" panose="02060602050505020204" pitchFamily="18" charset="0"/>
            </a:endParaRPr>
          </a:p>
        </p:txBody>
      </p:sp>
      <p:sp>
        <p:nvSpPr>
          <p:cNvPr id="36" name="AutoShape 6">
            <a:extLst>
              <a:ext uri="{FF2B5EF4-FFF2-40B4-BE49-F238E27FC236}">
                <a16:creationId xmlns:a16="http://schemas.microsoft.com/office/drawing/2014/main" id="{E04EB2C7-2A74-4FD3-920A-63E508991230}"/>
              </a:ext>
            </a:extLst>
          </p:cNvPr>
          <p:cNvSpPr>
            <a:spLocks/>
          </p:cNvSpPr>
          <p:nvPr/>
        </p:nvSpPr>
        <p:spPr bwMode="auto">
          <a:xfrm rot="16232424" flipV="1">
            <a:off x="1863502" y="1802755"/>
            <a:ext cx="98412" cy="3062019"/>
          </a:xfrm>
          <a:prstGeom prst="leftBrace">
            <a:avLst>
              <a:gd name="adj1" fmla="val 213398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Arial Unicode MS" panose="020B0604020202020204" pitchFamily="34" charset="-122"/>
            </a:endParaRPr>
          </a:p>
        </p:txBody>
      </p:sp>
      <p:sp>
        <p:nvSpPr>
          <p:cNvPr id="37" name="AutoShape 8">
            <a:extLst>
              <a:ext uri="{FF2B5EF4-FFF2-40B4-BE49-F238E27FC236}">
                <a16:creationId xmlns:a16="http://schemas.microsoft.com/office/drawing/2014/main" id="{20439003-7058-48CF-A95A-54DBB817E9A8}"/>
              </a:ext>
            </a:extLst>
          </p:cNvPr>
          <p:cNvSpPr>
            <a:spLocks/>
          </p:cNvSpPr>
          <p:nvPr/>
        </p:nvSpPr>
        <p:spPr bwMode="auto">
          <a:xfrm rot="16200000">
            <a:off x="5583892" y="1820481"/>
            <a:ext cx="144443" cy="3066252"/>
          </a:xfrm>
          <a:prstGeom prst="leftBrace">
            <a:avLst>
              <a:gd name="adj1" fmla="val 145593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 w="57150"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Arial Unicode MS" panose="020B0604020202020204" pitchFamily="34" charset="-122"/>
            </a:endParaRPr>
          </a:p>
        </p:txBody>
      </p:sp>
      <p:sp>
        <p:nvSpPr>
          <p:cNvPr id="38" name="AutoShape 11">
            <a:extLst>
              <a:ext uri="{FF2B5EF4-FFF2-40B4-BE49-F238E27FC236}">
                <a16:creationId xmlns:a16="http://schemas.microsoft.com/office/drawing/2014/main" id="{D6016C42-1797-4111-9F4C-A9C9FF7E4538}"/>
              </a:ext>
            </a:extLst>
          </p:cNvPr>
          <p:cNvSpPr>
            <a:spLocks/>
          </p:cNvSpPr>
          <p:nvPr/>
        </p:nvSpPr>
        <p:spPr bwMode="auto">
          <a:xfrm rot="16200000">
            <a:off x="9765077" y="1386939"/>
            <a:ext cx="98412" cy="3887303"/>
          </a:xfrm>
          <a:prstGeom prst="leftBrace">
            <a:avLst>
              <a:gd name="adj1" fmla="val 246909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Arial Unicode MS" panose="020B0604020202020204" pitchFamily="34" charset="-122"/>
            </a:endParaRPr>
          </a:p>
        </p:txBody>
      </p:sp>
      <p:sp>
        <p:nvSpPr>
          <p:cNvPr id="39" name="Freeform 10">
            <a:extLst>
              <a:ext uri="{FF2B5EF4-FFF2-40B4-BE49-F238E27FC236}">
                <a16:creationId xmlns:a16="http://schemas.microsoft.com/office/drawing/2014/main" id="{F37222D8-E0AA-4D47-9727-A7686FE80AD8}"/>
              </a:ext>
            </a:extLst>
          </p:cNvPr>
          <p:cNvSpPr>
            <a:spLocks/>
          </p:cNvSpPr>
          <p:nvPr/>
        </p:nvSpPr>
        <p:spPr bwMode="auto">
          <a:xfrm>
            <a:off x="4319787" y="3425825"/>
            <a:ext cx="2080973" cy="899579"/>
          </a:xfrm>
          <a:custGeom>
            <a:avLst/>
            <a:gdLst>
              <a:gd name="T0" fmla="*/ 2147483647 w 600"/>
              <a:gd name="T1" fmla="*/ 2147483647 h 660"/>
              <a:gd name="T2" fmla="*/ 0 w 600"/>
              <a:gd name="T3" fmla="*/ 0 h 660"/>
              <a:gd name="T4" fmla="*/ 0 60000 65536"/>
              <a:gd name="T5" fmla="*/ 0 60000 65536"/>
              <a:gd name="T6" fmla="*/ 0 w 600"/>
              <a:gd name="T7" fmla="*/ 0 h 660"/>
              <a:gd name="T8" fmla="*/ 600 w 600"/>
              <a:gd name="T9" fmla="*/ 660 h 6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0" h="660">
                <a:moveTo>
                  <a:pt x="600" y="660"/>
                </a:moveTo>
                <a:lnTo>
                  <a:pt x="0" y="0"/>
                </a:lnTo>
              </a:path>
            </a:pathLst>
          </a:custGeom>
          <a:noFill/>
          <a:ln w="31750">
            <a:solidFill>
              <a:srgbClr val="FF66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Lucida Fax" panose="02060602050505020204" pitchFamily="18" charset="0"/>
              <a:ea typeface="Arial Unicode MS" panose="020B0604020202020204" pitchFamily="34" charset="-122"/>
            </a:endParaRPr>
          </a:p>
        </p:txBody>
      </p:sp>
      <p:sp>
        <p:nvSpPr>
          <p:cNvPr id="40" name="Freeform 9">
            <a:extLst>
              <a:ext uri="{FF2B5EF4-FFF2-40B4-BE49-F238E27FC236}">
                <a16:creationId xmlns:a16="http://schemas.microsoft.com/office/drawing/2014/main" id="{974B9BFE-3C2B-4232-8C7B-ED5960DE4702}"/>
              </a:ext>
            </a:extLst>
          </p:cNvPr>
          <p:cNvSpPr>
            <a:spLocks/>
          </p:cNvSpPr>
          <p:nvPr/>
        </p:nvSpPr>
        <p:spPr bwMode="auto">
          <a:xfrm>
            <a:off x="7687971" y="3379797"/>
            <a:ext cx="470449" cy="945607"/>
          </a:xfrm>
          <a:custGeom>
            <a:avLst/>
            <a:gdLst>
              <a:gd name="T0" fmla="*/ 0 w 1170"/>
              <a:gd name="T1" fmla="*/ 2147483647 h 705"/>
              <a:gd name="T2" fmla="*/ 2147483647 w 1170"/>
              <a:gd name="T3" fmla="*/ 0 h 705"/>
              <a:gd name="T4" fmla="*/ 0 60000 65536"/>
              <a:gd name="T5" fmla="*/ 0 60000 65536"/>
              <a:gd name="T6" fmla="*/ 0 w 1170"/>
              <a:gd name="T7" fmla="*/ 0 h 705"/>
              <a:gd name="T8" fmla="*/ 1170 w 1170"/>
              <a:gd name="T9" fmla="*/ 705 h 7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70" h="705">
                <a:moveTo>
                  <a:pt x="0" y="705"/>
                </a:moveTo>
                <a:lnTo>
                  <a:pt x="1170" y="0"/>
                </a:lnTo>
              </a:path>
            </a:pathLst>
          </a:custGeom>
          <a:noFill/>
          <a:ln w="31750">
            <a:solidFill>
              <a:srgbClr val="FF66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Lucida Fax" panose="02060602050505020204" pitchFamily="18" charset="0"/>
              <a:ea typeface="Arial Unicode MS" panose="020B0604020202020204" pitchFamily="34" charset="-122"/>
            </a:endParaRPr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6B967D09-BE3B-410E-B08D-DDC5E6CC3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41" y="1943672"/>
            <a:ext cx="11607569" cy="6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dist"/>
            <a:r>
              <a:rPr lang="en-US" altLang="zh-CN" sz="2400" dirty="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  <a:cs typeface="Times New Roman" pitchFamily="18" charset="0"/>
              </a:rPr>
              <a:t>0    1    2    3     4     5   6   7     8    9   10   11   12   13  14   15   16   17</a:t>
            </a:r>
            <a:endParaRPr lang="en-US" altLang="zh-CN" sz="2400" dirty="0">
              <a:solidFill>
                <a:srgbClr val="000000"/>
              </a:solidFill>
              <a:latin typeface="Lucida Fax" panose="02060602050505020204" pitchFamily="18" charset="0"/>
              <a:ea typeface="Arial Unicode MS" panose="020B0604020202020204" pitchFamily="34" charset="-122"/>
            </a:endParaRPr>
          </a:p>
          <a:p>
            <a:pPr algn="dist"/>
            <a:endParaRPr lang="en-US" altLang="zh-CN" sz="1400" dirty="0">
              <a:solidFill>
                <a:srgbClr val="000000"/>
              </a:solidFill>
              <a:latin typeface="Lucida Fax" panose="02060602050505020204" pitchFamily="18" charset="0"/>
              <a:ea typeface="Arial Unicode MS" panose="020B0604020202020204" pitchFamily="34" charset="-122"/>
            </a:endParaRPr>
          </a:p>
        </p:txBody>
      </p:sp>
      <p:graphicFrame>
        <p:nvGraphicFramePr>
          <p:cNvPr id="42" name="Group 154">
            <a:extLst>
              <a:ext uri="{FF2B5EF4-FFF2-40B4-BE49-F238E27FC236}">
                <a16:creationId xmlns:a16="http://schemas.microsoft.com/office/drawing/2014/main" id="{000485A0-EAB3-40C9-904F-413AD8FCC2B8}"/>
              </a:ext>
            </a:extLst>
          </p:cNvPr>
          <p:cNvGraphicFramePr>
            <a:graphicFrameLocks noGrp="1"/>
          </p:cNvGraphicFramePr>
          <p:nvPr/>
        </p:nvGraphicFramePr>
        <p:xfrm>
          <a:off x="288586" y="2565513"/>
          <a:ext cx="11757150" cy="649203"/>
        </p:xfrm>
        <a:graphic>
          <a:graphicData uri="http://schemas.openxmlformats.org/drawingml/2006/table">
            <a:tbl>
              <a:tblPr/>
              <a:tblGrid>
                <a:gridCol w="617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9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79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79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79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90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715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715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715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715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715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715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7715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7715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7715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6492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 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47988" marR="47988" marT="125984" marB="467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47988" marR="47988" marT="125984" marB="467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47988" marR="47988" marT="125984" marB="467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47988" marR="47988" marT="125984" marB="467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47988" marR="47988" marT="125984" marB="467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47988" marR="47988" marT="125984" marB="467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33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47988" marR="47988" marT="125984" marB="467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42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47988" marR="47988" marT="125984" marB="467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44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47988" marR="47988" marT="125984" marB="467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47988" marR="47988" marT="125984" marB="467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48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47988" marR="47988" marT="125984" marB="467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47988" marR="47988" marT="125984" marB="467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47988" marR="47988" marT="125984" marB="467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47988" marR="47988" marT="125984" marB="467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47988" marR="47988" marT="125984" marB="467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49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47988" marR="47988" marT="125984" marB="467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47988" marR="47988" marT="125984" marB="467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53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47988" marR="47988" marT="125984" marB="467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Rectangle 108">
            <a:extLst>
              <a:ext uri="{FF2B5EF4-FFF2-40B4-BE49-F238E27FC236}">
                <a16:creationId xmlns:a16="http://schemas.microsoft.com/office/drawing/2014/main" id="{C1FBE163-0BB0-4889-9013-BD0A685AA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15" y="2748150"/>
            <a:ext cx="184707" cy="30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 sz="1400">
              <a:solidFill>
                <a:srgbClr val="000000"/>
              </a:solidFill>
              <a:latin typeface="Lucida Fax" panose="02060602050505020204" pitchFamily="18" charset="0"/>
              <a:ea typeface="Arial Unicode MS" panose="020B0604020202020204" pitchFamily="34" charset="-122"/>
            </a:endParaRPr>
          </a:p>
        </p:txBody>
      </p:sp>
      <p:sp>
        <p:nvSpPr>
          <p:cNvPr id="45" name="Rectangle 109">
            <a:extLst>
              <a:ext uri="{FF2B5EF4-FFF2-40B4-BE49-F238E27FC236}">
                <a16:creationId xmlns:a16="http://schemas.microsoft.com/office/drawing/2014/main" id="{233BD7AA-3B3B-4B00-8579-DE4EF6942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01" y="3129150"/>
            <a:ext cx="418990" cy="461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1588"/>
            <a:r>
              <a:rPr lang="en-US" altLang="zh-CN" sz="10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  <a:cs typeface="Times New Roman" pitchFamily="18" charset="0"/>
              </a:rPr>
              <a:t>     </a:t>
            </a:r>
            <a:endParaRPr lang="en-US" altLang="zh-CN" sz="1100">
              <a:solidFill>
                <a:srgbClr val="000000"/>
              </a:solidFill>
              <a:latin typeface="Lucida Fax" panose="02060602050505020204" pitchFamily="18" charset="0"/>
              <a:ea typeface="Arial Unicode MS" panose="020B0604020202020204" pitchFamily="34" charset="-122"/>
            </a:endParaRPr>
          </a:p>
          <a:p>
            <a:pPr indent="1588"/>
            <a:endParaRPr lang="en-US" altLang="zh-CN" sz="1400">
              <a:solidFill>
                <a:srgbClr val="000000"/>
              </a:solidFill>
              <a:latin typeface="Lucida Fax" panose="02060602050505020204" pitchFamily="18" charset="0"/>
              <a:ea typeface="Arial Unicode MS" panose="020B0604020202020204" pitchFamily="34" charset="-122"/>
            </a:endParaRPr>
          </a:p>
        </p:txBody>
      </p:sp>
      <p:graphicFrame>
        <p:nvGraphicFramePr>
          <p:cNvPr id="46" name="Group 210">
            <a:extLst>
              <a:ext uri="{FF2B5EF4-FFF2-40B4-BE49-F238E27FC236}">
                <a16:creationId xmlns:a16="http://schemas.microsoft.com/office/drawing/2014/main" id="{1A26914B-5E89-484F-A884-67D62CEE0642}"/>
              </a:ext>
            </a:extLst>
          </p:cNvPr>
          <p:cNvGraphicFramePr>
            <a:graphicFrameLocks noGrp="1"/>
          </p:cNvGraphicFramePr>
          <p:nvPr/>
        </p:nvGraphicFramePr>
        <p:xfrm>
          <a:off x="4634374" y="4325404"/>
          <a:ext cx="3648182" cy="1371564"/>
        </p:xfrm>
        <a:graphic>
          <a:graphicData uri="http://schemas.openxmlformats.org/drawingml/2006/table">
            <a:tbl>
              <a:tblPr/>
              <a:tblGrid>
                <a:gridCol w="1119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2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21888" marR="121888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 </a:t>
                      </a:r>
                    </a:p>
                  </a:txBody>
                  <a:tcPr marL="121888" marR="121888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121888" marR="121888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22</a:t>
                      </a:r>
                    </a:p>
                  </a:txBody>
                  <a:tcPr marL="121888" marR="121888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48</a:t>
                      </a:r>
                    </a:p>
                  </a:txBody>
                  <a:tcPr marL="121888" marR="121888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121888" marR="121888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5</a:t>
                      </a:r>
                    </a:p>
                  </a:txBody>
                  <a:tcPr marL="121888" marR="121888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121888" marR="121888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121888" marR="121888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Rectangle 156">
            <a:extLst>
              <a:ext uri="{FF2B5EF4-FFF2-40B4-BE49-F238E27FC236}">
                <a16:creationId xmlns:a16="http://schemas.microsoft.com/office/drawing/2014/main" id="{9EDA738C-4902-4E91-979D-2FCDF8177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109" y="4130754"/>
            <a:ext cx="4702009" cy="1766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866" indent="-342866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4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Starting position</a:t>
            </a:r>
          </a:p>
          <a:p>
            <a:pPr marL="342866" indent="-342866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4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Maximum key</a:t>
            </a:r>
            <a:endParaRPr lang="zh-CN" altLang="en-US" sz="2400" dirty="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  <a:p>
            <a:pPr marL="342866" indent="-342866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4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Data count</a:t>
            </a:r>
            <a:endParaRPr lang="zh-CN" altLang="en-US" sz="2400" dirty="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  <a:p>
            <a:pPr marL="742876" lvl="1" indent="-285721">
              <a:buClr>
                <a:srgbClr val="009999"/>
              </a:buClr>
              <a:buSzPct val="55000"/>
              <a:buFont typeface="Wingdings" pitchFamily="2" charset="2"/>
              <a:buChar char="n"/>
            </a:pPr>
            <a:endParaRPr lang="en-US" altLang="zh-CN" sz="2400" dirty="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48" name="Text Box 193">
            <a:extLst>
              <a:ext uri="{FF2B5EF4-FFF2-40B4-BE49-F238E27FC236}">
                <a16:creationId xmlns:a16="http://schemas.microsoft.com/office/drawing/2014/main" id="{0AAE637C-865E-4BA9-A093-09F99849D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344" y="5234928"/>
            <a:ext cx="1824091" cy="403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0070C0"/>
                </a:solidFill>
                <a:latin typeface="Lucida Fax" panose="02060602050505020204" pitchFamily="18" charset="0"/>
                <a:cs typeface="Times New Roman" pitchFamily="18" charset="0"/>
              </a:rPr>
              <a:t>count</a:t>
            </a:r>
            <a:r>
              <a:rPr lang="en-US" altLang="zh-CN" sz="2800" dirty="0">
                <a:solidFill>
                  <a:srgbClr val="000000"/>
                </a:solidFill>
                <a:latin typeface="Lucida Fax" panose="02060602050505020204" pitchFamily="18" charset="0"/>
                <a:cs typeface="Times New Roman" pitchFamily="18" charset="0"/>
              </a:rPr>
              <a:t>:</a:t>
            </a:r>
            <a:endParaRPr lang="en-US" altLang="zh-CN" sz="2800" dirty="0">
              <a:solidFill>
                <a:srgbClr val="000000"/>
              </a:solidFill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42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7" grpId="0"/>
      <p:bldP spid="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 Code</a:t>
            </a:r>
            <a:endParaRPr kumimoji="1" lang="zh-CN" altLang="en-US" dirty="0"/>
          </a:p>
        </p:txBody>
      </p:sp>
      <p:sp>
        <p:nvSpPr>
          <p:cNvPr id="69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2900" b="1" dirty="0" err="1">
                <a:solidFill>
                  <a:srgbClr val="0070C0"/>
                </a:solidFill>
                <a:latin typeface="Ludica fax"/>
                <a:ea typeface="宋体" charset="0"/>
              </a:rPr>
              <a:t>typedef</a:t>
            </a:r>
            <a:r>
              <a:rPr lang="en-US" altLang="zh-CN" sz="2900" b="1" dirty="0">
                <a:latin typeface="Ludica fax"/>
                <a:ea typeface="宋体" charset="0"/>
              </a:rPr>
              <a:t> </a:t>
            </a:r>
            <a:r>
              <a:rPr lang="en-US" altLang="zh-CN" sz="2900" b="1" dirty="0" err="1">
                <a:solidFill>
                  <a:srgbClr val="0070C0"/>
                </a:solidFill>
                <a:latin typeface="Ludica fax"/>
                <a:ea typeface="宋体" charset="0"/>
              </a:rPr>
              <a:t>struct</a:t>
            </a:r>
            <a:r>
              <a:rPr lang="en-US" altLang="zh-CN" sz="2900" b="1" dirty="0">
                <a:latin typeface="Ludica fax"/>
                <a:ea typeface="宋体" charset="0"/>
              </a:rPr>
              <a:t> {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900" b="1" dirty="0">
                <a:latin typeface="Ludica fax"/>
                <a:ea typeface="宋体" charset="0"/>
              </a:rPr>
              <a:t>	</a:t>
            </a:r>
            <a:r>
              <a:rPr lang="en-US" altLang="zh-CN" sz="2900" b="1" dirty="0" err="1">
                <a:solidFill>
                  <a:srgbClr val="0070C0"/>
                </a:solidFill>
                <a:latin typeface="Ludica fax"/>
                <a:ea typeface="宋体" charset="0"/>
              </a:rPr>
              <a:t>int</a:t>
            </a:r>
            <a:r>
              <a:rPr lang="en-US" altLang="zh-CN" sz="2900" b="1" dirty="0">
                <a:latin typeface="Ludica fax"/>
                <a:ea typeface="宋体" charset="0"/>
              </a:rPr>
              <a:t> </a:t>
            </a:r>
            <a:r>
              <a:rPr lang="en-US" altLang="zh-CN" sz="2900" b="1" dirty="0" err="1">
                <a:latin typeface="Ludica fax"/>
                <a:ea typeface="宋体" charset="0"/>
              </a:rPr>
              <a:t>maxkey</a:t>
            </a:r>
            <a:r>
              <a:rPr lang="en-US" altLang="zh-CN" sz="2900" b="1" dirty="0">
                <a:latin typeface="Ludica fax"/>
                <a:ea typeface="宋体" charset="0"/>
              </a:rPr>
              <a:t>, </a:t>
            </a:r>
            <a:r>
              <a:rPr lang="en-US" altLang="zh-CN" sz="2900" b="1" dirty="0" err="1">
                <a:latin typeface="Ludica fax"/>
                <a:ea typeface="宋体" charset="0"/>
              </a:rPr>
              <a:t>firstloc</a:t>
            </a:r>
            <a:r>
              <a:rPr lang="en-US" altLang="zh-CN" sz="2900" b="1" dirty="0">
                <a:latin typeface="Ludica fax"/>
                <a:ea typeface="宋体" charset="0"/>
              </a:rPr>
              <a:t>, count;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900" b="1" dirty="0">
                <a:latin typeface="Ludica fax"/>
                <a:ea typeface="宋体" charset="0"/>
              </a:rPr>
              <a:t>} </a:t>
            </a:r>
            <a:r>
              <a:rPr lang="en-US" altLang="zh-CN" sz="2900" b="1" dirty="0">
                <a:solidFill>
                  <a:srgbClr val="0070C0"/>
                </a:solidFill>
                <a:latin typeface="Ludica fax"/>
                <a:ea typeface="宋体" charset="0"/>
              </a:rPr>
              <a:t>Index</a:t>
            </a:r>
            <a:r>
              <a:rPr lang="en-US" altLang="zh-CN" sz="2900" b="1" dirty="0">
                <a:latin typeface="Ludica fax"/>
                <a:ea typeface="宋体" charset="0"/>
              </a:rPr>
              <a:t>; </a:t>
            </a:r>
          </a:p>
          <a:p>
            <a:pPr>
              <a:spcBef>
                <a:spcPts val="0"/>
              </a:spcBef>
              <a:buNone/>
            </a:pPr>
            <a:endParaRPr lang="en-US" altLang="zh-CN" sz="2900" b="1" dirty="0">
              <a:latin typeface="Ludica fax"/>
              <a:ea typeface="宋体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900" b="1" dirty="0" err="1">
                <a:solidFill>
                  <a:srgbClr val="0070C0"/>
                </a:solidFill>
                <a:latin typeface="Ludica fax"/>
                <a:ea typeface="宋体" charset="0"/>
              </a:rPr>
              <a:t>typedef</a:t>
            </a:r>
            <a:r>
              <a:rPr lang="en-US" altLang="zh-CN" sz="2900" b="1" dirty="0">
                <a:latin typeface="Ludica fax"/>
                <a:ea typeface="宋体" charset="0"/>
              </a:rPr>
              <a:t> </a:t>
            </a:r>
            <a:r>
              <a:rPr lang="en-US" altLang="zh-CN" sz="2900" b="1" dirty="0" err="1">
                <a:solidFill>
                  <a:srgbClr val="0070C0"/>
                </a:solidFill>
                <a:latin typeface="Ludica fax"/>
                <a:ea typeface="宋体" charset="0"/>
              </a:rPr>
              <a:t>struct</a:t>
            </a:r>
            <a:r>
              <a:rPr lang="en-US" altLang="zh-CN" sz="2900" b="1" dirty="0">
                <a:latin typeface="Ludica fax"/>
                <a:ea typeface="宋体" charset="0"/>
              </a:rPr>
              <a:t> {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900" b="1" dirty="0">
                <a:latin typeface="Ludica fax"/>
                <a:ea typeface="宋体" charset="0"/>
              </a:rPr>
              <a:t>    </a:t>
            </a:r>
            <a:r>
              <a:rPr lang="en-US" altLang="zh-CN" sz="2900" b="1" dirty="0" err="1">
                <a:solidFill>
                  <a:srgbClr val="0070C0"/>
                </a:solidFill>
                <a:latin typeface="Ludica fax"/>
                <a:ea typeface="宋体" charset="0"/>
              </a:rPr>
              <a:t>int</a:t>
            </a:r>
            <a:r>
              <a:rPr lang="en-US" altLang="zh-CN" sz="2900" b="1" dirty="0">
                <a:latin typeface="Ludica fax"/>
                <a:ea typeface="宋体" charset="0"/>
              </a:rPr>
              <a:t> *</a:t>
            </a:r>
            <a:r>
              <a:rPr lang="en-US" altLang="zh-CN" sz="2900" b="1" dirty="0" err="1">
                <a:latin typeface="Ludica fax"/>
                <a:ea typeface="宋体" charset="0"/>
              </a:rPr>
              <a:t>elem</a:t>
            </a:r>
            <a:r>
              <a:rPr lang="en-US" altLang="zh-CN" sz="2900" b="1" dirty="0">
                <a:latin typeface="Ludica fax"/>
                <a:ea typeface="宋体" charset="0"/>
              </a:rPr>
              <a:t>, length;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900" b="1" dirty="0">
                <a:latin typeface="Ludica fax"/>
                <a:ea typeface="宋体" charset="0"/>
              </a:rPr>
              <a:t>    </a:t>
            </a:r>
            <a:r>
              <a:rPr lang="en-US" altLang="zh-CN" sz="2900" b="1" dirty="0" err="1">
                <a:solidFill>
                  <a:srgbClr val="0070C0"/>
                </a:solidFill>
                <a:latin typeface="Ludica fax"/>
                <a:ea typeface="宋体" charset="0"/>
              </a:rPr>
              <a:t>int</a:t>
            </a:r>
            <a:r>
              <a:rPr lang="en-US" altLang="zh-CN" sz="2900" b="1" dirty="0">
                <a:latin typeface="Ludica fax"/>
                <a:ea typeface="宋体" charset="0"/>
              </a:rPr>
              <a:t> </a:t>
            </a:r>
            <a:r>
              <a:rPr lang="en-US" altLang="zh-CN" sz="2900" b="1" dirty="0" err="1">
                <a:latin typeface="Ludica fax"/>
                <a:ea typeface="宋体" charset="0"/>
              </a:rPr>
              <a:t>blknum</a:t>
            </a:r>
            <a:r>
              <a:rPr lang="en-US" altLang="zh-CN" sz="2900" b="1" dirty="0">
                <a:latin typeface="Ludica fax"/>
                <a:ea typeface="宋体" charset="0"/>
              </a:rPr>
              <a:t>;  </a:t>
            </a:r>
            <a:r>
              <a:rPr lang="en-US" altLang="zh-CN" sz="2900" b="1" dirty="0">
                <a:solidFill>
                  <a:srgbClr val="008000"/>
                </a:solidFill>
                <a:latin typeface="Ludica fax"/>
                <a:ea typeface="宋体" charset="0"/>
              </a:rPr>
              <a:t>// number of blocks</a:t>
            </a:r>
            <a:endParaRPr lang="zh-CN" altLang="en-US" sz="2900" b="1" dirty="0">
              <a:solidFill>
                <a:srgbClr val="008000"/>
              </a:solidFill>
              <a:latin typeface="Ludica fax"/>
              <a:ea typeface="宋体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900" b="1" dirty="0">
                <a:latin typeface="Ludica fax"/>
                <a:ea typeface="宋体" charset="0"/>
              </a:rPr>
              <a:t>    Index </a:t>
            </a:r>
            <a:r>
              <a:rPr lang="en-US" altLang="zh-CN" sz="2900" b="1" dirty="0" err="1">
                <a:latin typeface="Ludica fax"/>
                <a:ea typeface="宋体" charset="0"/>
              </a:rPr>
              <a:t>idx</a:t>
            </a:r>
            <a:r>
              <a:rPr lang="en-US" altLang="zh-CN" sz="2900" b="1" dirty="0">
                <a:latin typeface="Ludica fax"/>
                <a:ea typeface="宋体" charset="0"/>
              </a:rPr>
              <a:t>[MAXBLOCK]; </a:t>
            </a:r>
            <a:r>
              <a:rPr lang="en-US" altLang="zh-CN" sz="2900" b="1" dirty="0">
                <a:solidFill>
                  <a:srgbClr val="008000"/>
                </a:solidFill>
                <a:latin typeface="Ludica fax"/>
                <a:ea typeface="宋体" charset="0"/>
              </a:rPr>
              <a:t>// all block info, </a:t>
            </a:r>
            <a:r>
              <a:rPr lang="en-US" altLang="zh-CN" sz="2900" b="1" dirty="0" err="1">
                <a:solidFill>
                  <a:srgbClr val="008000"/>
                </a:solidFill>
                <a:latin typeface="Ludica fax"/>
                <a:ea typeface="宋体" charset="0"/>
              </a:rPr>
              <a:t>idx</a:t>
            </a:r>
            <a:r>
              <a:rPr lang="en-US" altLang="zh-CN" sz="2900" b="1" dirty="0">
                <a:solidFill>
                  <a:srgbClr val="008000"/>
                </a:solidFill>
                <a:latin typeface="Ludica fax"/>
                <a:ea typeface="宋体" charset="0"/>
              </a:rPr>
              <a:t>[0] is a sentinel</a:t>
            </a:r>
            <a:endParaRPr lang="zh-CN" altLang="en-US" sz="2900" b="1" dirty="0">
              <a:solidFill>
                <a:srgbClr val="008000"/>
              </a:solidFill>
              <a:latin typeface="Ludica fax"/>
              <a:ea typeface="宋体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900" b="1" dirty="0">
                <a:latin typeface="Ludica fax"/>
                <a:ea typeface="宋体" charset="0"/>
              </a:rPr>
              <a:t>} </a:t>
            </a:r>
            <a:r>
              <a:rPr lang="en-US" altLang="zh-CN" sz="2900" b="1" dirty="0" err="1">
                <a:latin typeface="Ludica fax"/>
                <a:ea typeface="宋体" charset="0"/>
              </a:rPr>
              <a:t>IdxSqList</a:t>
            </a:r>
            <a:r>
              <a:rPr lang="en-US" altLang="zh-CN" sz="2900" b="1" dirty="0">
                <a:latin typeface="Ludica fax"/>
                <a:ea typeface="宋体" charset="0"/>
              </a:rPr>
              <a:t>;  </a:t>
            </a:r>
            <a:r>
              <a:rPr lang="en-US" altLang="zh-CN" sz="2900" b="1" dirty="0">
                <a:solidFill>
                  <a:srgbClr val="008000"/>
                </a:solidFill>
                <a:latin typeface="Ludica fax"/>
                <a:ea typeface="宋体" charset="0"/>
              </a:rPr>
              <a:t>// Index table</a:t>
            </a:r>
          </a:p>
        </p:txBody>
      </p:sp>
    </p:spTree>
    <p:extLst>
      <p:ext uri="{BB962C8B-B14F-4D97-AF65-F5344CB8AC3E}">
        <p14:creationId xmlns:p14="http://schemas.microsoft.com/office/powerpoint/2010/main" val="81925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Sample Code</a:t>
            </a:r>
            <a:endParaRPr kumimoji="1" lang="zh-CN" altLang="en-US" dirty="0"/>
          </a:p>
        </p:txBody>
      </p:sp>
      <p:sp>
        <p:nvSpPr>
          <p:cNvPr id="693251" name="Rectangle 3"/>
          <p:cNvSpPr>
            <a:spLocks noGrp="1" noChangeArrowheads="1"/>
          </p:cNvSpPr>
          <p:nvPr>
            <p:ph idx="1"/>
          </p:nvPr>
        </p:nvSpPr>
        <p:spPr>
          <a:xfrm>
            <a:off x="1703512" y="980728"/>
            <a:ext cx="10972800" cy="503475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solidFill>
                  <a:srgbClr val="0070C0"/>
                </a:solidFill>
                <a:latin typeface="Ludica fax"/>
                <a:ea typeface="宋体" charset="0"/>
              </a:rPr>
              <a:t>int</a:t>
            </a:r>
            <a:r>
              <a:rPr lang="en-US" altLang="zh-CN" sz="1400" b="1" dirty="0">
                <a:latin typeface="Ludica fax"/>
                <a:ea typeface="宋体" charset="0"/>
              </a:rPr>
              <a:t> </a:t>
            </a:r>
            <a:r>
              <a:rPr lang="en-US" altLang="zh-CN" sz="1400" b="1" dirty="0" err="1">
                <a:latin typeface="Ludica fax"/>
                <a:ea typeface="宋体" charset="0"/>
              </a:rPr>
              <a:t>Search_IdxSeq</a:t>
            </a:r>
            <a:r>
              <a:rPr lang="en-US" altLang="zh-CN" sz="1400" b="1" dirty="0">
                <a:latin typeface="Ludica fax"/>
                <a:ea typeface="宋体" charset="0"/>
              </a:rPr>
              <a:t>(</a:t>
            </a:r>
            <a:r>
              <a:rPr lang="en-US" altLang="zh-CN" sz="1400" b="1" dirty="0" err="1">
                <a:latin typeface="Ludica fax"/>
                <a:ea typeface="宋体" charset="0"/>
              </a:rPr>
              <a:t>IdxSqList</a:t>
            </a:r>
            <a:r>
              <a:rPr lang="en-US" altLang="zh-CN" sz="1400" b="1" dirty="0">
                <a:latin typeface="Ludica fax"/>
                <a:ea typeface="宋体" charset="0"/>
              </a:rPr>
              <a:t> L, int key) {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latin typeface="Ludica fax"/>
                <a:ea typeface="宋体" charset="0"/>
              </a:rPr>
              <a:t>	</a:t>
            </a:r>
            <a:r>
              <a:rPr lang="en-US" altLang="zh-CN" sz="1400" b="1" dirty="0">
                <a:solidFill>
                  <a:srgbClr val="0070C0"/>
                </a:solidFill>
                <a:latin typeface="Ludica fax"/>
                <a:ea typeface="宋体" charset="0"/>
              </a:rPr>
              <a:t>if</a:t>
            </a:r>
            <a:r>
              <a:rPr lang="en-US" altLang="zh-CN" sz="1400" b="1" dirty="0">
                <a:latin typeface="Ludica fax"/>
                <a:ea typeface="宋体" charset="0"/>
              </a:rPr>
              <a:t> (key&gt;</a:t>
            </a:r>
            <a:r>
              <a:rPr lang="en-US" altLang="zh-CN" sz="1400" b="1" dirty="0" err="1">
                <a:latin typeface="Ludica fax"/>
                <a:ea typeface="宋体" charset="0"/>
              </a:rPr>
              <a:t>L.idx</a:t>
            </a:r>
            <a:r>
              <a:rPr lang="en-US" altLang="zh-CN" sz="1400" b="1" dirty="0">
                <a:latin typeface="Ludica fax"/>
                <a:ea typeface="宋体" charset="0"/>
              </a:rPr>
              <a:t>[</a:t>
            </a:r>
            <a:r>
              <a:rPr lang="en-US" altLang="zh-CN" sz="1400" b="1" dirty="0" err="1">
                <a:latin typeface="Ludica fax"/>
                <a:ea typeface="宋体" charset="0"/>
              </a:rPr>
              <a:t>L.blknum</a:t>
            </a:r>
            <a:r>
              <a:rPr lang="en-US" altLang="zh-CN" sz="1400" b="1" dirty="0">
                <a:latin typeface="Ludica fax"/>
                <a:ea typeface="宋体" charset="0"/>
              </a:rPr>
              <a:t>].</a:t>
            </a:r>
            <a:r>
              <a:rPr lang="en-US" altLang="zh-CN" sz="1400" b="1" dirty="0" err="1">
                <a:latin typeface="Ludica fax"/>
                <a:ea typeface="宋体" charset="0"/>
              </a:rPr>
              <a:t>maxkey</a:t>
            </a:r>
            <a:r>
              <a:rPr lang="en-US" altLang="zh-CN" sz="1400" b="1" dirty="0">
                <a:latin typeface="Ludica fax"/>
                <a:ea typeface="宋体" charset="0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latin typeface="Ludica fax"/>
                <a:ea typeface="宋体" charset="0"/>
              </a:rPr>
              <a:t>		return ERROR;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latin typeface="Ludica fax"/>
                <a:ea typeface="宋体" charset="0"/>
              </a:rPr>
              <a:t>	</a:t>
            </a:r>
            <a:r>
              <a:rPr lang="en-US" altLang="zh-CN" sz="1400" b="1" dirty="0" err="1">
                <a:solidFill>
                  <a:srgbClr val="0070C0"/>
                </a:solidFill>
                <a:latin typeface="Ludica fax"/>
                <a:ea typeface="宋体" charset="0"/>
              </a:rPr>
              <a:t>int</a:t>
            </a:r>
            <a:r>
              <a:rPr lang="en-US" altLang="zh-CN" sz="1400" b="1" dirty="0">
                <a:latin typeface="Ludica fax"/>
                <a:ea typeface="宋体" charset="0"/>
              </a:rPr>
              <a:t> </a:t>
            </a:r>
            <a:r>
              <a:rPr lang="en-US" altLang="zh-CN" sz="1400" b="1" dirty="0" err="1">
                <a:latin typeface="Ludica fax"/>
                <a:ea typeface="宋体" charset="0"/>
              </a:rPr>
              <a:t>i</a:t>
            </a:r>
            <a:r>
              <a:rPr lang="en-US" altLang="zh-CN" sz="1400" b="1" dirty="0">
                <a:latin typeface="Ludica fax"/>
                <a:ea typeface="宋体" charset="0"/>
              </a:rPr>
              <a:t>, j, temp, mid, low, high, found;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latin typeface="Ludica fax"/>
                <a:ea typeface="宋体" charset="0"/>
              </a:rPr>
              <a:t>	low=1; high=</a:t>
            </a:r>
            <a:r>
              <a:rPr lang="en-US" altLang="zh-CN" sz="1400" b="1" dirty="0" err="1">
                <a:latin typeface="Ludica fax"/>
                <a:ea typeface="宋体" charset="0"/>
              </a:rPr>
              <a:t>L.blknum</a:t>
            </a:r>
            <a:r>
              <a:rPr lang="en-US" altLang="zh-CN" sz="1400" b="1" dirty="0">
                <a:latin typeface="Ludica fax"/>
                <a:ea typeface="宋体" charset="0"/>
              </a:rPr>
              <a:t>; found=false; </a:t>
            </a:r>
            <a:endParaRPr lang="zh-CN" altLang="en-US" sz="1400" b="1" dirty="0">
              <a:latin typeface="Ludica fax"/>
              <a:ea typeface="宋体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latin typeface="Ludica fax"/>
                <a:ea typeface="宋体" charset="0"/>
              </a:rPr>
              <a:t>	</a:t>
            </a:r>
            <a:r>
              <a:rPr lang="en-US" altLang="zh-CN" sz="1400" b="1" dirty="0">
                <a:solidFill>
                  <a:srgbClr val="0070C0"/>
                </a:solidFill>
                <a:latin typeface="Ludica fax"/>
                <a:ea typeface="宋体" charset="0"/>
              </a:rPr>
              <a:t>while</a:t>
            </a:r>
            <a:r>
              <a:rPr lang="en-US" altLang="zh-CN" sz="1400" b="1" dirty="0">
                <a:latin typeface="Ludica fax"/>
                <a:ea typeface="宋体" charset="0"/>
              </a:rPr>
              <a:t> (low&lt;=high &amp;&amp; !found) { </a:t>
            </a:r>
            <a:r>
              <a:rPr lang="en-US" altLang="zh-CN" sz="1400" b="1" dirty="0">
                <a:solidFill>
                  <a:srgbClr val="008000"/>
                </a:solidFill>
                <a:latin typeface="Ludica fax"/>
                <a:ea typeface="宋体" charset="0"/>
              </a:rPr>
              <a:t>// binary search for a block</a:t>
            </a:r>
            <a:endParaRPr lang="en-US" altLang="zh-CN" sz="1400" b="1" u="sng" dirty="0">
              <a:latin typeface="Ludica fax"/>
              <a:ea typeface="宋体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latin typeface="Ludica fax"/>
                <a:ea typeface="宋体" charset="0"/>
              </a:rPr>
              <a:t>		mid = (</a:t>
            </a:r>
            <a:r>
              <a:rPr lang="en-US" altLang="zh-CN" sz="1400" b="1" dirty="0" err="1">
                <a:latin typeface="Ludica fax"/>
                <a:ea typeface="宋体" charset="0"/>
              </a:rPr>
              <a:t>low+high</a:t>
            </a:r>
            <a:r>
              <a:rPr lang="en-US" altLang="zh-CN" sz="1400" b="1" dirty="0">
                <a:latin typeface="Ludica fax"/>
                <a:ea typeface="宋体" charset="0"/>
              </a:rPr>
              <a:t>)/2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latin typeface="Ludica fax"/>
                <a:ea typeface="宋体" charset="0"/>
              </a:rPr>
              <a:t>		</a:t>
            </a:r>
            <a:r>
              <a:rPr lang="en-US" altLang="zh-CN" sz="1400" b="1" dirty="0">
                <a:solidFill>
                  <a:srgbClr val="0070C0"/>
                </a:solidFill>
                <a:latin typeface="Ludica fax"/>
                <a:ea typeface="宋体" charset="0"/>
              </a:rPr>
              <a:t>if</a:t>
            </a:r>
            <a:r>
              <a:rPr lang="en-US" altLang="zh-CN" sz="1400" b="1" dirty="0">
                <a:latin typeface="Ludica fax"/>
                <a:ea typeface="宋体" charset="0"/>
              </a:rPr>
              <a:t>  (key &lt;= </a:t>
            </a:r>
            <a:r>
              <a:rPr lang="en-US" altLang="zh-CN" sz="1400" b="1" dirty="0" err="1">
                <a:latin typeface="Ludica fax"/>
                <a:ea typeface="宋体" charset="0"/>
              </a:rPr>
              <a:t>L.idx</a:t>
            </a:r>
            <a:r>
              <a:rPr lang="en-US" altLang="zh-CN" sz="1400" b="1" dirty="0">
                <a:latin typeface="Ludica fax"/>
                <a:ea typeface="宋体" charset="0"/>
              </a:rPr>
              <a:t>[mid].</a:t>
            </a:r>
            <a:r>
              <a:rPr lang="en-US" altLang="zh-CN" sz="1400" b="1" dirty="0" err="1">
                <a:latin typeface="Ludica fax"/>
                <a:ea typeface="宋体" charset="0"/>
              </a:rPr>
              <a:t>maxkey</a:t>
            </a:r>
            <a:r>
              <a:rPr lang="en-US" altLang="zh-CN" sz="1400" b="1" dirty="0">
                <a:latin typeface="Ludica fax"/>
                <a:ea typeface="宋体" charset="0"/>
              </a:rPr>
              <a:t> &amp;&amp; key &gt; </a:t>
            </a:r>
            <a:r>
              <a:rPr lang="en-US" altLang="zh-CN" sz="1400" b="1" dirty="0" err="1">
                <a:latin typeface="Ludica fax"/>
                <a:ea typeface="宋体" charset="0"/>
              </a:rPr>
              <a:t>L.idx</a:t>
            </a:r>
            <a:r>
              <a:rPr lang="en-US" altLang="zh-CN" sz="1400" b="1" dirty="0">
                <a:latin typeface="Ludica fax"/>
                <a:ea typeface="宋体" charset="0"/>
              </a:rPr>
              <a:t>[mid-1].</a:t>
            </a:r>
            <a:r>
              <a:rPr lang="en-US" altLang="zh-CN" sz="1400" b="1" dirty="0" err="1">
                <a:latin typeface="Ludica fax"/>
                <a:ea typeface="宋体" charset="0"/>
              </a:rPr>
              <a:t>maxkey</a:t>
            </a:r>
            <a:r>
              <a:rPr lang="en-US" altLang="zh-CN" sz="1400" b="1" dirty="0">
                <a:latin typeface="Ludica fax"/>
                <a:ea typeface="宋体" charset="0"/>
              </a:rPr>
              <a:t>)	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latin typeface="Ludica fax"/>
                <a:ea typeface="宋体" charset="0"/>
              </a:rPr>
              <a:t>			found = true;  </a:t>
            </a:r>
            <a:r>
              <a:rPr lang="en-US" altLang="zh-CN" sz="1400" b="1" dirty="0">
                <a:solidFill>
                  <a:srgbClr val="008000"/>
                </a:solidFill>
                <a:latin typeface="Ludica fax"/>
                <a:ea typeface="宋体" charset="0"/>
              </a:rPr>
              <a:t>// found in the mid-</a:t>
            </a:r>
            <a:r>
              <a:rPr lang="en-US" altLang="zh-CN" sz="1400" b="1" dirty="0" err="1">
                <a:solidFill>
                  <a:srgbClr val="008000"/>
                </a:solidFill>
                <a:latin typeface="Ludica fax"/>
                <a:ea typeface="宋体" charset="0"/>
              </a:rPr>
              <a:t>th</a:t>
            </a:r>
            <a:r>
              <a:rPr lang="en-US" altLang="zh-CN" sz="1400" b="1" dirty="0">
                <a:solidFill>
                  <a:srgbClr val="008000"/>
                </a:solidFill>
                <a:latin typeface="Ludica fax"/>
                <a:ea typeface="宋体" charset="0"/>
              </a:rPr>
              <a:t> block</a:t>
            </a:r>
            <a:endParaRPr lang="zh-CN" altLang="en-US" sz="1400" b="1" dirty="0">
              <a:solidFill>
                <a:srgbClr val="008000"/>
              </a:solidFill>
              <a:latin typeface="Ludica fax"/>
              <a:ea typeface="宋体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latin typeface="Ludica fax"/>
                <a:ea typeface="宋体" charset="0"/>
              </a:rPr>
              <a:t>		</a:t>
            </a:r>
            <a:r>
              <a:rPr lang="en-US" altLang="zh-CN" sz="1400" b="1" dirty="0">
                <a:solidFill>
                  <a:srgbClr val="0070C0"/>
                </a:solidFill>
                <a:latin typeface="Ludica fax"/>
                <a:ea typeface="宋体" charset="0"/>
              </a:rPr>
              <a:t>else</a:t>
            </a:r>
            <a:r>
              <a:rPr lang="en-US" altLang="zh-CN" sz="1400" b="1" dirty="0">
                <a:latin typeface="Ludica fax"/>
                <a:ea typeface="宋体" charset="0"/>
              </a:rPr>
              <a:t> if (key &gt; </a:t>
            </a:r>
            <a:r>
              <a:rPr lang="en-US" altLang="zh-CN" sz="1400" b="1" dirty="0" err="1">
                <a:latin typeface="Ludica fax"/>
                <a:ea typeface="宋体" charset="0"/>
              </a:rPr>
              <a:t>L.idx</a:t>
            </a:r>
            <a:r>
              <a:rPr lang="en-US" altLang="zh-CN" sz="1400" b="1" dirty="0">
                <a:latin typeface="Ludica fax"/>
                <a:ea typeface="宋体" charset="0"/>
              </a:rPr>
              <a:t>[mid].</a:t>
            </a:r>
            <a:r>
              <a:rPr lang="en-US" altLang="zh-CN" sz="1400" b="1" dirty="0" err="1">
                <a:latin typeface="Ludica fax"/>
                <a:ea typeface="宋体" charset="0"/>
              </a:rPr>
              <a:t>maxkey</a:t>
            </a:r>
            <a:r>
              <a:rPr lang="en-US" altLang="zh-CN" sz="1400" b="1" dirty="0">
                <a:latin typeface="Ludica fax"/>
                <a:ea typeface="宋体" charset="0"/>
              </a:rPr>
              <a:t>)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latin typeface="Ludica fax"/>
                <a:ea typeface="宋体" charset="0"/>
              </a:rPr>
              <a:t>			low = mid+1; </a:t>
            </a:r>
            <a:r>
              <a:rPr lang="en-US" altLang="zh-CN" sz="1400" b="1" dirty="0">
                <a:solidFill>
                  <a:srgbClr val="008000"/>
                </a:solidFill>
                <a:latin typeface="Ludica fax"/>
                <a:ea typeface="宋体" charset="0"/>
              </a:rPr>
              <a:t>// search in the right sub-array</a:t>
            </a:r>
            <a:endParaRPr lang="zh-CN" altLang="en-US" sz="1400" b="1" dirty="0">
              <a:solidFill>
                <a:srgbClr val="008000"/>
              </a:solidFill>
              <a:latin typeface="Ludica fax"/>
              <a:ea typeface="宋体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latin typeface="Ludica fax"/>
                <a:ea typeface="宋体" charset="0"/>
              </a:rPr>
              <a:t>		</a:t>
            </a:r>
            <a:r>
              <a:rPr lang="en-US" altLang="zh-CN" sz="1400" b="1" dirty="0">
                <a:solidFill>
                  <a:srgbClr val="0070C0"/>
                </a:solidFill>
                <a:latin typeface="Ludica fax"/>
                <a:ea typeface="宋体" charset="0"/>
              </a:rPr>
              <a:t>else</a:t>
            </a:r>
            <a:r>
              <a:rPr lang="en-US" altLang="zh-CN" sz="1400" b="1" dirty="0">
                <a:latin typeface="Ludica fax"/>
                <a:ea typeface="宋体" charset="0"/>
              </a:rPr>
              <a:t> high = mid-1;     </a:t>
            </a:r>
            <a:r>
              <a:rPr lang="en-US" altLang="zh-CN" sz="1400" b="1" dirty="0">
                <a:solidFill>
                  <a:srgbClr val="008000"/>
                </a:solidFill>
                <a:latin typeface="Ludica fax"/>
                <a:ea typeface="宋体" charset="0"/>
              </a:rPr>
              <a:t>// search in the left sub-array</a:t>
            </a:r>
            <a:endParaRPr lang="zh-CN" altLang="en-US" sz="1400" b="1" dirty="0">
              <a:solidFill>
                <a:srgbClr val="008000"/>
              </a:solidFill>
              <a:latin typeface="Ludica fax"/>
              <a:ea typeface="宋体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latin typeface="Ludica fax"/>
                <a:ea typeface="宋体" charset="0"/>
              </a:rPr>
              <a:t>	}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1400" b="1" dirty="0">
              <a:latin typeface="Ludica fax"/>
              <a:ea typeface="宋体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latin typeface="Ludica fax"/>
                <a:ea typeface="宋体" charset="0"/>
              </a:rPr>
              <a:t>	</a:t>
            </a:r>
            <a:r>
              <a:rPr lang="en-US" altLang="zh-CN" sz="1400" b="1" dirty="0">
                <a:solidFill>
                  <a:srgbClr val="008000"/>
                </a:solidFill>
                <a:latin typeface="Ludica fax"/>
                <a:ea typeface="宋体" charset="0"/>
              </a:rPr>
              <a:t>// Linear inside the found block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dirty="0">
                <a:latin typeface="Ludica fax"/>
                <a:ea typeface="宋体" charset="0"/>
              </a:rPr>
              <a:t>	</a:t>
            </a:r>
            <a:r>
              <a:rPr lang="en-US" altLang="zh-CN" sz="1400" b="1" dirty="0" err="1">
                <a:latin typeface="Ludica fax"/>
                <a:ea typeface="宋体" charset="0"/>
              </a:rPr>
              <a:t>i</a:t>
            </a:r>
            <a:r>
              <a:rPr lang="en-US" altLang="zh-CN" sz="1400" b="1" dirty="0">
                <a:latin typeface="Ludica fax"/>
                <a:ea typeface="宋体" charset="0"/>
              </a:rPr>
              <a:t> = </a:t>
            </a:r>
            <a:r>
              <a:rPr lang="en-US" altLang="zh-CN" sz="1400" b="1" dirty="0" err="1">
                <a:latin typeface="Ludica fax"/>
                <a:ea typeface="宋体" charset="0"/>
              </a:rPr>
              <a:t>L.idx</a:t>
            </a:r>
            <a:r>
              <a:rPr lang="en-US" altLang="zh-CN" sz="1400" b="1" dirty="0">
                <a:latin typeface="Ludica fax"/>
                <a:ea typeface="宋体" charset="0"/>
              </a:rPr>
              <a:t>[mid].</a:t>
            </a:r>
            <a:r>
              <a:rPr lang="en-US" altLang="zh-CN" sz="1400" b="1" dirty="0" err="1">
                <a:latin typeface="Ludica fax"/>
                <a:ea typeface="宋体" charset="0"/>
              </a:rPr>
              <a:t>firstloc</a:t>
            </a:r>
            <a:r>
              <a:rPr lang="en-US" altLang="zh-CN" sz="1400" b="1" dirty="0">
                <a:latin typeface="Ludica fax"/>
                <a:ea typeface="宋体" charset="0"/>
              </a:rPr>
              <a:t>;       </a:t>
            </a:r>
            <a:r>
              <a:rPr lang="en-US" altLang="zh-CN" sz="1400" b="1" dirty="0">
                <a:solidFill>
                  <a:srgbClr val="008000"/>
                </a:solidFill>
                <a:latin typeface="Ludica fax"/>
                <a:ea typeface="宋体" charset="0"/>
              </a:rPr>
              <a:t>// lower index</a:t>
            </a:r>
            <a:endParaRPr lang="zh-CN" altLang="en-US" sz="1400" b="1" u="sng" dirty="0">
              <a:solidFill>
                <a:srgbClr val="008000"/>
              </a:solidFill>
              <a:latin typeface="Ludica fax"/>
              <a:ea typeface="宋体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400" b="1" dirty="0">
                <a:latin typeface="Ludica fax"/>
                <a:ea typeface="宋体" charset="0"/>
              </a:rPr>
              <a:t>	j = </a:t>
            </a:r>
            <a:r>
              <a:rPr lang="en-US" altLang="zh-CN" sz="1400" b="1" dirty="0" err="1">
                <a:latin typeface="Ludica fax"/>
                <a:ea typeface="宋体" charset="0"/>
              </a:rPr>
              <a:t>i</a:t>
            </a:r>
            <a:r>
              <a:rPr lang="en-US" altLang="zh-CN" sz="1400" b="1" dirty="0">
                <a:latin typeface="Ludica fax"/>
                <a:ea typeface="宋体" charset="0"/>
              </a:rPr>
              <a:t> + </a:t>
            </a:r>
            <a:r>
              <a:rPr lang="en-US" altLang="zh-CN" sz="1400" b="1" dirty="0" err="1">
                <a:latin typeface="Ludica fax"/>
                <a:ea typeface="宋体" charset="0"/>
              </a:rPr>
              <a:t>L.idx</a:t>
            </a:r>
            <a:r>
              <a:rPr lang="en-US" altLang="zh-CN" sz="1400" b="1" dirty="0">
                <a:latin typeface="Ludica fax"/>
                <a:ea typeface="宋体" charset="0"/>
              </a:rPr>
              <a:t>[mid].count-1; </a:t>
            </a:r>
            <a:r>
              <a:rPr lang="en-US" altLang="zh-CN" sz="1400" b="1" dirty="0">
                <a:solidFill>
                  <a:srgbClr val="008000"/>
                </a:solidFill>
                <a:latin typeface="Ludica fax"/>
                <a:ea typeface="宋体" charset="0"/>
              </a:rPr>
              <a:t>// upper index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dirty="0">
                <a:latin typeface="Ludica fax"/>
                <a:ea typeface="宋体" charset="0"/>
              </a:rPr>
              <a:t>	temp = </a:t>
            </a:r>
            <a:r>
              <a:rPr lang="en-US" altLang="zh-CN" sz="1400" b="1" dirty="0" err="1">
                <a:latin typeface="Ludica fax"/>
                <a:ea typeface="宋体" charset="0"/>
              </a:rPr>
              <a:t>L.elem</a:t>
            </a:r>
            <a:r>
              <a:rPr lang="en-US" altLang="zh-CN" sz="1400" b="1" dirty="0">
                <a:latin typeface="Ludica fax"/>
                <a:ea typeface="宋体" charset="0"/>
              </a:rPr>
              <a:t>[i-1]; 	 </a:t>
            </a:r>
            <a:r>
              <a:rPr lang="en-US" altLang="zh-CN" sz="1400" b="1" dirty="0">
                <a:solidFill>
                  <a:srgbClr val="008000"/>
                </a:solidFill>
                <a:latin typeface="Ludica fax"/>
                <a:ea typeface="宋体" charset="0"/>
              </a:rPr>
              <a:t>// save the item to the left</a:t>
            </a:r>
            <a:endParaRPr lang="zh-CN" altLang="en-US" sz="1400" b="1" dirty="0">
              <a:solidFill>
                <a:srgbClr val="008000"/>
              </a:solidFill>
              <a:latin typeface="Ludica fax"/>
              <a:ea typeface="宋体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400" b="1" dirty="0">
                <a:latin typeface="Ludica fax"/>
                <a:ea typeface="宋体" charset="0"/>
              </a:rPr>
              <a:t>	</a:t>
            </a:r>
            <a:r>
              <a:rPr lang="en-US" altLang="zh-CN" sz="1400" b="1" dirty="0" err="1">
                <a:latin typeface="Ludica fax"/>
                <a:ea typeface="宋体" charset="0"/>
              </a:rPr>
              <a:t>L.elem</a:t>
            </a:r>
            <a:r>
              <a:rPr lang="en-US" altLang="zh-CN" sz="1400" b="1" dirty="0">
                <a:latin typeface="Ludica fax"/>
                <a:ea typeface="宋体" charset="0"/>
              </a:rPr>
              <a:t>[i-1] = key;      </a:t>
            </a:r>
            <a:r>
              <a:rPr lang="en-US" altLang="zh-CN" sz="1400" b="1" dirty="0">
                <a:solidFill>
                  <a:srgbClr val="008000"/>
                </a:solidFill>
                <a:latin typeface="Ludica fax"/>
                <a:ea typeface="宋体" charset="0"/>
              </a:rPr>
              <a:t> // replace it by a sentinel</a:t>
            </a:r>
            <a:endParaRPr lang="zh-CN" altLang="en-US" sz="1400" b="1" dirty="0">
              <a:solidFill>
                <a:srgbClr val="008000"/>
              </a:solidFill>
              <a:latin typeface="Ludica fax"/>
              <a:ea typeface="宋体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400" b="1" dirty="0">
                <a:latin typeface="Ludica fax"/>
                <a:ea typeface="宋体" charset="0"/>
              </a:rPr>
              <a:t>	</a:t>
            </a:r>
            <a:r>
              <a:rPr lang="en-US" altLang="zh-CN" sz="1400" b="1" dirty="0">
                <a:solidFill>
                  <a:srgbClr val="0070C0"/>
                </a:solidFill>
                <a:latin typeface="Ludica fax"/>
                <a:ea typeface="宋体" charset="0"/>
              </a:rPr>
              <a:t>for</a:t>
            </a:r>
            <a:r>
              <a:rPr lang="en-US" altLang="zh-CN" sz="1400" b="1" dirty="0">
                <a:latin typeface="Ludica fax"/>
                <a:ea typeface="宋体" charset="0"/>
              </a:rPr>
              <a:t> (k=j; </a:t>
            </a:r>
            <a:r>
              <a:rPr lang="en-US" altLang="zh-CN" sz="1400" b="1" dirty="0" err="1">
                <a:latin typeface="Ludica fax"/>
                <a:ea typeface="宋体" charset="0"/>
              </a:rPr>
              <a:t>L.elem</a:t>
            </a:r>
            <a:r>
              <a:rPr lang="en-US" altLang="zh-CN" sz="1400" b="1" dirty="0">
                <a:latin typeface="Ludica fax"/>
                <a:ea typeface="宋体" charset="0"/>
              </a:rPr>
              <a:t>[k]!=key; k--);			 </a:t>
            </a:r>
            <a:r>
              <a:rPr lang="en-US" altLang="zh-CN" sz="1400" b="1" dirty="0">
                <a:solidFill>
                  <a:srgbClr val="008000"/>
                </a:solidFill>
                <a:latin typeface="Ludica fax"/>
                <a:ea typeface="宋体" charset="0"/>
              </a:rPr>
              <a:t>// linear search</a:t>
            </a:r>
            <a:endParaRPr lang="zh-CN" altLang="en-US" sz="1400" b="1" u="sng" dirty="0">
              <a:solidFill>
                <a:srgbClr val="008000"/>
              </a:solidFill>
              <a:latin typeface="Ludica fax"/>
              <a:ea typeface="宋体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400" b="1" dirty="0">
                <a:latin typeface="Ludica fax"/>
                <a:ea typeface="宋体" charset="0"/>
              </a:rPr>
              <a:t>	</a:t>
            </a:r>
            <a:r>
              <a:rPr lang="en-US" altLang="zh-CN" sz="1400" b="1" dirty="0" err="1">
                <a:latin typeface="Ludica fax"/>
                <a:ea typeface="宋体" charset="0"/>
              </a:rPr>
              <a:t>L.elem</a:t>
            </a:r>
            <a:r>
              <a:rPr lang="en-US" altLang="zh-CN" sz="1400" b="1" dirty="0">
                <a:latin typeface="Ludica fax"/>
                <a:ea typeface="宋体" charset="0"/>
              </a:rPr>
              <a:t>[i-1] = temp;       </a:t>
            </a:r>
            <a:r>
              <a:rPr lang="en-US" altLang="zh-CN" sz="1400" b="1" dirty="0">
                <a:solidFill>
                  <a:srgbClr val="008000"/>
                </a:solidFill>
                <a:latin typeface="Ludica fax"/>
                <a:ea typeface="宋体" charset="0"/>
              </a:rPr>
              <a:t>// restore the item to the left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dirty="0">
                <a:latin typeface="Ludica fax"/>
                <a:ea typeface="宋体" charset="0"/>
              </a:rPr>
              <a:t>	if (k&lt;</a:t>
            </a:r>
            <a:r>
              <a:rPr lang="en-US" altLang="zh-CN" sz="1400" b="1" dirty="0" err="1">
                <a:latin typeface="Ludica fax"/>
                <a:ea typeface="宋体" charset="0"/>
              </a:rPr>
              <a:t>i</a:t>
            </a:r>
            <a:r>
              <a:rPr lang="en-US" altLang="zh-CN" sz="1400" b="1" dirty="0">
                <a:latin typeface="Ludica fax"/>
                <a:ea typeface="宋体" charset="0"/>
              </a:rPr>
              <a:t>)	</a:t>
            </a:r>
            <a:r>
              <a:rPr lang="en-US" altLang="zh-CN" sz="1400" b="1" dirty="0">
                <a:solidFill>
                  <a:srgbClr val="0070C0"/>
                </a:solidFill>
                <a:latin typeface="Ludica fax"/>
                <a:ea typeface="宋体" charset="0"/>
              </a:rPr>
              <a:t>return</a:t>
            </a:r>
            <a:r>
              <a:rPr lang="en-US" altLang="zh-CN" sz="1400" b="1" dirty="0">
                <a:latin typeface="Ludica fax"/>
                <a:ea typeface="宋体" charset="0"/>
              </a:rPr>
              <a:t> ERROR;     /</a:t>
            </a:r>
            <a:r>
              <a:rPr lang="en-US" altLang="zh-CN" sz="1400" b="1" dirty="0">
                <a:solidFill>
                  <a:srgbClr val="008000"/>
                </a:solidFill>
                <a:latin typeface="Ludica fax"/>
                <a:ea typeface="宋体" charset="0"/>
              </a:rPr>
              <a:t>/ not found</a:t>
            </a:r>
            <a:endParaRPr lang="zh-CN" altLang="en-US" sz="1400" b="1" dirty="0">
              <a:solidFill>
                <a:srgbClr val="008000"/>
              </a:solidFill>
              <a:latin typeface="Ludica fax"/>
              <a:ea typeface="宋体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400" b="1" dirty="0">
                <a:latin typeface="Ludica fax"/>
                <a:ea typeface="宋体" charset="0"/>
              </a:rPr>
              <a:t>	</a:t>
            </a:r>
            <a:r>
              <a:rPr lang="en-US" altLang="zh-CN" sz="1400" b="1" dirty="0">
                <a:solidFill>
                  <a:srgbClr val="0070C0"/>
                </a:solidFill>
                <a:latin typeface="Ludica fax"/>
                <a:ea typeface="宋体" charset="0"/>
              </a:rPr>
              <a:t>return</a:t>
            </a:r>
            <a:r>
              <a:rPr lang="en-US" altLang="zh-CN" sz="1400" b="1" dirty="0">
                <a:latin typeface="Ludica fax"/>
                <a:ea typeface="宋体" charset="0"/>
              </a:rPr>
              <a:t> k;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dirty="0">
                <a:latin typeface="Ludica fax"/>
                <a:ea typeface="宋体" charset="0"/>
              </a:rPr>
              <a:t>}</a:t>
            </a:r>
            <a:endParaRPr lang="zh-CN" altLang="en-US" sz="1400" b="1" dirty="0">
              <a:latin typeface="Ludica fax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755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Performance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Two-level search</a:t>
            </a:r>
          </a:p>
          <a:p>
            <a:pPr lvl="1"/>
            <a:r>
              <a:rPr kumimoji="1" lang="en-US" altLang="zh-CN" dirty="0"/>
              <a:t>Search for a block that may have the desired key</a:t>
            </a:r>
          </a:p>
          <a:p>
            <a:pPr lvl="2"/>
            <a:r>
              <a:rPr lang="en-US" altLang="zh-CN" dirty="0" err="1">
                <a:solidFill>
                  <a:srgbClr val="0070C0"/>
                </a:solidFill>
              </a:rPr>
              <a:t>ASL</a:t>
            </a:r>
            <a:r>
              <a:rPr lang="en-US" altLang="zh-CN" baseline="-25000" dirty="0" err="1">
                <a:solidFill>
                  <a:srgbClr val="0070C0"/>
                </a:solidFill>
              </a:rPr>
              <a:t>b</a:t>
            </a:r>
            <a:r>
              <a:rPr lang="en-US" altLang="zh-CN" dirty="0"/>
              <a:t> to find the block number</a:t>
            </a:r>
            <a:endParaRPr kumimoji="1" lang="en-US" altLang="zh-CN" dirty="0"/>
          </a:p>
          <a:p>
            <a:pPr lvl="1"/>
            <a:r>
              <a:rPr lang="en-US" altLang="zh-CN" dirty="0"/>
              <a:t>Search for the key inside that block</a:t>
            </a:r>
          </a:p>
          <a:p>
            <a:pPr lvl="2"/>
            <a:r>
              <a:rPr kumimoji="1" lang="en-US" altLang="zh-CN" dirty="0" err="1">
                <a:solidFill>
                  <a:srgbClr val="0070C0"/>
                </a:solidFill>
              </a:rPr>
              <a:t>ASL</a:t>
            </a:r>
            <a:r>
              <a:rPr kumimoji="1" lang="en-US" altLang="zh-CN" baseline="-25000" dirty="0" err="1">
                <a:solidFill>
                  <a:srgbClr val="0070C0"/>
                </a:solidFill>
              </a:rPr>
              <a:t>w</a:t>
            </a:r>
            <a:r>
              <a:rPr kumimoji="1" lang="en-US" altLang="zh-CN" dirty="0"/>
              <a:t> to find the desired key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ASL(n) = </a:t>
            </a:r>
            <a:r>
              <a:rPr lang="en-US" altLang="zh-CN" dirty="0" err="1"/>
              <a:t>ASL</a:t>
            </a:r>
            <a:r>
              <a:rPr lang="en-US" altLang="zh-CN" baseline="-25000" dirty="0" err="1"/>
              <a:t>b</a:t>
            </a:r>
            <a:r>
              <a:rPr lang="en-US" altLang="zh-CN" dirty="0"/>
              <a:t> + </a:t>
            </a:r>
            <a:r>
              <a:rPr lang="en-US" altLang="zh-CN" dirty="0" err="1"/>
              <a:t>ASL</a:t>
            </a:r>
            <a:r>
              <a:rPr lang="en-US" altLang="zh-CN" baseline="-25000" dirty="0" err="1"/>
              <a:t>w</a:t>
            </a:r>
            <a:endParaRPr kumimoji="1" lang="en-US" altLang="zh-CN" baseline="-25000" dirty="0"/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001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Modern Search Engines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Step 1</a:t>
            </a:r>
            <a:r>
              <a:rPr kumimoji="1" lang="en-US" altLang="zh-CN" dirty="0"/>
              <a:t>: preprocessing</a:t>
            </a:r>
          </a:p>
          <a:p>
            <a:pPr lvl="1"/>
            <a:r>
              <a:rPr kumimoji="1" lang="en-US" altLang="zh-CN" dirty="0"/>
              <a:t>Data collection, analysis, and indexing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Step 2</a:t>
            </a:r>
            <a:r>
              <a:rPr lang="en-US" altLang="zh-CN" dirty="0"/>
              <a:t>: query parsing</a:t>
            </a:r>
          </a:p>
          <a:p>
            <a:pPr lvl="1"/>
            <a:r>
              <a:rPr lang="en-US" altLang="zh-CN" dirty="0"/>
              <a:t>Keywords, expressions, or natural language</a:t>
            </a:r>
          </a:p>
          <a:p>
            <a:r>
              <a:rPr kumimoji="1" lang="en-US" altLang="zh-CN" dirty="0">
                <a:solidFill>
                  <a:srgbClr val="0070C0"/>
                </a:solidFill>
              </a:rPr>
              <a:t>Step 3</a:t>
            </a:r>
            <a:r>
              <a:rPr kumimoji="1" lang="en-US" altLang="zh-CN" dirty="0"/>
              <a:t>: search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Find a set of exactly matched records,</a:t>
            </a:r>
          </a:p>
          <a:p>
            <a:pPr lvl="1"/>
            <a:r>
              <a:rPr lang="en-US" altLang="zh-CN" dirty="0"/>
              <a:t>or a set of relevant records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0070C0"/>
                </a:solidFill>
              </a:rPr>
              <a:t>Step 4</a:t>
            </a:r>
            <a:r>
              <a:rPr kumimoji="1" lang="en-US" altLang="zh-CN" dirty="0"/>
              <a:t>: output formatting</a:t>
            </a:r>
            <a:endParaRPr lang="en-US" altLang="zh-CN" dirty="0"/>
          </a:p>
          <a:p>
            <a:pPr lvl="1"/>
            <a:r>
              <a:rPr kumimoji="1" lang="en-US" altLang="zh-CN" dirty="0"/>
              <a:t>Rank the searched results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82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EA75F-177D-4259-B6C3-E024E741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Performance: Case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D030E8-9A87-47A9-95DC-F7B68A68D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search for block number</a:t>
            </a:r>
          </a:p>
          <a:p>
            <a:r>
              <a:rPr lang="en-US" altLang="zh-CN" dirty="0"/>
              <a:t>Linear search inside block</a:t>
            </a:r>
          </a:p>
          <a:p>
            <a:r>
              <a:rPr lang="en-US" altLang="zh-CN" dirty="0"/>
              <a:t>Assume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n</a:t>
            </a:r>
            <a:r>
              <a:rPr lang="en-US" altLang="zh-CN" dirty="0"/>
              <a:t> items</a:t>
            </a:r>
          </a:p>
          <a:p>
            <a:pPr lvl="1"/>
            <a:r>
              <a:rPr lang="en-US" altLang="zh-CN" dirty="0"/>
              <a:t>Each block has </a:t>
            </a:r>
            <a:r>
              <a:rPr lang="en-US" altLang="zh-CN" dirty="0">
                <a:solidFill>
                  <a:srgbClr val="0070C0"/>
                </a:solidFill>
              </a:rPr>
              <a:t>s </a:t>
            </a:r>
            <a:r>
              <a:rPr lang="en-US" altLang="zh-CN" dirty="0"/>
              <a:t>items</a:t>
            </a:r>
          </a:p>
          <a:p>
            <a:pPr lvl="1"/>
            <a:r>
              <a:rPr lang="en-US" altLang="zh-CN" dirty="0"/>
              <a:t>Number of blocks: </a:t>
            </a:r>
            <a:r>
              <a:rPr lang="en-US" altLang="zh-CN" dirty="0">
                <a:solidFill>
                  <a:srgbClr val="0070C0"/>
                </a:solidFill>
              </a:rPr>
              <a:t>b = n/s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EE711F-1B6C-44D5-A28E-F303CFC7D3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C538A1-DD3F-475B-86AF-C5FCCBAF35B9}"/>
              </a:ext>
            </a:extLst>
          </p:cNvPr>
          <p:cNvSpPr/>
          <p:nvPr/>
        </p:nvSpPr>
        <p:spPr>
          <a:xfrm>
            <a:off x="5513197" y="4365104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None/>
            </a:pPr>
            <a:r>
              <a:rPr lang="en-US" altLang="zh-CN" sz="3200" dirty="0">
                <a:solidFill>
                  <a:schemeClr val="tx1"/>
                </a:solidFill>
                <a:latin typeface="+mn-lt"/>
              </a:rPr>
              <a:t>ASL= </a:t>
            </a:r>
            <a:r>
              <a:rPr lang="en-US" altLang="zh-CN" sz="3200" dirty="0" err="1">
                <a:solidFill>
                  <a:schemeClr val="tx1"/>
                </a:solidFill>
                <a:latin typeface="+mn-lt"/>
              </a:rPr>
              <a:t>ASL</a:t>
            </a:r>
            <a:r>
              <a:rPr lang="en-US" altLang="zh-CN" sz="3200" baseline="-25000" dirty="0" err="1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sz="3200" baseline="-25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latin typeface="+mn-lt"/>
              </a:rPr>
              <a:t>+ </a:t>
            </a:r>
            <a:r>
              <a:rPr lang="en-US" altLang="zh-CN" sz="3200" dirty="0" err="1">
                <a:solidFill>
                  <a:schemeClr val="tx1"/>
                </a:solidFill>
                <a:latin typeface="+mn-lt"/>
              </a:rPr>
              <a:t>ASL</a:t>
            </a:r>
            <a:r>
              <a:rPr lang="en-US" altLang="zh-CN" sz="3200" baseline="-25000" dirty="0" err="1">
                <a:solidFill>
                  <a:schemeClr val="tx1"/>
                </a:solidFill>
                <a:latin typeface="+mn-lt"/>
              </a:rPr>
              <a:t>w</a:t>
            </a:r>
            <a:endParaRPr lang="en-US" altLang="zh-CN" sz="3200" baseline="-25000" dirty="0">
              <a:solidFill>
                <a:schemeClr val="tx1"/>
              </a:solidFill>
              <a:latin typeface="+mn-lt"/>
            </a:endParaRPr>
          </a:p>
          <a:p>
            <a:pPr lvl="1">
              <a:buNone/>
            </a:pPr>
            <a:r>
              <a:rPr lang="en-US" altLang="zh-CN" sz="3200" baseline="-25000" dirty="0">
                <a:solidFill>
                  <a:schemeClr val="tx1"/>
                </a:solidFill>
                <a:latin typeface="+mn-lt"/>
              </a:rPr>
              <a:t>       </a:t>
            </a:r>
            <a:r>
              <a:rPr lang="en-US" altLang="zh-CN" sz="3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latin typeface="+mn-lt"/>
                <a:sym typeface="Symbol" pitchFamily="18" charset="2"/>
              </a:rPr>
              <a:t></a:t>
            </a:r>
            <a:r>
              <a:rPr lang="en-US" altLang="zh-CN" sz="3200" dirty="0">
                <a:solidFill>
                  <a:schemeClr val="tx1"/>
                </a:solidFill>
                <a:latin typeface="+mn-lt"/>
              </a:rPr>
              <a:t> log</a:t>
            </a:r>
            <a:r>
              <a:rPr lang="en-US" altLang="zh-CN" sz="3200" baseline="-25000" dirty="0">
                <a:solidFill>
                  <a:schemeClr val="tx1"/>
                </a:solidFill>
                <a:latin typeface="+mn-lt"/>
              </a:rPr>
              <a:t>2</a:t>
            </a:r>
            <a:r>
              <a:rPr lang="en-US" altLang="zh-CN" sz="3200" dirty="0">
                <a:solidFill>
                  <a:schemeClr val="tx1"/>
                </a:solidFill>
                <a:latin typeface="+mn-lt"/>
              </a:rPr>
              <a:t> (b+1)-1 + (s+1)/2 </a:t>
            </a:r>
          </a:p>
          <a:p>
            <a:pPr lvl="1">
              <a:buNone/>
            </a:pPr>
            <a:r>
              <a:rPr lang="en-US" altLang="zh-CN" sz="3200" dirty="0">
                <a:solidFill>
                  <a:schemeClr val="tx1"/>
                </a:solidFill>
                <a:latin typeface="+mn-lt"/>
              </a:rPr>
              <a:t>      </a:t>
            </a:r>
            <a:r>
              <a:rPr lang="en-US" altLang="zh-CN" sz="3200" dirty="0">
                <a:solidFill>
                  <a:schemeClr val="tx1"/>
                </a:solidFill>
                <a:latin typeface="+mn-lt"/>
                <a:sym typeface="Symbol" pitchFamily="18" charset="2"/>
              </a:rPr>
              <a:t></a:t>
            </a:r>
            <a:r>
              <a:rPr lang="en-US" altLang="zh-CN" sz="3200" dirty="0">
                <a:solidFill>
                  <a:schemeClr val="tx1"/>
                </a:solidFill>
                <a:latin typeface="+mn-lt"/>
              </a:rPr>
              <a:t> log</a:t>
            </a:r>
            <a:r>
              <a:rPr lang="en-US" altLang="zh-CN" sz="3200" baseline="-25000" dirty="0">
                <a:solidFill>
                  <a:schemeClr val="tx1"/>
                </a:solidFill>
                <a:latin typeface="+mn-lt"/>
              </a:rPr>
              <a:t>2</a:t>
            </a:r>
            <a:r>
              <a:rPr lang="en-US" altLang="zh-CN" sz="3200" dirty="0">
                <a:solidFill>
                  <a:schemeClr val="tx1"/>
                </a:solidFill>
                <a:latin typeface="+mn-lt"/>
              </a:rPr>
              <a:t>(1+n/s) + s/2</a:t>
            </a:r>
            <a:endParaRPr lang="en-US" altLang="zh-CN" sz="1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6911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Performance: Case 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If</a:t>
            </a:r>
            <a:r>
              <a:rPr kumimoji="1" lang="en-US" altLang="zh-CN" dirty="0"/>
              <a:t> we use linear search for both block number and inside block</a:t>
            </a:r>
          </a:p>
          <a:p>
            <a:pPr lvl="1"/>
            <a:endParaRPr lang="en-US" altLang="zh-CN" dirty="0"/>
          </a:p>
          <a:p>
            <a:pPr lvl="1"/>
            <a:endParaRPr kumimoji="1" lang="en-US" altLang="zh-CN" dirty="0"/>
          </a:p>
          <a:p>
            <a:pPr lvl="1"/>
            <a:endParaRPr lang="en-US" altLang="zh-CN" dirty="0"/>
          </a:p>
          <a:p>
            <a:pPr lvl="1"/>
            <a:endParaRPr kumimoji="1" lang="en-US" altLang="zh-CN" dirty="0"/>
          </a:p>
          <a:p>
            <a:pPr lvl="1"/>
            <a:endParaRPr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Minimum ASL when s =</a:t>
            </a:r>
          </a:p>
          <a:p>
            <a:r>
              <a:rPr lang="en-US" altLang="zh-CN" dirty="0"/>
              <a:t>ASL =      + 1 ≈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185952"/>
              </p:ext>
            </p:extLst>
          </p:nvPr>
        </p:nvGraphicFramePr>
        <p:xfrm>
          <a:off x="4211216" y="2266059"/>
          <a:ext cx="1728788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77" name="公式" r:id="rId4" imgW="863280" imgH="393480" progId="Equation.3">
                  <p:embed/>
                </p:oleObj>
              </mc:Choice>
              <mc:Fallback>
                <p:oleObj name="公式" r:id="rId4" imgW="863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216" y="2266059"/>
                        <a:ext cx="1728788" cy="690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80094"/>
              </p:ext>
            </p:extLst>
          </p:nvPr>
        </p:nvGraphicFramePr>
        <p:xfrm>
          <a:off x="6573416" y="2266059"/>
          <a:ext cx="1866900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78" name="Equation" r:id="rId6" imgW="876240" imgH="393480" progId="">
                  <p:embed/>
                </p:oleObj>
              </mc:Choice>
              <mc:Fallback>
                <p:oleObj name="Equation" r:id="rId6" imgW="876240" imgH="393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3416" y="2266059"/>
                        <a:ext cx="1866900" cy="690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086571"/>
              </p:ext>
            </p:extLst>
          </p:nvPr>
        </p:nvGraphicFramePr>
        <p:xfrm>
          <a:off x="4439816" y="2972496"/>
          <a:ext cx="371475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79" name="Equation" r:id="rId8" imgW="1815840" imgH="812520" progId="">
                  <p:embed/>
                </p:oleObj>
              </mc:Choice>
              <mc:Fallback>
                <p:oleObj name="Equation" r:id="rId8" imgW="1815840" imgH="8125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9816" y="2972496"/>
                        <a:ext cx="3714750" cy="148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547407"/>
              </p:ext>
            </p:extLst>
          </p:nvPr>
        </p:nvGraphicFramePr>
        <p:xfrm>
          <a:off x="5570538" y="5086895"/>
          <a:ext cx="5254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80" r:id="rId10" imgW="406224" imgH="330057" progId="Equation.3">
                  <p:embed/>
                </p:oleObj>
              </mc:Choice>
              <mc:Fallback>
                <p:oleObj r:id="rId10" imgW="406224" imgH="330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0538" y="5086895"/>
                        <a:ext cx="525462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614192"/>
              </p:ext>
            </p:extLst>
          </p:nvPr>
        </p:nvGraphicFramePr>
        <p:xfrm>
          <a:off x="2351584" y="5584012"/>
          <a:ext cx="5254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81" r:id="rId12" imgW="406224" imgH="330057" progId="Equation.3">
                  <p:embed/>
                </p:oleObj>
              </mc:Choice>
              <mc:Fallback>
                <p:oleObj r:id="rId12" imgW="406224" imgH="330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5584012"/>
                        <a:ext cx="525462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720857"/>
              </p:ext>
            </p:extLst>
          </p:nvPr>
        </p:nvGraphicFramePr>
        <p:xfrm>
          <a:off x="3853048" y="5562378"/>
          <a:ext cx="5254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82" name="公式" r:id="rId13" imgW="406224" imgH="330057" progId="Equation.3">
                  <p:embed/>
                </p:oleObj>
              </mc:Choice>
              <mc:Fallback>
                <p:oleObj name="公式" r:id="rId13" imgW="406224" imgH="330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3048" y="5562378"/>
                        <a:ext cx="52546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9582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Performance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When </a:t>
            </a:r>
            <a:r>
              <a:rPr lang="en-US" altLang="zh-CN" dirty="0">
                <a:solidFill>
                  <a:srgbClr val="0070C0"/>
                </a:solidFill>
              </a:rPr>
              <a:t>n = 10,000</a:t>
            </a:r>
            <a:r>
              <a:rPr lang="en-US" altLang="zh-CN" dirty="0"/>
              <a:t>, the ASL is:</a:t>
            </a:r>
            <a:endParaRPr lang="zh-CN" altLang="en-US" dirty="0"/>
          </a:p>
          <a:p>
            <a:pPr lvl="1"/>
            <a:r>
              <a:rPr lang="en-US" altLang="zh-CN" dirty="0"/>
              <a:t>Linear search: </a:t>
            </a:r>
            <a:r>
              <a:rPr lang="en-US" altLang="zh-CN" dirty="0">
                <a:solidFill>
                  <a:srgbClr val="0070C0"/>
                </a:solidFill>
              </a:rPr>
              <a:t>5,000</a:t>
            </a:r>
            <a:r>
              <a:rPr lang="en-US" altLang="zh-CN" dirty="0"/>
              <a:t> times</a:t>
            </a:r>
            <a:endParaRPr lang="zh-CN" altLang="en-US" dirty="0"/>
          </a:p>
          <a:p>
            <a:pPr lvl="1"/>
            <a:r>
              <a:rPr lang="en-US" altLang="zh-CN" dirty="0"/>
              <a:t>Binary search: </a:t>
            </a:r>
            <a:r>
              <a:rPr lang="en-US" altLang="zh-CN" dirty="0">
                <a:solidFill>
                  <a:srgbClr val="0070C0"/>
                </a:solidFill>
              </a:rPr>
              <a:t>14</a:t>
            </a:r>
            <a:r>
              <a:rPr lang="en-US" altLang="zh-CN" dirty="0"/>
              <a:t> times</a:t>
            </a:r>
            <a:endParaRPr lang="zh-CN" altLang="en-US" dirty="0"/>
          </a:p>
          <a:p>
            <a:pPr lvl="1"/>
            <a:r>
              <a:rPr lang="en-US" altLang="zh-CN" dirty="0"/>
              <a:t>Blocking search (linear search for block number): </a:t>
            </a:r>
            <a:r>
              <a:rPr lang="en-US" altLang="zh-CN" dirty="0">
                <a:solidFill>
                  <a:srgbClr val="0070C0"/>
                </a:solidFill>
              </a:rPr>
              <a:t>100</a:t>
            </a:r>
            <a:r>
              <a:rPr lang="en-US" altLang="zh-CN" dirty="0"/>
              <a:t> times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2359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Block Search: Pros &amp; Cons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Pros</a:t>
            </a:r>
          </a:p>
          <a:p>
            <a:pPr lvl="1"/>
            <a:r>
              <a:rPr kumimoji="1" lang="en-US" altLang="zh-CN" dirty="0"/>
              <a:t>Insertion &amp; deletion are easier than binary search</a:t>
            </a:r>
          </a:p>
          <a:p>
            <a:pPr lvl="1"/>
            <a:r>
              <a:rPr lang="en-US" altLang="zh-CN" dirty="0"/>
              <a:t>No massive data moves</a:t>
            </a:r>
          </a:p>
          <a:p>
            <a:r>
              <a:rPr kumimoji="1" lang="en-US" altLang="zh-CN" dirty="0"/>
              <a:t>Cons</a:t>
            </a:r>
          </a:p>
          <a:p>
            <a:pPr lvl="1"/>
            <a:r>
              <a:rPr lang="en-US" altLang="zh-CN" dirty="0"/>
              <a:t>Extra space for the index table</a:t>
            </a:r>
          </a:p>
          <a:p>
            <a:pPr lvl="1"/>
            <a:r>
              <a:rPr lang="en-US" altLang="zh-CN" dirty="0"/>
              <a:t>Need an initial blocking of the data list</a:t>
            </a:r>
          </a:p>
          <a:p>
            <a:pPr lvl="1"/>
            <a:r>
              <a:rPr kumimoji="1" lang="en-US" altLang="zh-CN" dirty="0"/>
              <a:t>The blocks may be unbalanced after many insertion/deletion, which degrades the runtime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77351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trike="sngStrike" dirty="0">
                <a:solidFill>
                  <a:srgbClr val="B2B2B2"/>
                </a:solidFill>
              </a:rPr>
              <a:t>Preliminaries</a:t>
            </a:r>
            <a:endParaRPr kumimoji="1" lang="en-US" altLang="zh-CN" strike="sngStrike" dirty="0">
              <a:solidFill>
                <a:srgbClr val="B2B2B2"/>
              </a:solidFill>
            </a:endParaRPr>
          </a:p>
          <a:p>
            <a:r>
              <a:rPr kumimoji="1" lang="en-US" altLang="zh-CN" strike="sngStrike" dirty="0">
                <a:solidFill>
                  <a:srgbClr val="B2B2B2"/>
                </a:solidFill>
              </a:rPr>
              <a:t>Search in a linear list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Search in a set</a:t>
            </a:r>
          </a:p>
          <a:p>
            <a:r>
              <a:rPr kumimoji="1" lang="en-US" altLang="zh-CN" dirty="0"/>
              <a:t>Search in a hash table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91410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30E65-BA92-477D-87FB-6E635DBC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F08451-D46E-4302-8400-77475F163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Set: a collection of elements</a:t>
            </a:r>
          </a:p>
          <a:p>
            <a:pPr lvl="1"/>
            <a:r>
              <a:rPr lang="en-US" altLang="zh-CN" dirty="0"/>
              <a:t>Elements are </a:t>
            </a:r>
            <a:r>
              <a:rPr lang="en-US" altLang="zh-CN" dirty="0">
                <a:solidFill>
                  <a:srgbClr val="0070C0"/>
                </a:solidFill>
              </a:rPr>
              <a:t>deterministic</a:t>
            </a:r>
          </a:p>
          <a:p>
            <a:pPr lvl="1"/>
            <a:r>
              <a:rPr lang="en-US" altLang="zh-CN" dirty="0"/>
              <a:t>Elements are different from </a:t>
            </a:r>
            <a:r>
              <a:rPr lang="en-US" altLang="zh-CN" dirty="0">
                <a:solidFill>
                  <a:srgbClr val="0070C0"/>
                </a:solidFill>
              </a:rPr>
              <a:t>each other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35C753-1616-414A-A3D0-37D3FD74DD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3186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600E1-79B0-47BC-A3D3-CB912188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Operations in a Set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D6945F-F3CF-4723-8AA9-192F4ABE17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graphicFrame>
        <p:nvGraphicFramePr>
          <p:cNvPr id="5" name="Group 58">
            <a:extLst>
              <a:ext uri="{FF2B5EF4-FFF2-40B4-BE49-F238E27FC236}">
                <a16:creationId xmlns:a16="http://schemas.microsoft.com/office/drawing/2014/main" id="{C8694FC5-E471-46E4-851A-5B4546B3DE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7536531"/>
              </p:ext>
            </p:extLst>
          </p:nvPr>
        </p:nvGraphicFramePr>
        <p:xfrm>
          <a:off x="2279576" y="1340768"/>
          <a:ext cx="6838031" cy="4533022"/>
        </p:xfrm>
        <a:graphic>
          <a:graphicData uri="http://schemas.openxmlformats.org/drawingml/2006/table">
            <a:tbl>
              <a:tblPr/>
              <a:tblGrid>
                <a:gridCol w="1193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0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5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Fax" panose="02060602050505020204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1410" marR="9141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</a:rPr>
                        <a:t>运算名称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Fax" panose="02060602050505020204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1410" marR="9141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</a:rPr>
                        <a:t>数学运算符号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Fax" panose="02060602050505020204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1410" marR="9141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</a:rPr>
                        <a:t>计算机运算符号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Fax" panose="02060602050505020204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1410" marR="9141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12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</a:rPr>
                        <a:t>算术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Fax" panose="02060602050505020204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</a:rPr>
                        <a:t>运算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Fax" panose="02060602050505020204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1410" marR="9141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</a:rPr>
                        <a:t>并</a:t>
                      </a:r>
                    </a:p>
                  </a:txBody>
                  <a:tcPr marL="91410" marR="9141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</a:rPr>
                        <a:t>∪</a:t>
                      </a:r>
                    </a:p>
                  </a:txBody>
                  <a:tcPr marL="91410" marR="9141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</a:rPr>
                        <a:t>+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</a:rPr>
                        <a:t>|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</a:rPr>
                        <a:t>OR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Fax" panose="02060602050505020204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1410" marR="9141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</a:rPr>
                        <a:t>交</a:t>
                      </a:r>
                    </a:p>
                  </a:txBody>
                  <a:tcPr marL="91410" marR="9141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</a:rPr>
                        <a:t>∩</a:t>
                      </a:r>
                    </a:p>
                  </a:txBody>
                  <a:tcPr marL="91410" marR="9141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</a:rPr>
                        <a:t>*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</a:rPr>
                        <a:t>&amp;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</a:rPr>
                        <a:t>AND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Fax" panose="02060602050505020204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1410" marR="9141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</a:rPr>
                        <a:t>差</a:t>
                      </a:r>
                    </a:p>
                  </a:txBody>
                  <a:tcPr marL="91410" marR="9141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</a:rPr>
                        <a:t>-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Fax" panose="02060602050505020204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1410" marR="9141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</a:rPr>
                        <a:t>-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Fax" panose="02060602050505020204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1410" marR="9141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</a:rPr>
                        <a:t>相等</a:t>
                      </a:r>
                    </a:p>
                  </a:txBody>
                  <a:tcPr marL="91410" marR="9141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</a:rPr>
                        <a:t>=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Fax" panose="02060602050505020204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1410" marR="9141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</a:rPr>
                        <a:t>==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Fax" panose="02060602050505020204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1410" marR="9141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</a:rPr>
                        <a:t>不等</a:t>
                      </a:r>
                    </a:p>
                  </a:txBody>
                  <a:tcPr marL="91410" marR="9141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</a:rPr>
                        <a:t>≠</a:t>
                      </a:r>
                    </a:p>
                  </a:txBody>
                  <a:tcPr marL="91410" marR="9141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</a:rPr>
                        <a:t>!=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Fax" panose="02060602050505020204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1410" marR="9141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12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</a:rPr>
                        <a:t>逻辑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Fax" panose="02060602050505020204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</a:rPr>
                        <a:t>运算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Fax" panose="02060602050505020204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1410" marR="9141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</a:rPr>
                        <a:t>包含于</a:t>
                      </a:r>
                    </a:p>
                  </a:txBody>
                  <a:tcPr marL="91410" marR="9141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  <a:sym typeface="Symbol" pitchFamily="18" charset="2"/>
                        </a:rPr>
                        <a:t>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Fax" panose="02060602050505020204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1410" marR="9141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</a:rPr>
                        <a:t>&lt;=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Fax" panose="02060602050505020204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1410" marR="9141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</a:rPr>
                        <a:t>包含</a:t>
                      </a:r>
                    </a:p>
                  </a:txBody>
                  <a:tcPr marL="91410" marR="9141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  <a:sym typeface="Symbol" pitchFamily="18" charset="2"/>
                        </a:rPr>
                        <a:t>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Fax" panose="02060602050505020204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1410" marR="9141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</a:rPr>
                        <a:t>&gt;=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Fax" panose="02060602050505020204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1410" marR="9141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</a:rPr>
                        <a:t>真包含于</a:t>
                      </a:r>
                    </a:p>
                  </a:txBody>
                  <a:tcPr marL="91410" marR="9141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  <a:sym typeface="Symbol" pitchFamily="18" charset="2"/>
                        </a:rPr>
                        <a:t>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Fax" panose="02060602050505020204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1410" marR="9141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</a:rPr>
                        <a:t>&lt;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Fax" panose="02060602050505020204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1410" marR="9141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</a:rPr>
                        <a:t>真包含</a:t>
                      </a:r>
                    </a:p>
                  </a:txBody>
                  <a:tcPr marL="91410" marR="9141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  <a:sym typeface="Symbol" pitchFamily="18" charset="2"/>
                        </a:rPr>
                        <a:t>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Fax" panose="02060602050505020204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1410" marR="9141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</a:rPr>
                        <a:t>&gt;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Fax" panose="02060602050505020204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1410" marR="9141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</a:rPr>
                        <a:t>属于</a:t>
                      </a:r>
                    </a:p>
                  </a:txBody>
                  <a:tcPr marL="91410" marR="9141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</a:rPr>
                        <a:t>∈</a:t>
                      </a:r>
                    </a:p>
                  </a:txBody>
                  <a:tcPr marL="91410" marR="9141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</a:rPr>
                        <a:t>IN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微软雅黑" pitchFamily="34" charset="-122"/>
                          <a:cs typeface="Times New Roman" pitchFamily="18" charset="0"/>
                        </a:rPr>
                        <a:t>at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Fax" panose="02060602050505020204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91410" marR="9141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77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Bitma</a:t>
            </a:r>
            <a:r>
              <a:rPr lang="en-US" altLang="zh-CN" dirty="0"/>
              <a:t>p </a:t>
            </a:r>
            <a:r>
              <a:rPr kumimoji="1" lang="en-US" altLang="zh-CN" dirty="0"/>
              <a:t>Representation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Suitable for dense set</a:t>
            </a:r>
          </a:p>
          <a:p>
            <a:pPr lvl="1"/>
            <a:r>
              <a:rPr lang="en-US" altLang="zh-CN" dirty="0"/>
              <a:t>Data range is relative small</a:t>
            </a:r>
          </a:p>
          <a:p>
            <a:pPr lvl="2"/>
            <a:r>
              <a:rPr lang="en-US" altLang="zh-CN" dirty="0"/>
              <a:t>And can be mapped to integers</a:t>
            </a:r>
          </a:p>
          <a:p>
            <a:pPr lvl="1"/>
            <a:r>
              <a:rPr lang="en-US" altLang="zh-CN" dirty="0"/>
              <a:t>Most elements are valid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graphicFrame>
        <p:nvGraphicFramePr>
          <p:cNvPr id="5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402746"/>
              </p:ext>
            </p:extLst>
          </p:nvPr>
        </p:nvGraphicFramePr>
        <p:xfrm>
          <a:off x="1881189" y="3573016"/>
          <a:ext cx="8353425" cy="928688"/>
        </p:xfrm>
        <a:graphic>
          <a:graphicData uri="http://schemas.openxmlformats.org/drawingml/2006/table">
            <a:tbl>
              <a:tblPr/>
              <a:tblGrid>
                <a:gridCol w="52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7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8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9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647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Example: Find the Odd Primes </a:t>
            </a:r>
            <a:r>
              <a:rPr lang="en-US" altLang="zh-CN" dirty="0"/>
              <a:t>between 1 and 15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39901" y="1714501"/>
            <a:ext cx="2087563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60363" indent="-360363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  <a:buClr>
                <a:srgbClr val="CC0000"/>
              </a:buClr>
              <a:buSzPct val="80000"/>
              <a:buFont typeface="Wingdings" charset="0"/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sym typeface="Symbol" charset="0"/>
              </a:rPr>
              <a:t>Odd:</a:t>
            </a:r>
            <a:endParaRPr lang="zh-CN" altLang="en-US" sz="2800" b="1" dirty="0">
              <a:effectLst>
                <a:outerShdw blurRad="38100" dist="38100" dir="2700000" algn="tl">
                  <a:srgbClr val="DDDDDD"/>
                </a:outerShdw>
              </a:effectLst>
              <a:sym typeface="Symbol" charset="0"/>
            </a:endParaRPr>
          </a:p>
          <a:p>
            <a:pPr>
              <a:spcBef>
                <a:spcPct val="20000"/>
              </a:spcBef>
              <a:buClr>
                <a:srgbClr val="CC0000"/>
              </a:buClr>
              <a:buSzPct val="80000"/>
              <a:buFont typeface="Wingdings" charset="0"/>
              <a:buChar char="o"/>
            </a:pPr>
            <a:endParaRPr lang="zh-CN" altLang="en-US" sz="2800" b="1" dirty="0">
              <a:effectLst>
                <a:outerShdw blurRad="38100" dist="38100" dir="2700000" algn="tl">
                  <a:srgbClr val="DDDDDD"/>
                </a:outerShdw>
              </a:effectLst>
              <a:sym typeface="Symbol" charset="0"/>
            </a:endParaRPr>
          </a:p>
          <a:p>
            <a:pPr>
              <a:spcBef>
                <a:spcPct val="20000"/>
              </a:spcBef>
              <a:buClr>
                <a:srgbClr val="CC0000"/>
              </a:buClr>
              <a:buSzPct val="80000"/>
              <a:buFont typeface="Wingdings" charset="0"/>
              <a:buChar char="o"/>
            </a:pPr>
            <a:endParaRPr lang="zh-CN" altLang="en-US" sz="2800" b="1" dirty="0">
              <a:effectLst>
                <a:outerShdw blurRad="38100" dist="38100" dir="2700000" algn="tl">
                  <a:srgbClr val="DDDDDD"/>
                </a:outerShdw>
              </a:effectLst>
              <a:sym typeface="Symbol" charset="0"/>
            </a:endParaRPr>
          </a:p>
          <a:p>
            <a:pPr>
              <a:spcBef>
                <a:spcPct val="20000"/>
              </a:spcBef>
              <a:buClr>
                <a:srgbClr val="CC0000"/>
              </a:buClr>
              <a:buSzPct val="80000"/>
              <a:buFont typeface="Wingdings" charset="0"/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sym typeface="Symbol" charset="0"/>
              </a:rPr>
              <a:t>Prime:</a:t>
            </a:r>
            <a:endParaRPr lang="zh-CN" altLang="en-US" sz="2800" b="1" dirty="0">
              <a:effectLst>
                <a:outerShdw blurRad="38100" dist="38100" dir="2700000" algn="tl">
                  <a:srgbClr val="DDDDDD"/>
                </a:outerShdw>
              </a:effectLst>
              <a:sym typeface="Symbol" charset="0"/>
            </a:endParaRPr>
          </a:p>
          <a:p>
            <a:pPr>
              <a:spcBef>
                <a:spcPct val="20000"/>
              </a:spcBef>
              <a:buClr>
                <a:srgbClr val="CC0000"/>
              </a:buClr>
              <a:buSzPct val="80000"/>
              <a:buFont typeface="Wingdings" charset="0"/>
              <a:buChar char="o"/>
            </a:pPr>
            <a:endParaRPr lang="zh-CN" altLang="en-US" sz="2800" b="1" dirty="0">
              <a:effectLst>
                <a:outerShdw blurRad="38100" dist="38100" dir="2700000" algn="tl">
                  <a:srgbClr val="DDDDDD"/>
                </a:outerShdw>
              </a:effectLst>
              <a:sym typeface="Symbol" charset="0"/>
            </a:endParaRPr>
          </a:p>
          <a:p>
            <a:pPr>
              <a:spcBef>
                <a:spcPct val="20000"/>
              </a:spcBef>
              <a:buClr>
                <a:srgbClr val="CC0000"/>
              </a:buClr>
              <a:buSzPct val="80000"/>
              <a:buFont typeface="Wingdings" charset="0"/>
              <a:buChar char="o"/>
            </a:pPr>
            <a:endParaRPr lang="zh-CN" altLang="en-US" sz="2800" b="1" dirty="0">
              <a:effectLst>
                <a:outerShdw blurRad="38100" dist="38100" dir="2700000" algn="tl">
                  <a:srgbClr val="DDDDDD"/>
                </a:outerShdw>
              </a:effectLst>
              <a:sym typeface="Symbol" charset="0"/>
            </a:endParaRPr>
          </a:p>
          <a:p>
            <a:pPr>
              <a:spcBef>
                <a:spcPts val="0"/>
              </a:spcBef>
              <a:buClr>
                <a:srgbClr val="CC0000"/>
              </a:buClr>
              <a:buSzPct val="80000"/>
            </a:pP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sym typeface="Symbol" charset="0"/>
              </a:rPr>
              <a:t>Odd</a:t>
            </a:r>
          </a:p>
          <a:p>
            <a:pPr>
              <a:spcBef>
                <a:spcPts val="0"/>
              </a:spcBef>
              <a:buClr>
                <a:srgbClr val="CC0000"/>
              </a:buClr>
              <a:buSzPct val="80000"/>
            </a:pP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sym typeface="Symbol" charset="0"/>
              </a:rPr>
              <a:t>Prime:</a:t>
            </a:r>
            <a:endParaRPr lang="zh-CN" altLang="en-US" sz="2800" b="1" dirty="0">
              <a:effectLst>
                <a:outerShdw blurRad="38100" dist="38100" dir="2700000" algn="tl">
                  <a:srgbClr val="DDDDDD"/>
                </a:outerShdw>
              </a:effectLst>
              <a:sym typeface="Symbol" charset="0"/>
            </a:endParaRPr>
          </a:p>
          <a:p>
            <a:pPr>
              <a:spcBef>
                <a:spcPct val="20000"/>
              </a:spcBef>
              <a:buClr>
                <a:srgbClr val="CC0000"/>
              </a:buClr>
              <a:buSzPct val="80000"/>
              <a:buFont typeface="Wingdings" charset="0"/>
              <a:buNone/>
            </a:pPr>
            <a:endParaRPr lang="en-US" altLang="zh-CN" sz="2800" dirty="0">
              <a:effectLst>
                <a:outerShdw blurRad="38100" dist="38100" dir="2700000" algn="tl">
                  <a:srgbClr val="DDDDDD"/>
                </a:outerShdw>
              </a:effectLst>
              <a:sym typeface="Symbol" charset="0"/>
            </a:endParaRPr>
          </a:p>
        </p:txBody>
      </p:sp>
      <p:grpSp>
        <p:nvGrpSpPr>
          <p:cNvPr id="6" name="Group 109"/>
          <p:cNvGrpSpPr>
            <a:grpSpLocks/>
          </p:cNvGrpSpPr>
          <p:nvPr/>
        </p:nvGrpSpPr>
        <p:grpSpPr bwMode="auto">
          <a:xfrm>
            <a:off x="3611563" y="2290763"/>
            <a:ext cx="6483350" cy="360362"/>
            <a:chOff x="1383" y="1661"/>
            <a:chExt cx="4084" cy="227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383" y="1661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1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927" y="1661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1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472" y="1661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1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016" y="1661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1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560" y="1661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1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105" y="1661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1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649" y="1661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1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194" y="1661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1</a:t>
              </a:r>
            </a:p>
          </p:txBody>
        </p:sp>
      </p:grpSp>
      <p:grpSp>
        <p:nvGrpSpPr>
          <p:cNvPr id="15" name="Group 110"/>
          <p:cNvGrpSpPr>
            <a:grpSpLocks/>
          </p:cNvGrpSpPr>
          <p:nvPr/>
        </p:nvGrpSpPr>
        <p:grpSpPr bwMode="auto">
          <a:xfrm>
            <a:off x="3179763" y="2289175"/>
            <a:ext cx="6481762" cy="361950"/>
            <a:chOff x="1111" y="1660"/>
            <a:chExt cx="4083" cy="228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111" y="1661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0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656" y="1660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0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200" y="1661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0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744" y="1661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0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288" y="1661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0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833" y="1661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0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377" y="1661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0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921" y="1661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0</a:t>
              </a:r>
            </a:p>
          </p:txBody>
        </p:sp>
      </p:grpSp>
      <p:grpSp>
        <p:nvGrpSpPr>
          <p:cNvPr id="24" name="Group 124"/>
          <p:cNvGrpSpPr>
            <a:grpSpLocks/>
          </p:cNvGrpSpPr>
          <p:nvPr/>
        </p:nvGrpSpPr>
        <p:grpSpPr bwMode="auto">
          <a:xfrm>
            <a:off x="4043363" y="3730626"/>
            <a:ext cx="5186362" cy="360363"/>
            <a:chOff x="1655" y="2568"/>
            <a:chExt cx="3267" cy="227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927" y="2568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1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472" y="2568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1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016" y="2568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1</a:t>
              </a: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4105" y="2568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1</a:t>
              </a: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4649" y="2568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1</a:t>
              </a:r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1655" y="2568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1</a:t>
              </a:r>
            </a:p>
          </p:txBody>
        </p:sp>
      </p:grpSp>
      <p:grpSp>
        <p:nvGrpSpPr>
          <p:cNvPr id="31" name="Group 123"/>
          <p:cNvGrpSpPr>
            <a:grpSpLocks/>
          </p:cNvGrpSpPr>
          <p:nvPr/>
        </p:nvGrpSpPr>
        <p:grpSpPr bwMode="auto">
          <a:xfrm>
            <a:off x="3179763" y="3730626"/>
            <a:ext cx="6915150" cy="360363"/>
            <a:chOff x="1111" y="2568"/>
            <a:chExt cx="4356" cy="227"/>
          </a:xfrm>
        </p:grpSpPr>
        <p:sp>
          <p:nvSpPr>
            <p:cNvPr id="32" name="Rectangle 23"/>
            <p:cNvSpPr>
              <a:spLocks noChangeArrowheads="1"/>
            </p:cNvSpPr>
            <p:nvPr/>
          </p:nvSpPr>
          <p:spPr bwMode="auto">
            <a:xfrm>
              <a:off x="1383" y="2568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0</a:t>
              </a:r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3560" y="2568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0</a:t>
              </a:r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5194" y="2568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0</a:t>
              </a:r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1111" y="2568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0</a:t>
              </a: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2200" y="2568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0</a:t>
              </a:r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2744" y="2568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0</a:t>
              </a:r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3288" y="2568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0</a:t>
              </a:r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3833" y="2568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0</a:t>
              </a: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4377" y="2568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0</a:t>
              </a: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4921" y="2568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0</a:t>
              </a:r>
            </a:p>
          </p:txBody>
        </p:sp>
      </p:grpSp>
      <p:grpSp>
        <p:nvGrpSpPr>
          <p:cNvPr id="42" name="Group 74"/>
          <p:cNvGrpSpPr>
            <a:grpSpLocks/>
          </p:cNvGrpSpPr>
          <p:nvPr/>
        </p:nvGrpSpPr>
        <p:grpSpPr bwMode="auto">
          <a:xfrm>
            <a:off x="3179763" y="5241926"/>
            <a:ext cx="6915150" cy="360363"/>
            <a:chOff x="747" y="3521"/>
            <a:chExt cx="4356" cy="227"/>
          </a:xfrm>
        </p:grpSpPr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1019" y="3521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0</a:t>
              </a: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1563" y="3521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1</a:t>
              </a:r>
            </a:p>
          </p:txBody>
        </p: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2108" y="3521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1</a:t>
              </a: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2652" y="3521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1</a:t>
              </a:r>
            </a:p>
          </p:txBody>
        </p:sp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3196" y="3521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0</a:t>
              </a:r>
            </a:p>
          </p:txBody>
        </p:sp>
        <p:sp>
          <p:nvSpPr>
            <p:cNvPr id="48" name="Rectangle 44"/>
            <p:cNvSpPr>
              <a:spLocks noChangeArrowheads="1"/>
            </p:cNvSpPr>
            <p:nvPr/>
          </p:nvSpPr>
          <p:spPr bwMode="auto">
            <a:xfrm>
              <a:off x="3741" y="3521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1</a:t>
              </a:r>
            </a:p>
          </p:txBody>
        </p:sp>
        <p:sp>
          <p:nvSpPr>
            <p:cNvPr id="49" name="Rectangle 45"/>
            <p:cNvSpPr>
              <a:spLocks noChangeArrowheads="1"/>
            </p:cNvSpPr>
            <p:nvPr/>
          </p:nvSpPr>
          <p:spPr bwMode="auto">
            <a:xfrm>
              <a:off x="4285" y="3521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1</a:t>
              </a:r>
            </a:p>
          </p:txBody>
        </p:sp>
        <p:sp>
          <p:nvSpPr>
            <p:cNvPr id="50" name="Rectangle 46"/>
            <p:cNvSpPr>
              <a:spLocks noChangeArrowheads="1"/>
            </p:cNvSpPr>
            <p:nvPr/>
          </p:nvSpPr>
          <p:spPr bwMode="auto">
            <a:xfrm>
              <a:off x="4830" y="3521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0</a:t>
              </a:r>
            </a:p>
          </p:txBody>
        </p:sp>
        <p:sp>
          <p:nvSpPr>
            <p:cNvPr id="51" name="Rectangle 47"/>
            <p:cNvSpPr>
              <a:spLocks noChangeArrowheads="1"/>
            </p:cNvSpPr>
            <p:nvPr/>
          </p:nvSpPr>
          <p:spPr bwMode="auto">
            <a:xfrm>
              <a:off x="747" y="3521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0</a:t>
              </a:r>
            </a:p>
          </p:txBody>
        </p:sp>
        <p:sp>
          <p:nvSpPr>
            <p:cNvPr id="52" name="Rectangle 48"/>
            <p:cNvSpPr>
              <a:spLocks noChangeArrowheads="1"/>
            </p:cNvSpPr>
            <p:nvPr/>
          </p:nvSpPr>
          <p:spPr bwMode="auto">
            <a:xfrm>
              <a:off x="1291" y="3521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0</a:t>
              </a:r>
            </a:p>
          </p:txBody>
        </p:sp>
        <p:sp>
          <p:nvSpPr>
            <p:cNvPr id="53" name="Rectangle 49"/>
            <p:cNvSpPr>
              <a:spLocks noChangeArrowheads="1"/>
            </p:cNvSpPr>
            <p:nvPr/>
          </p:nvSpPr>
          <p:spPr bwMode="auto">
            <a:xfrm>
              <a:off x="1836" y="3521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0</a:t>
              </a:r>
            </a:p>
          </p:txBody>
        </p:sp>
        <p:sp>
          <p:nvSpPr>
            <p:cNvPr id="54" name="Rectangle 50"/>
            <p:cNvSpPr>
              <a:spLocks noChangeArrowheads="1"/>
            </p:cNvSpPr>
            <p:nvPr/>
          </p:nvSpPr>
          <p:spPr bwMode="auto">
            <a:xfrm>
              <a:off x="2380" y="3521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0</a:t>
              </a:r>
            </a:p>
          </p:txBody>
        </p:sp>
        <p:sp>
          <p:nvSpPr>
            <p:cNvPr id="55" name="Rectangle 51"/>
            <p:cNvSpPr>
              <a:spLocks noChangeArrowheads="1"/>
            </p:cNvSpPr>
            <p:nvPr/>
          </p:nvSpPr>
          <p:spPr bwMode="auto">
            <a:xfrm>
              <a:off x="2924" y="3521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0</a:t>
              </a:r>
            </a:p>
          </p:txBody>
        </p:sp>
        <p:sp>
          <p:nvSpPr>
            <p:cNvPr id="56" name="Rectangle 52"/>
            <p:cNvSpPr>
              <a:spLocks noChangeArrowheads="1"/>
            </p:cNvSpPr>
            <p:nvPr/>
          </p:nvSpPr>
          <p:spPr bwMode="auto">
            <a:xfrm>
              <a:off x="3469" y="3521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0</a:t>
              </a:r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4013" y="3521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0</a:t>
              </a:r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4557" y="3521"/>
              <a:ext cx="27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000">
                  <a:latin typeface="+mn-lt"/>
                </a:rPr>
                <a:t>0</a:t>
              </a:r>
            </a:p>
          </p:txBody>
        </p:sp>
      </p:grpSp>
      <p:grpSp>
        <p:nvGrpSpPr>
          <p:cNvPr id="59" name="Group 113"/>
          <p:cNvGrpSpPr>
            <a:grpSpLocks/>
          </p:cNvGrpSpPr>
          <p:nvPr/>
        </p:nvGrpSpPr>
        <p:grpSpPr bwMode="auto">
          <a:xfrm>
            <a:off x="3611563" y="1858963"/>
            <a:ext cx="6483350" cy="360362"/>
            <a:chOff x="1383" y="1389"/>
            <a:chExt cx="4084" cy="227"/>
          </a:xfrm>
        </p:grpSpPr>
        <p:sp>
          <p:nvSpPr>
            <p:cNvPr id="60" name="Rectangle 55"/>
            <p:cNvSpPr>
              <a:spLocks noChangeArrowheads="1"/>
            </p:cNvSpPr>
            <p:nvPr/>
          </p:nvSpPr>
          <p:spPr bwMode="auto">
            <a:xfrm>
              <a:off x="1383" y="1389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1</a:t>
              </a:r>
            </a:p>
          </p:txBody>
        </p:sp>
        <p:sp>
          <p:nvSpPr>
            <p:cNvPr id="61" name="Rectangle 56"/>
            <p:cNvSpPr>
              <a:spLocks noChangeArrowheads="1"/>
            </p:cNvSpPr>
            <p:nvPr/>
          </p:nvSpPr>
          <p:spPr bwMode="auto">
            <a:xfrm>
              <a:off x="1927" y="1389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3</a:t>
              </a:r>
            </a:p>
          </p:txBody>
        </p:sp>
        <p:sp>
          <p:nvSpPr>
            <p:cNvPr id="62" name="Rectangle 57"/>
            <p:cNvSpPr>
              <a:spLocks noChangeArrowheads="1"/>
            </p:cNvSpPr>
            <p:nvPr/>
          </p:nvSpPr>
          <p:spPr bwMode="auto">
            <a:xfrm>
              <a:off x="2472" y="1389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5</a:t>
              </a:r>
            </a:p>
          </p:txBody>
        </p:sp>
        <p:sp>
          <p:nvSpPr>
            <p:cNvPr id="63" name="Rectangle 58"/>
            <p:cNvSpPr>
              <a:spLocks noChangeArrowheads="1"/>
            </p:cNvSpPr>
            <p:nvPr/>
          </p:nvSpPr>
          <p:spPr bwMode="auto">
            <a:xfrm>
              <a:off x="3016" y="1389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7</a:t>
              </a:r>
            </a:p>
          </p:txBody>
        </p:sp>
        <p:sp>
          <p:nvSpPr>
            <p:cNvPr id="64" name="Rectangle 59"/>
            <p:cNvSpPr>
              <a:spLocks noChangeArrowheads="1"/>
            </p:cNvSpPr>
            <p:nvPr/>
          </p:nvSpPr>
          <p:spPr bwMode="auto">
            <a:xfrm>
              <a:off x="3560" y="1389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9</a:t>
              </a:r>
            </a:p>
          </p:txBody>
        </p:sp>
        <p:sp>
          <p:nvSpPr>
            <p:cNvPr id="65" name="Rectangle 60"/>
            <p:cNvSpPr>
              <a:spLocks noChangeArrowheads="1"/>
            </p:cNvSpPr>
            <p:nvPr/>
          </p:nvSpPr>
          <p:spPr bwMode="auto">
            <a:xfrm>
              <a:off x="4105" y="1389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11</a:t>
              </a:r>
            </a:p>
          </p:txBody>
        </p:sp>
        <p:sp>
          <p:nvSpPr>
            <p:cNvPr id="66" name="Rectangle 61"/>
            <p:cNvSpPr>
              <a:spLocks noChangeArrowheads="1"/>
            </p:cNvSpPr>
            <p:nvPr/>
          </p:nvSpPr>
          <p:spPr bwMode="auto">
            <a:xfrm>
              <a:off x="4649" y="1389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13</a:t>
              </a:r>
            </a:p>
          </p:txBody>
        </p:sp>
        <p:sp>
          <p:nvSpPr>
            <p:cNvPr id="67" name="Rectangle 62"/>
            <p:cNvSpPr>
              <a:spLocks noChangeArrowheads="1"/>
            </p:cNvSpPr>
            <p:nvPr/>
          </p:nvSpPr>
          <p:spPr bwMode="auto">
            <a:xfrm>
              <a:off x="5194" y="1389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15</a:t>
              </a:r>
            </a:p>
          </p:txBody>
        </p:sp>
      </p:grpSp>
      <p:grpSp>
        <p:nvGrpSpPr>
          <p:cNvPr id="68" name="Group 112"/>
          <p:cNvGrpSpPr>
            <a:grpSpLocks/>
          </p:cNvGrpSpPr>
          <p:nvPr/>
        </p:nvGrpSpPr>
        <p:grpSpPr bwMode="auto">
          <a:xfrm>
            <a:off x="3179763" y="1858963"/>
            <a:ext cx="6481762" cy="360362"/>
            <a:chOff x="1111" y="1389"/>
            <a:chExt cx="4083" cy="227"/>
          </a:xfrm>
        </p:grpSpPr>
        <p:sp>
          <p:nvSpPr>
            <p:cNvPr id="69" name="Rectangle 63"/>
            <p:cNvSpPr>
              <a:spLocks noChangeArrowheads="1"/>
            </p:cNvSpPr>
            <p:nvPr/>
          </p:nvSpPr>
          <p:spPr bwMode="auto">
            <a:xfrm>
              <a:off x="1111" y="1389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0</a:t>
              </a:r>
            </a:p>
          </p:txBody>
        </p:sp>
        <p:sp>
          <p:nvSpPr>
            <p:cNvPr id="70" name="Rectangle 64"/>
            <p:cNvSpPr>
              <a:spLocks noChangeArrowheads="1"/>
            </p:cNvSpPr>
            <p:nvPr/>
          </p:nvSpPr>
          <p:spPr bwMode="auto">
            <a:xfrm>
              <a:off x="1655" y="1389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2</a:t>
              </a:r>
            </a:p>
          </p:txBody>
        </p:sp>
        <p:sp>
          <p:nvSpPr>
            <p:cNvPr id="71" name="Rectangle 65"/>
            <p:cNvSpPr>
              <a:spLocks noChangeArrowheads="1"/>
            </p:cNvSpPr>
            <p:nvPr/>
          </p:nvSpPr>
          <p:spPr bwMode="auto">
            <a:xfrm>
              <a:off x="2200" y="1389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4</a:t>
              </a:r>
            </a:p>
          </p:txBody>
        </p:sp>
        <p:sp>
          <p:nvSpPr>
            <p:cNvPr id="72" name="Rectangle 66"/>
            <p:cNvSpPr>
              <a:spLocks noChangeArrowheads="1"/>
            </p:cNvSpPr>
            <p:nvPr/>
          </p:nvSpPr>
          <p:spPr bwMode="auto">
            <a:xfrm>
              <a:off x="2744" y="1389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6</a:t>
              </a:r>
            </a:p>
          </p:txBody>
        </p:sp>
        <p:sp>
          <p:nvSpPr>
            <p:cNvPr id="73" name="Rectangle 67"/>
            <p:cNvSpPr>
              <a:spLocks noChangeArrowheads="1"/>
            </p:cNvSpPr>
            <p:nvPr/>
          </p:nvSpPr>
          <p:spPr bwMode="auto">
            <a:xfrm>
              <a:off x="3288" y="1389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8</a:t>
              </a:r>
            </a:p>
          </p:txBody>
        </p:sp>
        <p:sp>
          <p:nvSpPr>
            <p:cNvPr id="74" name="Rectangle 68"/>
            <p:cNvSpPr>
              <a:spLocks noChangeArrowheads="1"/>
            </p:cNvSpPr>
            <p:nvPr/>
          </p:nvSpPr>
          <p:spPr bwMode="auto">
            <a:xfrm>
              <a:off x="3833" y="1389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10</a:t>
              </a:r>
            </a:p>
          </p:txBody>
        </p:sp>
        <p:sp>
          <p:nvSpPr>
            <p:cNvPr id="75" name="Rectangle 69"/>
            <p:cNvSpPr>
              <a:spLocks noChangeArrowheads="1"/>
            </p:cNvSpPr>
            <p:nvPr/>
          </p:nvSpPr>
          <p:spPr bwMode="auto">
            <a:xfrm>
              <a:off x="4377" y="1389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12</a:t>
              </a:r>
            </a:p>
          </p:txBody>
        </p:sp>
        <p:sp>
          <p:nvSpPr>
            <p:cNvPr id="76" name="Rectangle 70"/>
            <p:cNvSpPr>
              <a:spLocks noChangeArrowheads="1"/>
            </p:cNvSpPr>
            <p:nvPr/>
          </p:nvSpPr>
          <p:spPr bwMode="auto">
            <a:xfrm>
              <a:off x="4921" y="1389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14</a:t>
              </a:r>
            </a:p>
          </p:txBody>
        </p:sp>
      </p:grpSp>
      <p:grpSp>
        <p:nvGrpSpPr>
          <p:cNvPr id="77" name="Group 126"/>
          <p:cNvGrpSpPr>
            <a:grpSpLocks/>
          </p:cNvGrpSpPr>
          <p:nvPr/>
        </p:nvGrpSpPr>
        <p:grpSpPr bwMode="auto">
          <a:xfrm>
            <a:off x="4044951" y="3370263"/>
            <a:ext cx="5186363" cy="360362"/>
            <a:chOff x="1656" y="2341"/>
            <a:chExt cx="3267" cy="227"/>
          </a:xfrm>
        </p:grpSpPr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1928" y="2341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3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2473" y="2341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5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3017" y="2341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7</a:t>
              </a:r>
            </a:p>
          </p:txBody>
        </p:sp>
        <p:sp>
          <p:nvSpPr>
            <p:cNvPr id="81" name="Rectangle 81"/>
            <p:cNvSpPr>
              <a:spLocks noChangeArrowheads="1"/>
            </p:cNvSpPr>
            <p:nvPr/>
          </p:nvSpPr>
          <p:spPr bwMode="auto">
            <a:xfrm>
              <a:off x="4106" y="2341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11</a:t>
              </a:r>
            </a:p>
          </p:txBody>
        </p:sp>
        <p:sp>
          <p:nvSpPr>
            <p:cNvPr id="82" name="Rectangle 82"/>
            <p:cNvSpPr>
              <a:spLocks noChangeArrowheads="1"/>
            </p:cNvSpPr>
            <p:nvPr/>
          </p:nvSpPr>
          <p:spPr bwMode="auto">
            <a:xfrm>
              <a:off x="4650" y="2341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13</a:t>
              </a:r>
            </a:p>
          </p:txBody>
        </p:sp>
        <p:sp>
          <p:nvSpPr>
            <p:cNvPr id="83" name="Rectangle 85"/>
            <p:cNvSpPr>
              <a:spLocks noChangeArrowheads="1"/>
            </p:cNvSpPr>
            <p:nvPr/>
          </p:nvSpPr>
          <p:spPr bwMode="auto">
            <a:xfrm>
              <a:off x="1656" y="2341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2</a:t>
              </a:r>
            </a:p>
          </p:txBody>
        </p:sp>
      </p:grpSp>
      <p:grpSp>
        <p:nvGrpSpPr>
          <p:cNvPr id="84" name="Group 125"/>
          <p:cNvGrpSpPr>
            <a:grpSpLocks/>
          </p:cNvGrpSpPr>
          <p:nvPr/>
        </p:nvGrpSpPr>
        <p:grpSpPr bwMode="auto">
          <a:xfrm>
            <a:off x="3181350" y="3370263"/>
            <a:ext cx="6915150" cy="360362"/>
            <a:chOff x="1112" y="2341"/>
            <a:chExt cx="4356" cy="227"/>
          </a:xfrm>
        </p:grpSpPr>
        <p:sp>
          <p:nvSpPr>
            <p:cNvPr id="85" name="Rectangle 76"/>
            <p:cNvSpPr>
              <a:spLocks noChangeArrowheads="1"/>
            </p:cNvSpPr>
            <p:nvPr/>
          </p:nvSpPr>
          <p:spPr bwMode="auto">
            <a:xfrm>
              <a:off x="1384" y="2341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1</a:t>
              </a:r>
            </a:p>
          </p:txBody>
        </p:sp>
        <p:sp>
          <p:nvSpPr>
            <p:cNvPr id="86" name="Rectangle 80"/>
            <p:cNvSpPr>
              <a:spLocks noChangeArrowheads="1"/>
            </p:cNvSpPr>
            <p:nvPr/>
          </p:nvSpPr>
          <p:spPr bwMode="auto">
            <a:xfrm>
              <a:off x="3561" y="2341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9</a:t>
              </a:r>
            </a:p>
          </p:txBody>
        </p:sp>
        <p:sp>
          <p:nvSpPr>
            <p:cNvPr id="87" name="Rectangle 83"/>
            <p:cNvSpPr>
              <a:spLocks noChangeArrowheads="1"/>
            </p:cNvSpPr>
            <p:nvPr/>
          </p:nvSpPr>
          <p:spPr bwMode="auto">
            <a:xfrm>
              <a:off x="5195" y="2341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15</a:t>
              </a:r>
            </a:p>
          </p:txBody>
        </p:sp>
        <p:sp>
          <p:nvSpPr>
            <p:cNvPr id="88" name="Rectangle 84"/>
            <p:cNvSpPr>
              <a:spLocks noChangeArrowheads="1"/>
            </p:cNvSpPr>
            <p:nvPr/>
          </p:nvSpPr>
          <p:spPr bwMode="auto">
            <a:xfrm>
              <a:off x="1112" y="2341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0</a:t>
              </a:r>
            </a:p>
          </p:txBody>
        </p:sp>
        <p:sp>
          <p:nvSpPr>
            <p:cNvPr id="89" name="Rectangle 86"/>
            <p:cNvSpPr>
              <a:spLocks noChangeArrowheads="1"/>
            </p:cNvSpPr>
            <p:nvPr/>
          </p:nvSpPr>
          <p:spPr bwMode="auto">
            <a:xfrm>
              <a:off x="2201" y="2341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4</a:t>
              </a:r>
            </a:p>
          </p:txBody>
        </p:sp>
        <p:sp>
          <p:nvSpPr>
            <p:cNvPr id="90" name="Rectangle 87"/>
            <p:cNvSpPr>
              <a:spLocks noChangeArrowheads="1"/>
            </p:cNvSpPr>
            <p:nvPr/>
          </p:nvSpPr>
          <p:spPr bwMode="auto">
            <a:xfrm>
              <a:off x="2745" y="2341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6</a:t>
              </a:r>
            </a:p>
          </p:txBody>
        </p:sp>
        <p:sp>
          <p:nvSpPr>
            <p:cNvPr id="91" name="Rectangle 88"/>
            <p:cNvSpPr>
              <a:spLocks noChangeArrowheads="1"/>
            </p:cNvSpPr>
            <p:nvPr/>
          </p:nvSpPr>
          <p:spPr bwMode="auto">
            <a:xfrm>
              <a:off x="3289" y="2341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8</a:t>
              </a:r>
            </a:p>
          </p:txBody>
        </p:sp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3834" y="2341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10</a:t>
              </a:r>
            </a:p>
          </p:txBody>
        </p:sp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4378" y="2341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12</a:t>
              </a:r>
            </a:p>
          </p:txBody>
        </p:sp>
        <p:sp>
          <p:nvSpPr>
            <p:cNvPr id="94" name="Rectangle 91"/>
            <p:cNvSpPr>
              <a:spLocks noChangeArrowheads="1"/>
            </p:cNvSpPr>
            <p:nvPr/>
          </p:nvSpPr>
          <p:spPr bwMode="auto">
            <a:xfrm>
              <a:off x="4922" y="2341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14</a:t>
              </a:r>
            </a:p>
          </p:txBody>
        </p:sp>
      </p:grpSp>
      <p:grpSp>
        <p:nvGrpSpPr>
          <p:cNvPr id="95" name="Group 141"/>
          <p:cNvGrpSpPr>
            <a:grpSpLocks/>
          </p:cNvGrpSpPr>
          <p:nvPr/>
        </p:nvGrpSpPr>
        <p:grpSpPr bwMode="auto">
          <a:xfrm>
            <a:off x="4476751" y="4883151"/>
            <a:ext cx="4754563" cy="360363"/>
            <a:chOff x="1928" y="3294"/>
            <a:chExt cx="2995" cy="227"/>
          </a:xfrm>
        </p:grpSpPr>
        <p:sp>
          <p:nvSpPr>
            <p:cNvPr id="96" name="Rectangle 94"/>
            <p:cNvSpPr>
              <a:spLocks noChangeArrowheads="1"/>
            </p:cNvSpPr>
            <p:nvPr/>
          </p:nvSpPr>
          <p:spPr bwMode="auto">
            <a:xfrm>
              <a:off x="1928" y="3294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3</a:t>
              </a:r>
            </a:p>
          </p:txBody>
        </p:sp>
        <p:sp>
          <p:nvSpPr>
            <p:cNvPr id="97" name="Rectangle 95"/>
            <p:cNvSpPr>
              <a:spLocks noChangeArrowheads="1"/>
            </p:cNvSpPr>
            <p:nvPr/>
          </p:nvSpPr>
          <p:spPr bwMode="auto">
            <a:xfrm>
              <a:off x="2473" y="3294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5</a:t>
              </a:r>
            </a:p>
          </p:txBody>
        </p:sp>
        <p:sp>
          <p:nvSpPr>
            <p:cNvPr id="98" name="Rectangle 96"/>
            <p:cNvSpPr>
              <a:spLocks noChangeArrowheads="1"/>
            </p:cNvSpPr>
            <p:nvPr/>
          </p:nvSpPr>
          <p:spPr bwMode="auto">
            <a:xfrm>
              <a:off x="3017" y="3294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7</a:t>
              </a:r>
            </a:p>
          </p:txBody>
        </p:sp>
        <p:sp>
          <p:nvSpPr>
            <p:cNvPr id="99" name="Rectangle 98"/>
            <p:cNvSpPr>
              <a:spLocks noChangeArrowheads="1"/>
            </p:cNvSpPr>
            <p:nvPr/>
          </p:nvSpPr>
          <p:spPr bwMode="auto">
            <a:xfrm>
              <a:off x="4106" y="3294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11</a:t>
              </a:r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4650" y="3294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13</a:t>
              </a:r>
            </a:p>
          </p:txBody>
        </p:sp>
      </p:grpSp>
      <p:grpSp>
        <p:nvGrpSpPr>
          <p:cNvPr id="101" name="Group 140"/>
          <p:cNvGrpSpPr>
            <a:grpSpLocks/>
          </p:cNvGrpSpPr>
          <p:nvPr/>
        </p:nvGrpSpPr>
        <p:grpSpPr bwMode="auto">
          <a:xfrm>
            <a:off x="3181350" y="4883151"/>
            <a:ext cx="6915150" cy="360363"/>
            <a:chOff x="1112" y="3294"/>
            <a:chExt cx="4356" cy="227"/>
          </a:xfrm>
        </p:grpSpPr>
        <p:sp>
          <p:nvSpPr>
            <p:cNvPr id="102" name="Rectangle 93"/>
            <p:cNvSpPr>
              <a:spLocks noChangeArrowheads="1"/>
            </p:cNvSpPr>
            <p:nvPr/>
          </p:nvSpPr>
          <p:spPr bwMode="auto">
            <a:xfrm>
              <a:off x="1384" y="3294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1</a:t>
              </a:r>
            </a:p>
          </p:txBody>
        </p:sp>
        <p:sp>
          <p:nvSpPr>
            <p:cNvPr id="103" name="Rectangle 97"/>
            <p:cNvSpPr>
              <a:spLocks noChangeArrowheads="1"/>
            </p:cNvSpPr>
            <p:nvPr/>
          </p:nvSpPr>
          <p:spPr bwMode="auto">
            <a:xfrm>
              <a:off x="3561" y="3294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9</a:t>
              </a:r>
            </a:p>
          </p:txBody>
        </p:sp>
        <p:sp>
          <p:nvSpPr>
            <p:cNvPr id="104" name="Rectangle 100"/>
            <p:cNvSpPr>
              <a:spLocks noChangeArrowheads="1"/>
            </p:cNvSpPr>
            <p:nvPr/>
          </p:nvSpPr>
          <p:spPr bwMode="auto">
            <a:xfrm>
              <a:off x="5195" y="3294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15</a:t>
              </a:r>
            </a:p>
          </p:txBody>
        </p:sp>
        <p:sp>
          <p:nvSpPr>
            <p:cNvPr id="105" name="Rectangle 101"/>
            <p:cNvSpPr>
              <a:spLocks noChangeArrowheads="1"/>
            </p:cNvSpPr>
            <p:nvPr/>
          </p:nvSpPr>
          <p:spPr bwMode="auto">
            <a:xfrm>
              <a:off x="1112" y="3294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0</a:t>
              </a:r>
            </a:p>
          </p:txBody>
        </p:sp>
        <p:sp>
          <p:nvSpPr>
            <p:cNvPr id="106" name="Rectangle 102"/>
            <p:cNvSpPr>
              <a:spLocks noChangeArrowheads="1"/>
            </p:cNvSpPr>
            <p:nvPr/>
          </p:nvSpPr>
          <p:spPr bwMode="auto">
            <a:xfrm>
              <a:off x="1656" y="3294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2</a:t>
              </a:r>
            </a:p>
          </p:txBody>
        </p:sp>
        <p:sp>
          <p:nvSpPr>
            <p:cNvPr id="107" name="Rectangle 103"/>
            <p:cNvSpPr>
              <a:spLocks noChangeArrowheads="1"/>
            </p:cNvSpPr>
            <p:nvPr/>
          </p:nvSpPr>
          <p:spPr bwMode="auto">
            <a:xfrm>
              <a:off x="2201" y="3294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4</a:t>
              </a:r>
            </a:p>
          </p:txBody>
        </p:sp>
        <p:sp>
          <p:nvSpPr>
            <p:cNvPr id="108" name="Rectangle 104"/>
            <p:cNvSpPr>
              <a:spLocks noChangeArrowheads="1"/>
            </p:cNvSpPr>
            <p:nvPr/>
          </p:nvSpPr>
          <p:spPr bwMode="auto">
            <a:xfrm>
              <a:off x="2745" y="3294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6</a:t>
              </a:r>
            </a:p>
          </p:txBody>
        </p:sp>
        <p:sp>
          <p:nvSpPr>
            <p:cNvPr id="109" name="Rectangle 105"/>
            <p:cNvSpPr>
              <a:spLocks noChangeArrowheads="1"/>
            </p:cNvSpPr>
            <p:nvPr/>
          </p:nvSpPr>
          <p:spPr bwMode="auto">
            <a:xfrm>
              <a:off x="3289" y="3294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8</a:t>
              </a:r>
            </a:p>
          </p:txBody>
        </p:sp>
        <p:sp>
          <p:nvSpPr>
            <p:cNvPr id="110" name="Rectangle 106"/>
            <p:cNvSpPr>
              <a:spLocks noChangeArrowheads="1"/>
            </p:cNvSpPr>
            <p:nvPr/>
          </p:nvSpPr>
          <p:spPr bwMode="auto">
            <a:xfrm>
              <a:off x="3834" y="3294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10</a:t>
              </a:r>
            </a:p>
          </p:txBody>
        </p:sp>
        <p:sp>
          <p:nvSpPr>
            <p:cNvPr id="111" name="Rectangle 107"/>
            <p:cNvSpPr>
              <a:spLocks noChangeArrowheads="1"/>
            </p:cNvSpPr>
            <p:nvPr/>
          </p:nvSpPr>
          <p:spPr bwMode="auto">
            <a:xfrm>
              <a:off x="4378" y="3294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12</a:t>
              </a:r>
            </a:p>
          </p:txBody>
        </p:sp>
        <p:sp>
          <p:nvSpPr>
            <p:cNvPr id="112" name="Rectangle 108"/>
            <p:cNvSpPr>
              <a:spLocks noChangeArrowheads="1"/>
            </p:cNvSpPr>
            <p:nvPr/>
          </p:nvSpPr>
          <p:spPr bwMode="auto">
            <a:xfrm>
              <a:off x="4922" y="3294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/>
                <a:t>14</a:t>
              </a:r>
            </a:p>
          </p:txBody>
        </p:sp>
      </p:grpSp>
      <p:grpSp>
        <p:nvGrpSpPr>
          <p:cNvPr id="113" name="Group 114"/>
          <p:cNvGrpSpPr>
            <a:grpSpLocks/>
          </p:cNvGrpSpPr>
          <p:nvPr/>
        </p:nvGrpSpPr>
        <p:grpSpPr bwMode="auto">
          <a:xfrm>
            <a:off x="3611563" y="1858963"/>
            <a:ext cx="6483350" cy="360362"/>
            <a:chOff x="1383" y="1389"/>
            <a:chExt cx="4084" cy="227"/>
          </a:xfrm>
        </p:grpSpPr>
        <p:sp>
          <p:nvSpPr>
            <p:cNvPr id="114" name="Rectangle 115"/>
            <p:cNvSpPr>
              <a:spLocks noChangeArrowheads="1"/>
            </p:cNvSpPr>
            <p:nvPr/>
          </p:nvSpPr>
          <p:spPr bwMode="auto">
            <a:xfrm>
              <a:off x="1383" y="1389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5" name="Rectangle 116"/>
            <p:cNvSpPr>
              <a:spLocks noChangeArrowheads="1"/>
            </p:cNvSpPr>
            <p:nvPr/>
          </p:nvSpPr>
          <p:spPr bwMode="auto">
            <a:xfrm>
              <a:off x="1927" y="1389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16" name="Rectangle 117"/>
            <p:cNvSpPr>
              <a:spLocks noChangeArrowheads="1"/>
            </p:cNvSpPr>
            <p:nvPr/>
          </p:nvSpPr>
          <p:spPr bwMode="auto">
            <a:xfrm>
              <a:off x="2472" y="1389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17" name="Rectangle 118"/>
            <p:cNvSpPr>
              <a:spLocks noChangeArrowheads="1"/>
            </p:cNvSpPr>
            <p:nvPr/>
          </p:nvSpPr>
          <p:spPr bwMode="auto">
            <a:xfrm>
              <a:off x="3016" y="1389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 b="1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18" name="Rectangle 119"/>
            <p:cNvSpPr>
              <a:spLocks noChangeArrowheads="1"/>
            </p:cNvSpPr>
            <p:nvPr/>
          </p:nvSpPr>
          <p:spPr bwMode="auto">
            <a:xfrm>
              <a:off x="3560" y="1389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 b="1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119" name="Rectangle 120"/>
            <p:cNvSpPr>
              <a:spLocks noChangeArrowheads="1"/>
            </p:cNvSpPr>
            <p:nvPr/>
          </p:nvSpPr>
          <p:spPr bwMode="auto">
            <a:xfrm>
              <a:off x="4105" y="1389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 b="1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120" name="Rectangle 121"/>
            <p:cNvSpPr>
              <a:spLocks noChangeArrowheads="1"/>
            </p:cNvSpPr>
            <p:nvPr/>
          </p:nvSpPr>
          <p:spPr bwMode="auto">
            <a:xfrm>
              <a:off x="4649" y="1389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 b="1">
                  <a:solidFill>
                    <a:srgbClr val="FF0000"/>
                  </a:solidFill>
                </a:rPr>
                <a:t>13</a:t>
              </a:r>
            </a:p>
          </p:txBody>
        </p:sp>
        <p:sp>
          <p:nvSpPr>
            <p:cNvPr id="121" name="Rectangle 122"/>
            <p:cNvSpPr>
              <a:spLocks noChangeArrowheads="1"/>
            </p:cNvSpPr>
            <p:nvPr/>
          </p:nvSpPr>
          <p:spPr bwMode="auto">
            <a:xfrm>
              <a:off x="5194" y="1389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 b="1">
                  <a:solidFill>
                    <a:srgbClr val="FF0000"/>
                  </a:solidFill>
                </a:rPr>
                <a:t>15</a:t>
              </a:r>
            </a:p>
          </p:txBody>
        </p:sp>
      </p:grpSp>
      <p:grpSp>
        <p:nvGrpSpPr>
          <p:cNvPr id="122" name="Group 127"/>
          <p:cNvGrpSpPr>
            <a:grpSpLocks/>
          </p:cNvGrpSpPr>
          <p:nvPr/>
        </p:nvGrpSpPr>
        <p:grpSpPr bwMode="auto">
          <a:xfrm>
            <a:off x="4043363" y="3370263"/>
            <a:ext cx="5186362" cy="360362"/>
            <a:chOff x="1656" y="2341"/>
            <a:chExt cx="3267" cy="227"/>
          </a:xfrm>
        </p:grpSpPr>
        <p:sp>
          <p:nvSpPr>
            <p:cNvPr id="123" name="Rectangle 128"/>
            <p:cNvSpPr>
              <a:spLocks noChangeArrowheads="1"/>
            </p:cNvSpPr>
            <p:nvPr/>
          </p:nvSpPr>
          <p:spPr bwMode="auto">
            <a:xfrm>
              <a:off x="1928" y="2341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 b="1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124" name="Rectangle 129"/>
            <p:cNvSpPr>
              <a:spLocks noChangeArrowheads="1"/>
            </p:cNvSpPr>
            <p:nvPr/>
          </p:nvSpPr>
          <p:spPr bwMode="auto">
            <a:xfrm>
              <a:off x="2473" y="2341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 b="1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25" name="Rectangle 130"/>
            <p:cNvSpPr>
              <a:spLocks noChangeArrowheads="1"/>
            </p:cNvSpPr>
            <p:nvPr/>
          </p:nvSpPr>
          <p:spPr bwMode="auto">
            <a:xfrm>
              <a:off x="3017" y="2341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 b="1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26" name="Rectangle 131"/>
            <p:cNvSpPr>
              <a:spLocks noChangeArrowheads="1"/>
            </p:cNvSpPr>
            <p:nvPr/>
          </p:nvSpPr>
          <p:spPr bwMode="auto">
            <a:xfrm>
              <a:off x="4106" y="2341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 b="1">
                  <a:solidFill>
                    <a:srgbClr val="0000FF"/>
                  </a:solidFill>
                </a:rPr>
                <a:t>11</a:t>
              </a:r>
            </a:p>
          </p:txBody>
        </p:sp>
        <p:sp>
          <p:nvSpPr>
            <p:cNvPr id="127" name="Rectangle 132"/>
            <p:cNvSpPr>
              <a:spLocks noChangeArrowheads="1"/>
            </p:cNvSpPr>
            <p:nvPr/>
          </p:nvSpPr>
          <p:spPr bwMode="auto">
            <a:xfrm>
              <a:off x="4650" y="2341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 b="1">
                  <a:solidFill>
                    <a:srgbClr val="0000FF"/>
                  </a:solidFill>
                </a:rPr>
                <a:t>13</a:t>
              </a:r>
            </a:p>
          </p:txBody>
        </p:sp>
        <p:sp>
          <p:nvSpPr>
            <p:cNvPr id="128" name="Rectangle 133"/>
            <p:cNvSpPr>
              <a:spLocks noChangeArrowheads="1"/>
            </p:cNvSpPr>
            <p:nvPr/>
          </p:nvSpPr>
          <p:spPr bwMode="auto">
            <a:xfrm>
              <a:off x="1656" y="2341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 b="1">
                  <a:solidFill>
                    <a:srgbClr val="0000FF"/>
                  </a:solidFill>
                </a:rPr>
                <a:t>2</a:t>
              </a:r>
            </a:p>
          </p:txBody>
        </p:sp>
      </p:grpSp>
      <p:grpSp>
        <p:nvGrpSpPr>
          <p:cNvPr id="129" name="Group 142"/>
          <p:cNvGrpSpPr>
            <a:grpSpLocks/>
          </p:cNvGrpSpPr>
          <p:nvPr/>
        </p:nvGrpSpPr>
        <p:grpSpPr bwMode="auto">
          <a:xfrm>
            <a:off x="4475163" y="4883151"/>
            <a:ext cx="4754562" cy="360363"/>
            <a:chOff x="1928" y="3294"/>
            <a:chExt cx="2995" cy="227"/>
          </a:xfrm>
        </p:grpSpPr>
        <p:sp>
          <p:nvSpPr>
            <p:cNvPr id="130" name="Rectangle 143"/>
            <p:cNvSpPr>
              <a:spLocks noChangeArrowheads="1"/>
            </p:cNvSpPr>
            <p:nvPr/>
          </p:nvSpPr>
          <p:spPr bwMode="auto">
            <a:xfrm>
              <a:off x="1928" y="3294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 b="1">
                  <a:solidFill>
                    <a:srgbClr val="CC00CC"/>
                  </a:solidFill>
                </a:rPr>
                <a:t>3</a:t>
              </a:r>
            </a:p>
          </p:txBody>
        </p:sp>
        <p:sp>
          <p:nvSpPr>
            <p:cNvPr id="131" name="Rectangle 144"/>
            <p:cNvSpPr>
              <a:spLocks noChangeArrowheads="1"/>
            </p:cNvSpPr>
            <p:nvPr/>
          </p:nvSpPr>
          <p:spPr bwMode="auto">
            <a:xfrm>
              <a:off x="2473" y="3294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 b="1">
                  <a:solidFill>
                    <a:srgbClr val="CC00CC"/>
                  </a:solidFill>
                </a:rPr>
                <a:t>5</a:t>
              </a:r>
            </a:p>
          </p:txBody>
        </p:sp>
        <p:sp>
          <p:nvSpPr>
            <p:cNvPr id="132" name="Rectangle 145"/>
            <p:cNvSpPr>
              <a:spLocks noChangeArrowheads="1"/>
            </p:cNvSpPr>
            <p:nvPr/>
          </p:nvSpPr>
          <p:spPr bwMode="auto">
            <a:xfrm>
              <a:off x="3017" y="3294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 b="1">
                  <a:solidFill>
                    <a:srgbClr val="CC00CC"/>
                  </a:solidFill>
                </a:rPr>
                <a:t>7</a:t>
              </a:r>
            </a:p>
          </p:txBody>
        </p:sp>
        <p:sp>
          <p:nvSpPr>
            <p:cNvPr id="133" name="Rectangle 146"/>
            <p:cNvSpPr>
              <a:spLocks noChangeArrowheads="1"/>
            </p:cNvSpPr>
            <p:nvPr/>
          </p:nvSpPr>
          <p:spPr bwMode="auto">
            <a:xfrm>
              <a:off x="4106" y="3294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 b="1">
                  <a:solidFill>
                    <a:srgbClr val="CC00CC"/>
                  </a:solidFill>
                </a:rPr>
                <a:t>11</a:t>
              </a:r>
            </a:p>
          </p:txBody>
        </p:sp>
        <p:sp>
          <p:nvSpPr>
            <p:cNvPr id="134" name="Rectangle 147"/>
            <p:cNvSpPr>
              <a:spLocks noChangeArrowheads="1"/>
            </p:cNvSpPr>
            <p:nvPr/>
          </p:nvSpPr>
          <p:spPr bwMode="auto">
            <a:xfrm>
              <a:off x="4650" y="3294"/>
              <a:ext cx="2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2400" b="1">
                  <a:solidFill>
                    <a:srgbClr val="CC00CC"/>
                  </a:solidFill>
                </a:rPr>
                <a:t>13</a:t>
              </a:r>
            </a:p>
          </p:txBody>
        </p:sp>
      </p:grpSp>
      <p:grpSp>
        <p:nvGrpSpPr>
          <p:cNvPr id="135" name="Group 150"/>
          <p:cNvGrpSpPr>
            <a:grpSpLocks/>
          </p:cNvGrpSpPr>
          <p:nvPr/>
        </p:nvGrpSpPr>
        <p:grpSpPr bwMode="auto">
          <a:xfrm>
            <a:off x="4475164" y="1787525"/>
            <a:ext cx="4752975" cy="4032250"/>
            <a:chOff x="1927" y="1344"/>
            <a:chExt cx="2994" cy="2540"/>
          </a:xfrm>
        </p:grpSpPr>
        <p:sp>
          <p:nvSpPr>
            <p:cNvPr id="136" name="Rectangle 134"/>
            <p:cNvSpPr>
              <a:spLocks noChangeArrowheads="1"/>
            </p:cNvSpPr>
            <p:nvPr/>
          </p:nvSpPr>
          <p:spPr bwMode="auto">
            <a:xfrm>
              <a:off x="1927" y="1344"/>
              <a:ext cx="273" cy="2540"/>
            </a:xfrm>
            <a:prstGeom prst="rect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Rectangle 135"/>
            <p:cNvSpPr>
              <a:spLocks noChangeArrowheads="1"/>
            </p:cNvSpPr>
            <p:nvPr/>
          </p:nvSpPr>
          <p:spPr bwMode="auto">
            <a:xfrm>
              <a:off x="2471" y="1344"/>
              <a:ext cx="273" cy="2540"/>
            </a:xfrm>
            <a:prstGeom prst="rect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Rectangle 136"/>
            <p:cNvSpPr>
              <a:spLocks noChangeArrowheads="1"/>
            </p:cNvSpPr>
            <p:nvPr/>
          </p:nvSpPr>
          <p:spPr bwMode="auto">
            <a:xfrm>
              <a:off x="3016" y="1344"/>
              <a:ext cx="273" cy="2540"/>
            </a:xfrm>
            <a:prstGeom prst="rect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4105" y="1344"/>
              <a:ext cx="273" cy="2540"/>
            </a:xfrm>
            <a:prstGeom prst="rect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4648" y="1344"/>
              <a:ext cx="273" cy="2540"/>
            </a:xfrm>
            <a:prstGeom prst="rect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" name="Rectangle 148"/>
            <p:cNvSpPr>
              <a:spLocks noChangeArrowheads="1"/>
            </p:cNvSpPr>
            <p:nvPr/>
          </p:nvSpPr>
          <p:spPr bwMode="auto">
            <a:xfrm>
              <a:off x="3560" y="1979"/>
              <a:ext cx="363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4000"/>
                <a:t>&amp;</a:t>
              </a:r>
            </a:p>
          </p:txBody>
        </p:sp>
        <p:sp>
          <p:nvSpPr>
            <p:cNvPr id="142" name="Rectangle 149"/>
            <p:cNvSpPr>
              <a:spLocks noChangeArrowheads="1"/>
            </p:cNvSpPr>
            <p:nvPr/>
          </p:nvSpPr>
          <p:spPr bwMode="auto">
            <a:xfrm rot="5400000">
              <a:off x="3515" y="2886"/>
              <a:ext cx="408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en-US" altLang="zh-CN" sz="4000"/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563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Bitmap as</a:t>
            </a:r>
            <a:r>
              <a:rPr kumimoji="1" lang="en-US" altLang="zh-CN" dirty="0"/>
              <a:t> Unsigned </a:t>
            </a:r>
            <a:r>
              <a:rPr lang="en-US" altLang="zh-CN" dirty="0"/>
              <a:t>Integers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complete set is {0, 1, …, 39}</a:t>
            </a:r>
          </a:p>
          <a:p>
            <a:r>
              <a:rPr lang="en-US" altLang="zh-CN" dirty="0"/>
              <a:t>The set {35, 9, 7, 5, 3, 1} can be represented as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345184" y="3284960"/>
            <a:ext cx="821531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0000FF"/>
                </a:solidFill>
              </a:rPr>
              <a:t>0000  0000  0000  0000  0000  0000</a:t>
            </a:r>
            <a:r>
              <a:rPr lang="en-US" altLang="zh-CN" sz="2800" dirty="0">
                <a:solidFill>
                  <a:schemeClr val="tx2"/>
                </a:solidFill>
              </a:rPr>
              <a:t>  </a:t>
            </a:r>
            <a:r>
              <a:rPr lang="en-US" altLang="zh-CN" sz="2800" dirty="0"/>
              <a:t>0000  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en-US" altLang="zh-CN" sz="2800" dirty="0"/>
              <a:t>000      </a:t>
            </a:r>
          </a:p>
          <a:p>
            <a:pPr eaLnBrk="1" hangingPunct="1"/>
            <a:r>
              <a:rPr lang="en-US" altLang="zh-CN" sz="2800" dirty="0"/>
              <a:t>0000  0000  0000  0000  0000  00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en-US" altLang="zh-CN" sz="2800" dirty="0"/>
              <a:t>0  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en-US" altLang="zh-CN" sz="2800" dirty="0"/>
              <a:t>0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en-US" altLang="zh-CN" sz="2800" dirty="0"/>
              <a:t>0  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en-US" altLang="zh-CN" sz="2800" dirty="0"/>
              <a:t>0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en-US" altLang="zh-CN" sz="2800" dirty="0"/>
              <a:t>0</a:t>
            </a:r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en-US" altLang="zh-CN" sz="2800" dirty="0"/>
              <a:t>0 padding on the left</a:t>
            </a:r>
          </a:p>
        </p:txBody>
      </p:sp>
    </p:spTree>
    <p:extLst>
      <p:ext uri="{BB962C8B-B14F-4D97-AF65-F5344CB8AC3E}">
        <p14:creationId xmlns:p14="http://schemas.microsoft.com/office/powerpoint/2010/main" val="116648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BA928-304A-4115-9F4C-DE10F9F4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Concepts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8EB82-C538-4CA0-ACDA-706737BE5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n"/>
            </a:pPr>
            <a:r>
              <a:rPr lang="en-US" altLang="zh-CN" dirty="0"/>
              <a:t>Search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Font typeface="Wingdings" charset="0"/>
              <a:buChar char="n"/>
            </a:pPr>
            <a:endParaRPr lang="zh-CN" altLang="en-US" dirty="0"/>
          </a:p>
          <a:p>
            <a:pPr marL="0" indent="0"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  <a:buFont typeface="Wingdings" charset="0"/>
              <a:buChar char="n"/>
            </a:pPr>
            <a:r>
              <a:rPr lang="en-US" altLang="zh-CN" dirty="0">
                <a:solidFill>
                  <a:srgbClr val="FF0000"/>
                </a:solidFill>
              </a:rPr>
              <a:t>Efficiency</a:t>
            </a:r>
            <a:r>
              <a:rPr lang="en-US" altLang="zh-CN" dirty="0"/>
              <a:t> matters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altLang="zh-CN" dirty="0"/>
              <a:t>Especially for large datasets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altLang="zh-CN" dirty="0"/>
              <a:t>Customized data structure may be needed</a:t>
            </a:r>
            <a:endParaRPr lang="zh-CN" altLang="en-US" sz="30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8FA905-8648-4650-8328-575112982C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9BEA14F0-4D20-4D57-B731-AB998CE63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950" y="1700808"/>
            <a:ext cx="5327650" cy="1066428"/>
          </a:xfrm>
          <a:prstGeom prst="wedgeRectCallout">
            <a:avLst>
              <a:gd name="adj1" fmla="val -62097"/>
              <a:gd name="adj2" fmla="val -3661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CN" sz="2800" dirty="0">
                <a:latin typeface="隶书" charset="0"/>
                <a:ea typeface="隶书" charset="0"/>
                <a:cs typeface="隶书" charset="0"/>
              </a:rPr>
              <a:t>Find a desired </a:t>
            </a:r>
            <a:r>
              <a:rPr lang="en-US" altLang="zh-CN" sz="2800" dirty="0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key</a:t>
            </a:r>
            <a:r>
              <a:rPr lang="en-US" altLang="zh-CN" sz="2800" dirty="0">
                <a:latin typeface="隶书" charset="0"/>
                <a:ea typeface="隶书" charset="0"/>
                <a:cs typeface="隶书" charset="0"/>
              </a:rPr>
              <a:t> within a collection of </a:t>
            </a:r>
            <a:r>
              <a:rPr lang="en-US" altLang="zh-CN" sz="2800" dirty="0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records</a:t>
            </a:r>
            <a:endParaRPr lang="zh-CN" altLang="en-US" sz="2800" dirty="0">
              <a:solidFill>
                <a:srgbClr val="FF0000"/>
              </a:solidFill>
              <a:latin typeface="隶书" charset="0"/>
              <a:ea typeface="隶书" charset="0"/>
              <a:cs typeface="隶书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0953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52027-2334-4DF3-87EC-7B2C563F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Set: ADT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398F2-B979-483E-91FC-C04063115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1052736"/>
            <a:ext cx="10972800" cy="51067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1600" b="1" dirty="0">
                <a:solidFill>
                  <a:srgbClr val="AA0D91"/>
                </a:solidFill>
                <a:latin typeface="Ludica fax"/>
                <a:cs typeface="Lucida Fax"/>
              </a:rPr>
              <a:t>typedef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CN" sz="1600" b="1" dirty="0">
                <a:solidFill>
                  <a:srgbClr val="AA0D91"/>
                </a:solidFill>
                <a:latin typeface="Ludica fax"/>
                <a:cs typeface="Lucida Fax"/>
              </a:rPr>
              <a:t>unsigned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CN" sz="1600" b="1" dirty="0">
                <a:solidFill>
                  <a:srgbClr val="AA0D91"/>
                </a:solidFill>
                <a:latin typeface="Ludica fax"/>
                <a:cs typeface="Lucida Fax"/>
              </a:rPr>
              <a:t>long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Ludica fax"/>
                <a:cs typeface="Lucida Fax"/>
              </a:rPr>
              <a:t>ulong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;</a:t>
            </a:r>
          </a:p>
          <a:p>
            <a:pPr marL="0" indent="0">
              <a:buNone/>
            </a:pPr>
            <a:r>
              <a:rPr lang="en-US" altLang="zh-CN" sz="1600" b="1" dirty="0" err="1">
                <a:solidFill>
                  <a:srgbClr val="AA0D91"/>
                </a:solidFill>
                <a:latin typeface="Ludica fax"/>
                <a:cs typeface="Lucida Fax"/>
              </a:rPr>
              <a:t>enum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{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   NB = </a:t>
            </a:r>
            <a:r>
              <a:rPr lang="en-US" altLang="zh-CN" sz="1600" b="1" dirty="0">
                <a:solidFill>
                  <a:srgbClr val="1C00CF"/>
                </a:solidFill>
                <a:latin typeface="Ludica fax"/>
                <a:cs typeface="Lucida Fax"/>
              </a:rPr>
              <a:t>8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* </a:t>
            </a:r>
            <a:r>
              <a:rPr lang="en-US" altLang="zh-CN" sz="1600" b="1" dirty="0" err="1">
                <a:solidFill>
                  <a:srgbClr val="AA0D91"/>
                </a:solidFill>
                <a:latin typeface="Ludica fax"/>
                <a:cs typeface="Lucida Fax"/>
              </a:rPr>
              <a:t>sizeof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(</a:t>
            </a:r>
            <a:r>
              <a:rPr lang="en-US" altLang="zh-CN" sz="1600" b="1" dirty="0" err="1">
                <a:solidFill>
                  <a:srgbClr val="000000"/>
                </a:solidFill>
                <a:latin typeface="Ludica fax"/>
                <a:cs typeface="Lucida Fax"/>
              </a:rPr>
              <a:t>ulong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) </a:t>
            </a:r>
            <a:r>
              <a:rPr lang="en-US" altLang="zh-CN" sz="1600" b="1" dirty="0">
                <a:solidFill>
                  <a:srgbClr val="007400"/>
                </a:solidFill>
                <a:latin typeface="Ludica fax"/>
                <a:cs typeface="Lucida Fax"/>
              </a:rPr>
              <a:t>// # of bits in an unsigned long</a:t>
            </a:r>
            <a:endParaRPr lang="zh-CN" altLang="en-US" sz="1600" b="1" dirty="0">
              <a:solidFill>
                <a:srgbClr val="000000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zh-CN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zh-CN" altLang="en-US" sz="1600" b="1" dirty="0">
                <a:solidFill>
                  <a:srgbClr val="000000"/>
                </a:solidFill>
                <a:latin typeface="Ludica fax"/>
                <a:cs typeface="Lucida Fax"/>
              </a:rPr>
              <a:t>   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LI = N == </a:t>
            </a:r>
            <a:r>
              <a:rPr lang="en-US" altLang="zh-CN" sz="1600" b="1" dirty="0">
                <a:solidFill>
                  <a:srgbClr val="1C00CF"/>
                </a:solidFill>
                <a:latin typeface="Ludica fax"/>
                <a:cs typeface="Lucida Fax"/>
              </a:rPr>
              <a:t>0</a:t>
            </a:r>
            <a:r>
              <a:rPr lang="zh-CN" altLang="en-US" sz="16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? </a:t>
            </a:r>
            <a:r>
              <a:rPr lang="en-US" altLang="zh-CN" sz="1600" b="1" dirty="0">
                <a:solidFill>
                  <a:srgbClr val="1C00CF"/>
                </a:solidFill>
                <a:latin typeface="Ludica fax"/>
                <a:cs typeface="Lucida Fax"/>
              </a:rPr>
              <a:t>0</a:t>
            </a:r>
            <a:r>
              <a:rPr lang="zh-CN" altLang="en-US" sz="16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: (N - </a:t>
            </a:r>
            <a:r>
              <a:rPr lang="en-US" altLang="zh-CN" sz="1600" b="1" dirty="0">
                <a:solidFill>
                  <a:srgbClr val="1C00CF"/>
                </a:solidFill>
                <a:latin typeface="Ludica fax"/>
                <a:cs typeface="Lucida Fax"/>
              </a:rPr>
              <a:t>1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) / NB </a:t>
            </a:r>
            <a:r>
              <a:rPr lang="en-US" altLang="zh-CN" sz="1600" b="1" dirty="0">
                <a:solidFill>
                  <a:srgbClr val="007400"/>
                </a:solidFill>
                <a:latin typeface="Ludica fax"/>
                <a:cs typeface="Lucida Fax"/>
              </a:rPr>
              <a:t>// Last index of unsigned long</a:t>
            </a:r>
            <a:endParaRPr lang="en-US" altLang="zh-CN" sz="1600" b="1" dirty="0">
              <a:solidFill>
                <a:srgbClr val="000000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};</a:t>
            </a:r>
            <a:endParaRPr lang="en-US" altLang="zh-CN" sz="1600" b="1" dirty="0">
              <a:solidFill>
                <a:srgbClr val="AA0D91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endParaRPr lang="en-US" altLang="zh-CN" sz="1600" b="1" dirty="0">
              <a:solidFill>
                <a:srgbClr val="AA0D91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AA0D91"/>
                </a:solidFill>
                <a:latin typeface="Ludica fax"/>
                <a:cs typeface="Lucida Fax"/>
              </a:rPr>
              <a:t>template</a:t>
            </a:r>
            <a:r>
              <a:rPr lang="en-US" altLang="zh-CN" sz="1600" b="1" dirty="0">
                <a:latin typeface="Ludica fax"/>
                <a:cs typeface="Lucida Fax"/>
              </a:rPr>
              <a:t>&lt;</a:t>
            </a:r>
            <a:r>
              <a:rPr lang="en-US" altLang="zh-CN" sz="1600" b="1" dirty="0" err="1">
                <a:latin typeface="Ludica fax"/>
                <a:cs typeface="Lucida Fax"/>
              </a:rPr>
              <a:t>size_t</a:t>
            </a:r>
            <a:r>
              <a:rPr lang="en-US" altLang="zh-CN" sz="1600" b="1" dirty="0">
                <a:latin typeface="Ludica fax"/>
                <a:cs typeface="Lucida Fax"/>
              </a:rPr>
              <a:t> N&gt; </a:t>
            </a:r>
            <a:r>
              <a:rPr lang="en-US" altLang="zh-CN" sz="1600" b="1" dirty="0">
                <a:solidFill>
                  <a:srgbClr val="AA0D91"/>
                </a:solidFill>
                <a:latin typeface="Ludica fax"/>
                <a:cs typeface="Lucida Fax"/>
              </a:rPr>
              <a:t>			</a:t>
            </a:r>
            <a:r>
              <a:rPr lang="en-US" altLang="zh-CN" sz="1600" b="1" dirty="0">
                <a:solidFill>
                  <a:srgbClr val="007400"/>
                </a:solidFill>
                <a:latin typeface="Ludica fax"/>
                <a:cs typeface="Lucida Fax"/>
              </a:rPr>
              <a:t>// N: number of possible elements</a:t>
            </a:r>
            <a:endParaRPr lang="zh-CN" altLang="en-US" sz="1600" b="1" dirty="0">
              <a:solidFill>
                <a:srgbClr val="007400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AA0D91"/>
                </a:solidFill>
                <a:latin typeface="Ludica fax"/>
                <a:cs typeface="Lucida Fax"/>
              </a:rPr>
              <a:t>class </a:t>
            </a:r>
            <a:r>
              <a:rPr lang="en-US" altLang="zh-CN" sz="1600" b="1" dirty="0" err="1">
                <a:latin typeface="Ludica fax"/>
                <a:cs typeface="Lucida Fax"/>
              </a:rPr>
              <a:t>mySet</a:t>
            </a:r>
            <a:r>
              <a:rPr lang="en-US" altLang="zh-CN" sz="1600" b="1" dirty="0">
                <a:latin typeface="Ludica fax"/>
                <a:cs typeface="Lucida Fax"/>
              </a:rPr>
              <a:t> {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AA0D91"/>
                </a:solidFill>
                <a:latin typeface="Ludica fax"/>
              </a:rPr>
              <a:t>private</a:t>
            </a:r>
            <a:r>
              <a:rPr lang="en-US" altLang="zh-CN" sz="1600" b="1" dirty="0">
                <a:latin typeface="Ludica fax"/>
                <a:cs typeface="Lucida Fax"/>
              </a:rPr>
              <a:t>: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	</a:t>
            </a:r>
            <a:r>
              <a:rPr lang="en-US" altLang="zh-CN" sz="1600" b="1" dirty="0" err="1">
                <a:solidFill>
                  <a:srgbClr val="000000"/>
                </a:solidFill>
                <a:latin typeface="Ludica fax"/>
                <a:cs typeface="Lucida Fax"/>
              </a:rPr>
              <a:t>ulong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A[LI + </a:t>
            </a:r>
            <a:r>
              <a:rPr lang="en-US" altLang="zh-CN" sz="1600" b="1" dirty="0">
                <a:solidFill>
                  <a:srgbClr val="1C00CF"/>
                </a:solidFill>
                <a:latin typeface="Ludica fax"/>
                <a:cs typeface="Lucida Fax"/>
              </a:rPr>
              <a:t>1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];</a:t>
            </a:r>
            <a:endParaRPr lang="en-US" altLang="zh-CN" sz="1600" b="1" dirty="0"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AA0D91"/>
                </a:solidFill>
                <a:latin typeface="Ludica fax"/>
                <a:cs typeface="Lucida Fax"/>
              </a:rPr>
              <a:t>public: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AA0D91"/>
                </a:solidFill>
                <a:latin typeface="Ludica fax"/>
                <a:cs typeface="Lucida Fax"/>
              </a:rPr>
              <a:t>	</a:t>
            </a:r>
            <a:r>
              <a:rPr lang="en-US" altLang="zh-CN" sz="1600" b="1" dirty="0" err="1">
                <a:latin typeface="Ludica fax"/>
                <a:cs typeface="Lucida Fax"/>
              </a:rPr>
              <a:t>mySet</a:t>
            </a:r>
            <a:r>
              <a:rPr lang="en-US" altLang="zh-CN" sz="1600" b="1" dirty="0">
                <a:latin typeface="Ludica fax"/>
                <a:cs typeface="Lucida Fax"/>
              </a:rPr>
              <a:t>() ;			</a:t>
            </a:r>
            <a:endParaRPr lang="zh-CN" altLang="en-US" sz="1600" b="1" dirty="0">
              <a:solidFill>
                <a:srgbClr val="007400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Ludica fax"/>
                <a:cs typeface="Lucida Fax"/>
              </a:rPr>
              <a:t>	</a:t>
            </a:r>
            <a:r>
              <a:rPr lang="en-US" altLang="zh-CN" sz="1600" b="1" dirty="0" err="1">
                <a:latin typeface="Ludica fax"/>
                <a:cs typeface="Lucida Fax"/>
              </a:rPr>
              <a:t>mySet</a:t>
            </a:r>
            <a:r>
              <a:rPr lang="en-US" altLang="zh-CN" sz="1600" b="1" dirty="0">
                <a:latin typeface="Ludica fax"/>
                <a:cs typeface="Lucida Fax"/>
              </a:rPr>
              <a:t>(</a:t>
            </a:r>
            <a:r>
              <a:rPr lang="en-US" altLang="zh-CN" sz="1600" b="1" dirty="0" err="1">
                <a:latin typeface="Ludica fax"/>
                <a:cs typeface="Lucida Fax"/>
              </a:rPr>
              <a:t>ulong</a:t>
            </a:r>
            <a:r>
              <a:rPr lang="en-US" altLang="zh-CN" sz="1600" b="1" dirty="0">
                <a:latin typeface="Ludica fax"/>
                <a:cs typeface="Lucida Fax"/>
              </a:rPr>
              <a:t> X);</a:t>
            </a:r>
          </a:p>
          <a:p>
            <a:pPr marL="0" indent="0">
              <a:buNone/>
            </a:pPr>
            <a:r>
              <a:rPr lang="en-US" altLang="zh-CN" sz="1600" b="1" dirty="0">
                <a:latin typeface="Ludica fax"/>
                <a:cs typeface="Lucida Fax"/>
              </a:rPr>
              <a:t>	</a:t>
            </a:r>
            <a:r>
              <a:rPr lang="en-US" altLang="zh-CN" sz="1600" b="1" dirty="0" err="1">
                <a:latin typeface="Ludica fax"/>
                <a:cs typeface="Lucida Fax"/>
              </a:rPr>
              <a:t>mySet</a:t>
            </a:r>
            <a:r>
              <a:rPr lang="en-US" altLang="zh-CN" sz="1600" b="1" dirty="0">
                <a:latin typeface="Ludica fax"/>
                <a:cs typeface="Lucida Fax"/>
              </a:rPr>
              <a:t>&lt;N&gt;&amp; set();		</a:t>
            </a:r>
            <a:endParaRPr lang="zh-CN" altLang="en-US" sz="1600" b="1" dirty="0">
              <a:solidFill>
                <a:srgbClr val="007400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Ludica fax"/>
                <a:cs typeface="Lucida Fax"/>
              </a:rPr>
              <a:t>	</a:t>
            </a:r>
            <a:r>
              <a:rPr lang="en-US" altLang="zh-CN" sz="1600" b="1" dirty="0" err="1">
                <a:latin typeface="Ludica fax"/>
                <a:cs typeface="Lucida Fax"/>
              </a:rPr>
              <a:t>mySet</a:t>
            </a:r>
            <a:r>
              <a:rPr lang="en-US" altLang="zh-CN" sz="1600" b="1" dirty="0">
                <a:latin typeface="Ludica fax"/>
                <a:cs typeface="Lucida Fax"/>
              </a:rPr>
              <a:t>&lt;N&gt;&amp; set(</a:t>
            </a:r>
            <a:r>
              <a:rPr lang="en-US" altLang="zh-CN" sz="1600" b="1" dirty="0" err="1">
                <a:latin typeface="Ludica fax"/>
                <a:cs typeface="Lucida Fax"/>
              </a:rPr>
              <a:t>size_t</a:t>
            </a:r>
            <a:r>
              <a:rPr lang="en-US" altLang="zh-CN" sz="1600" b="1" dirty="0">
                <a:latin typeface="Ludica fax"/>
                <a:cs typeface="Lucida Fax"/>
              </a:rPr>
              <a:t> P, </a:t>
            </a:r>
            <a:r>
              <a:rPr lang="en-US" altLang="zh-CN" sz="1600" b="1" dirty="0">
                <a:solidFill>
                  <a:srgbClr val="AA0D91"/>
                </a:solidFill>
                <a:latin typeface="Ludica fax"/>
                <a:cs typeface="Lucida Fax"/>
              </a:rPr>
              <a:t>bool</a:t>
            </a:r>
            <a:r>
              <a:rPr lang="en-US" altLang="zh-CN" sz="1600" b="1" dirty="0">
                <a:latin typeface="Ludica fax"/>
                <a:cs typeface="Lucida Fax"/>
              </a:rPr>
              <a:t> X = </a:t>
            </a:r>
            <a:r>
              <a:rPr lang="en-US" altLang="zh-CN" sz="1600" b="1" dirty="0">
                <a:solidFill>
                  <a:srgbClr val="7030A0"/>
                </a:solidFill>
                <a:latin typeface="Ludica fax"/>
                <a:cs typeface="Lucida Fax"/>
              </a:rPr>
              <a:t>true</a:t>
            </a:r>
            <a:r>
              <a:rPr lang="en-US" altLang="zh-CN" sz="1600" b="1" dirty="0">
                <a:latin typeface="Ludica fax"/>
                <a:cs typeface="Lucida Fax"/>
              </a:rPr>
              <a:t>);</a:t>
            </a:r>
          </a:p>
          <a:p>
            <a:pPr marL="0" indent="0">
              <a:buNone/>
            </a:pPr>
            <a:r>
              <a:rPr lang="en-US" altLang="zh-CN" sz="1600" b="1" dirty="0">
                <a:latin typeface="Ludica fax"/>
                <a:cs typeface="Lucida Fax"/>
              </a:rPr>
              <a:t>	</a:t>
            </a:r>
            <a:r>
              <a:rPr lang="en-US" altLang="zh-CN" sz="1600" b="1" dirty="0" err="1">
                <a:latin typeface="Ludica fax"/>
                <a:cs typeface="Lucida Fax"/>
              </a:rPr>
              <a:t>mySet</a:t>
            </a:r>
            <a:r>
              <a:rPr lang="en-US" altLang="zh-CN" sz="1600" b="1" dirty="0">
                <a:latin typeface="Ludica fax"/>
                <a:cs typeface="Lucida Fax"/>
              </a:rPr>
              <a:t>&lt;N&gt;&amp; reset();		</a:t>
            </a:r>
            <a:endParaRPr lang="zh-CN" altLang="en-US" sz="1600" b="1" dirty="0">
              <a:solidFill>
                <a:srgbClr val="007400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Ludica fax"/>
                <a:cs typeface="Lucida Fax"/>
              </a:rPr>
              <a:t>	</a:t>
            </a:r>
            <a:r>
              <a:rPr lang="en-US" altLang="zh-CN" sz="1600" b="1" dirty="0" err="1">
                <a:latin typeface="Ludica fax"/>
                <a:cs typeface="Lucida Fax"/>
              </a:rPr>
              <a:t>mySet</a:t>
            </a:r>
            <a:r>
              <a:rPr lang="en-US" altLang="zh-CN" sz="1600" b="1" dirty="0">
                <a:latin typeface="Ludica fax"/>
                <a:cs typeface="Lucida Fax"/>
              </a:rPr>
              <a:t>&lt;N&gt;&amp; reset(</a:t>
            </a:r>
            <a:r>
              <a:rPr lang="en-US" altLang="zh-CN" sz="1600" b="1" dirty="0" err="1">
                <a:latin typeface="Ludica fax"/>
                <a:cs typeface="Lucida Fax"/>
              </a:rPr>
              <a:t>size_t</a:t>
            </a:r>
            <a:r>
              <a:rPr lang="en-US" altLang="zh-CN" sz="1600" b="1" dirty="0">
                <a:latin typeface="Ludica fax"/>
                <a:cs typeface="Lucida Fax"/>
              </a:rPr>
              <a:t> P);	</a:t>
            </a:r>
            <a:endParaRPr lang="en-US" altLang="zh-CN" sz="1600" b="1" dirty="0">
              <a:solidFill>
                <a:srgbClr val="007400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en-US" altLang="zh-CN" sz="1600" b="1" dirty="0">
                <a:latin typeface="Ludica fax"/>
                <a:cs typeface="Lucida Fax"/>
              </a:rPr>
              <a:t>	</a:t>
            </a:r>
            <a:r>
              <a:rPr lang="en-US" altLang="zh-CN" sz="1600" b="1" dirty="0">
                <a:solidFill>
                  <a:srgbClr val="AA0D91"/>
                </a:solidFill>
                <a:latin typeface="Ludica fax"/>
                <a:cs typeface="Lucida Fax"/>
              </a:rPr>
              <a:t>bool</a:t>
            </a:r>
            <a:r>
              <a:rPr lang="en-US" altLang="zh-CN" sz="1600" b="1" dirty="0">
                <a:latin typeface="Ludica fax"/>
                <a:cs typeface="Lucida Fax"/>
              </a:rPr>
              <a:t> at(</a:t>
            </a:r>
            <a:r>
              <a:rPr lang="en-US" altLang="zh-CN" sz="1600" b="1" dirty="0" err="1">
                <a:latin typeface="Ludica fax"/>
                <a:cs typeface="Lucida Fax"/>
              </a:rPr>
              <a:t>size_t</a:t>
            </a:r>
            <a:r>
              <a:rPr lang="en-US" altLang="zh-CN" sz="1600" b="1" dirty="0">
                <a:latin typeface="Ludica fax"/>
                <a:cs typeface="Lucida Fax"/>
              </a:rPr>
              <a:t> P) </a:t>
            </a:r>
            <a:r>
              <a:rPr lang="en-US" altLang="zh-CN" sz="1600" b="1" dirty="0">
                <a:solidFill>
                  <a:srgbClr val="AA0D91"/>
                </a:solidFill>
                <a:latin typeface="Ludica fax"/>
                <a:cs typeface="Lucida Fax"/>
              </a:rPr>
              <a:t>const</a:t>
            </a:r>
            <a:r>
              <a:rPr lang="en-US" altLang="zh-CN" sz="1600" b="1" dirty="0">
                <a:latin typeface="Ludica fax"/>
                <a:cs typeface="Lucida Fax"/>
              </a:rPr>
              <a:t>;		</a:t>
            </a:r>
            <a:endParaRPr lang="zh-CN" altLang="en-US" sz="1600" b="1" dirty="0">
              <a:solidFill>
                <a:srgbClr val="007400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Ludica fax"/>
                <a:cs typeface="Lucida Fax"/>
              </a:rPr>
              <a:t>	</a:t>
            </a:r>
            <a:r>
              <a:rPr lang="en-US" altLang="zh-CN" sz="1600" b="1" dirty="0" err="1">
                <a:latin typeface="Ludica fax"/>
                <a:cs typeface="Lucida Fax"/>
              </a:rPr>
              <a:t>size_t</a:t>
            </a:r>
            <a:r>
              <a:rPr lang="en-US" altLang="zh-CN" sz="1600" b="1" dirty="0">
                <a:latin typeface="Ludica fax"/>
                <a:cs typeface="Lucida Fax"/>
              </a:rPr>
              <a:t> count() </a:t>
            </a:r>
            <a:r>
              <a:rPr lang="en-US" altLang="zh-CN" sz="1600" b="1" dirty="0">
                <a:solidFill>
                  <a:srgbClr val="AA0D91"/>
                </a:solidFill>
                <a:latin typeface="Ludica fax"/>
                <a:cs typeface="Lucida Fax"/>
              </a:rPr>
              <a:t>const</a:t>
            </a:r>
            <a:r>
              <a:rPr lang="en-US" altLang="zh-CN" sz="1600" b="1" dirty="0">
                <a:latin typeface="Ludica fax"/>
                <a:cs typeface="Lucida Fax"/>
              </a:rPr>
              <a:t>;		</a:t>
            </a:r>
            <a:endParaRPr lang="zh-CN" altLang="en-US" sz="1600" b="1" dirty="0">
              <a:solidFill>
                <a:srgbClr val="007400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Ludica fax"/>
                <a:cs typeface="Lucida Fax"/>
              </a:rPr>
              <a:t>	</a:t>
            </a:r>
            <a:r>
              <a:rPr lang="en-US" altLang="zh-CN" sz="1600" b="1" dirty="0">
                <a:solidFill>
                  <a:srgbClr val="AA0D91"/>
                </a:solidFill>
                <a:latin typeface="Ludica fax"/>
                <a:cs typeface="Lucida Fax"/>
              </a:rPr>
              <a:t>bool</a:t>
            </a:r>
            <a:r>
              <a:rPr lang="en-US" altLang="zh-CN" sz="1600" b="1" dirty="0">
                <a:latin typeface="Ludica fax"/>
                <a:cs typeface="Lucida Fax"/>
              </a:rPr>
              <a:t> none() </a:t>
            </a:r>
            <a:r>
              <a:rPr lang="en-US" altLang="zh-CN" sz="1600" b="1" dirty="0">
                <a:solidFill>
                  <a:srgbClr val="AA0D91"/>
                </a:solidFill>
                <a:latin typeface="Ludica fax"/>
                <a:cs typeface="Lucida Fax"/>
              </a:rPr>
              <a:t>const</a:t>
            </a:r>
            <a:r>
              <a:rPr lang="en-US" altLang="zh-CN" sz="1600" b="1" dirty="0">
                <a:latin typeface="Ludica fax"/>
                <a:cs typeface="Lucida Fax"/>
              </a:rPr>
              <a:t>;		</a:t>
            </a:r>
            <a:endParaRPr lang="zh-CN" altLang="en-US" sz="1600" b="1" dirty="0">
              <a:solidFill>
                <a:srgbClr val="007400"/>
              </a:solidFill>
              <a:latin typeface="Ludica fax"/>
              <a:cs typeface="Lucida Fax"/>
            </a:endParaRPr>
          </a:p>
          <a:p>
            <a:endParaRPr lang="zh-CN" altLang="en-US" sz="1600" b="1" dirty="0">
              <a:latin typeface="Ludica fax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CCC820-94FD-4110-BB40-C8384E89BF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6065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97A36-0A70-4EA3-86C4-AE76BEE7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Set: ADT (Cont.)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24250-153D-4CE9-BE9F-EF4B33567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bool operator</a:t>
            </a:r>
            <a:r>
              <a:rPr lang="en-US" altLang="zh-CN" sz="3200" b="1" dirty="0">
                <a:latin typeface="Ludica fax"/>
                <a:cs typeface="Lucida Fax"/>
              </a:rPr>
              <a:t>==(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const </a:t>
            </a:r>
            <a:r>
              <a:rPr lang="en-US" altLang="zh-CN" sz="3200" b="1" dirty="0" err="1">
                <a:latin typeface="Ludica fax"/>
                <a:cs typeface="Lucida Fax"/>
              </a:rPr>
              <a:t>mySet</a:t>
            </a:r>
            <a:r>
              <a:rPr lang="en-US" altLang="zh-CN" sz="3200" b="1" dirty="0">
                <a:latin typeface="Ludica fax"/>
                <a:cs typeface="Lucida Fax"/>
              </a:rPr>
              <a:t>&lt;N&gt;&amp; R)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const; 		</a:t>
            </a:r>
            <a:endParaRPr lang="zh-CN" altLang="en-US" sz="3200" b="1" dirty="0">
              <a:solidFill>
                <a:srgbClr val="007400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bool operator</a:t>
            </a:r>
            <a:r>
              <a:rPr lang="en-US" altLang="zh-CN" sz="3200" b="1" dirty="0">
                <a:latin typeface="Ludica fax"/>
                <a:cs typeface="Lucida Fax"/>
              </a:rPr>
              <a:t>!=(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const </a:t>
            </a:r>
            <a:r>
              <a:rPr lang="en-US" altLang="zh-CN" sz="3200" b="1" dirty="0" err="1">
                <a:latin typeface="Ludica fax"/>
                <a:cs typeface="Lucida Fax"/>
              </a:rPr>
              <a:t>mySet</a:t>
            </a:r>
            <a:r>
              <a:rPr lang="en-US" altLang="zh-CN" sz="3200" b="1" dirty="0">
                <a:latin typeface="Ludica fax"/>
                <a:cs typeface="Lucida Fax"/>
              </a:rPr>
              <a:t>&lt;N&gt;&amp; R)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const; 		</a:t>
            </a:r>
            <a:endParaRPr lang="zh-CN" altLang="en-US" sz="3200" b="1" dirty="0">
              <a:solidFill>
                <a:srgbClr val="007400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bool operator</a:t>
            </a:r>
            <a:r>
              <a:rPr lang="en-US" altLang="zh-CN" sz="3200" b="1" dirty="0">
                <a:latin typeface="Ludica fax"/>
                <a:cs typeface="Lucida Fax"/>
              </a:rPr>
              <a:t>&lt;=(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const </a:t>
            </a:r>
            <a:r>
              <a:rPr lang="en-US" altLang="zh-CN" sz="3200" b="1" dirty="0" err="1">
                <a:latin typeface="Ludica fax"/>
                <a:cs typeface="Lucida Fax"/>
              </a:rPr>
              <a:t>mySet</a:t>
            </a:r>
            <a:r>
              <a:rPr lang="en-US" altLang="zh-CN" sz="3200" b="1" dirty="0">
                <a:latin typeface="Ludica fax"/>
                <a:cs typeface="Lucida Fax"/>
              </a:rPr>
              <a:t>&lt;N&gt;&amp; R)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const; 		</a:t>
            </a:r>
            <a:endParaRPr lang="zh-CN" altLang="en-US" sz="3200" b="1" dirty="0">
              <a:solidFill>
                <a:srgbClr val="007400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bool operator</a:t>
            </a:r>
            <a:r>
              <a:rPr lang="en-US" altLang="zh-CN" sz="3200" b="1" dirty="0">
                <a:latin typeface="Ludica fax"/>
                <a:cs typeface="Lucida Fax"/>
              </a:rPr>
              <a:t>&lt; (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const </a:t>
            </a:r>
            <a:r>
              <a:rPr lang="en-US" altLang="zh-CN" sz="3200" b="1" dirty="0" err="1">
                <a:latin typeface="Ludica fax"/>
                <a:cs typeface="Lucida Fax"/>
              </a:rPr>
              <a:t>mySet</a:t>
            </a:r>
            <a:r>
              <a:rPr lang="en-US" altLang="zh-CN" sz="3200" b="1" dirty="0">
                <a:latin typeface="Ludica fax"/>
                <a:cs typeface="Lucida Fax"/>
              </a:rPr>
              <a:t>&lt;N&gt;&amp; R)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const; 		</a:t>
            </a:r>
            <a:endParaRPr lang="zh-CN" altLang="en-US" sz="3200" b="1" dirty="0">
              <a:solidFill>
                <a:srgbClr val="007400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bool operator</a:t>
            </a:r>
            <a:r>
              <a:rPr lang="en-US" altLang="zh-CN" sz="3200" b="1" dirty="0">
                <a:latin typeface="Ludica fax"/>
                <a:cs typeface="Lucida Fax"/>
              </a:rPr>
              <a:t>&gt;=(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const </a:t>
            </a:r>
            <a:r>
              <a:rPr lang="en-US" altLang="zh-CN" sz="3200" b="1" dirty="0" err="1">
                <a:latin typeface="Ludica fax"/>
                <a:cs typeface="Lucida Fax"/>
              </a:rPr>
              <a:t>mySet</a:t>
            </a:r>
            <a:r>
              <a:rPr lang="en-US" altLang="zh-CN" sz="3200" b="1" dirty="0">
                <a:latin typeface="Ludica fax"/>
                <a:cs typeface="Lucida Fax"/>
              </a:rPr>
              <a:t>&lt;N&gt;&amp; R)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const; 		</a:t>
            </a:r>
            <a:endParaRPr lang="zh-CN" altLang="en-US" sz="3200" b="1" dirty="0">
              <a:solidFill>
                <a:srgbClr val="007400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bool operator</a:t>
            </a:r>
            <a:r>
              <a:rPr lang="en-US" altLang="zh-CN" sz="3200" b="1" dirty="0">
                <a:latin typeface="Ludica fax"/>
                <a:cs typeface="Lucida Fax"/>
              </a:rPr>
              <a:t>&gt;(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const </a:t>
            </a:r>
            <a:r>
              <a:rPr lang="en-US" altLang="zh-CN" sz="3200" b="1" dirty="0" err="1">
                <a:latin typeface="Ludica fax"/>
                <a:cs typeface="Lucida Fax"/>
              </a:rPr>
              <a:t>mySet</a:t>
            </a:r>
            <a:r>
              <a:rPr lang="en-US" altLang="zh-CN" sz="3200" b="1" dirty="0">
                <a:latin typeface="Ludica fax"/>
                <a:cs typeface="Lucida Fax"/>
              </a:rPr>
              <a:t>&lt;N&gt;&amp; R)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const; 		</a:t>
            </a:r>
            <a:endParaRPr lang="zh-CN" altLang="en-US" sz="3200" b="1" dirty="0">
              <a:solidFill>
                <a:srgbClr val="007400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endParaRPr lang="zh-CN" altLang="en-US" sz="3200" b="1" dirty="0">
              <a:solidFill>
                <a:srgbClr val="AA0D91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friend </a:t>
            </a:r>
            <a:r>
              <a:rPr lang="en-US" altLang="zh-CN" sz="3200" b="1" dirty="0" err="1">
                <a:latin typeface="Ludica fax"/>
                <a:cs typeface="Lucida Fax"/>
              </a:rPr>
              <a:t>mySet</a:t>
            </a:r>
            <a:r>
              <a:rPr lang="en-US" altLang="zh-CN" sz="3200" b="1" dirty="0">
                <a:latin typeface="Ludica fax"/>
                <a:cs typeface="Lucida Fax"/>
              </a:rPr>
              <a:t>&lt;N&gt;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 operator</a:t>
            </a:r>
            <a:r>
              <a:rPr lang="en-US" altLang="zh-CN" sz="3200" b="1" dirty="0">
                <a:latin typeface="Ludica fax"/>
                <a:cs typeface="Lucida Fax"/>
              </a:rPr>
              <a:t>&amp;(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const </a:t>
            </a:r>
            <a:r>
              <a:rPr lang="en-US" altLang="zh-CN" sz="3200" b="1" dirty="0" err="1">
                <a:latin typeface="Ludica fax"/>
                <a:cs typeface="Lucida Fax"/>
              </a:rPr>
              <a:t>mySet</a:t>
            </a:r>
            <a:r>
              <a:rPr lang="en-US" altLang="zh-CN" sz="3200" b="1" dirty="0">
                <a:latin typeface="Ludica fax"/>
                <a:cs typeface="Lucida Fax"/>
              </a:rPr>
              <a:t>&lt;N&gt;&amp; L,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const </a:t>
            </a:r>
            <a:r>
              <a:rPr lang="en-US" altLang="zh-CN" sz="3200" b="1" dirty="0" err="1">
                <a:latin typeface="Ludica fax"/>
                <a:cs typeface="Lucida Fax"/>
              </a:rPr>
              <a:t>mySet</a:t>
            </a:r>
            <a:r>
              <a:rPr lang="en-US" altLang="zh-CN" sz="3200" b="1" dirty="0">
                <a:latin typeface="Ludica fax"/>
                <a:cs typeface="Lucida Fax"/>
              </a:rPr>
              <a:t>&lt;N&gt;&amp; R); 	</a:t>
            </a:r>
            <a:endParaRPr lang="zh-CN" altLang="en-US" sz="3600" b="1" dirty="0">
              <a:solidFill>
                <a:srgbClr val="007400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friend </a:t>
            </a:r>
            <a:r>
              <a:rPr lang="en-US" altLang="zh-CN" sz="3200" b="1" dirty="0" err="1">
                <a:latin typeface="Ludica fax"/>
                <a:cs typeface="Lucida Fax"/>
              </a:rPr>
              <a:t>mySet</a:t>
            </a:r>
            <a:r>
              <a:rPr lang="en-US" altLang="zh-CN" sz="3200" b="1" dirty="0">
                <a:latin typeface="Ludica fax"/>
                <a:cs typeface="Lucida Fax"/>
              </a:rPr>
              <a:t>&lt;N&gt;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 operator</a:t>
            </a:r>
            <a:r>
              <a:rPr lang="en-US" altLang="zh-CN" sz="3200" b="1" dirty="0">
                <a:latin typeface="Ludica fax"/>
                <a:cs typeface="Lucida Fax"/>
              </a:rPr>
              <a:t>|(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const </a:t>
            </a:r>
            <a:r>
              <a:rPr lang="en-US" altLang="zh-CN" sz="3200" b="1" dirty="0" err="1">
                <a:latin typeface="Ludica fax"/>
                <a:cs typeface="Lucida Fax"/>
              </a:rPr>
              <a:t>mySet</a:t>
            </a:r>
            <a:r>
              <a:rPr lang="en-US" altLang="zh-CN" sz="3200" b="1" dirty="0">
                <a:latin typeface="Ludica fax"/>
                <a:cs typeface="Lucida Fax"/>
              </a:rPr>
              <a:t>&lt;N&gt;&amp; L,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const </a:t>
            </a:r>
            <a:r>
              <a:rPr lang="en-US" altLang="zh-CN" sz="3200" b="1" dirty="0" err="1">
                <a:latin typeface="Ludica fax"/>
                <a:cs typeface="Lucida Fax"/>
              </a:rPr>
              <a:t>mySet</a:t>
            </a:r>
            <a:r>
              <a:rPr lang="en-US" altLang="zh-CN" sz="3200" b="1" dirty="0">
                <a:latin typeface="Ludica fax"/>
                <a:cs typeface="Lucida Fax"/>
              </a:rPr>
              <a:t>&lt;N&gt;&amp; R); 	</a:t>
            </a:r>
            <a:endParaRPr lang="zh-CN" altLang="en-US" sz="3200" b="1" dirty="0">
              <a:solidFill>
                <a:srgbClr val="007400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friend </a:t>
            </a:r>
            <a:r>
              <a:rPr lang="en-US" altLang="zh-CN" sz="3200" b="1" dirty="0" err="1">
                <a:latin typeface="Ludica fax"/>
                <a:cs typeface="Lucida Fax"/>
              </a:rPr>
              <a:t>mySet</a:t>
            </a:r>
            <a:r>
              <a:rPr lang="en-US" altLang="zh-CN" sz="3200" b="1" dirty="0">
                <a:latin typeface="Ludica fax"/>
                <a:cs typeface="Lucida Fax"/>
              </a:rPr>
              <a:t>&lt;N&gt;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 operator</a:t>
            </a:r>
            <a:r>
              <a:rPr lang="en-US" altLang="zh-CN" sz="3200" b="1" dirty="0">
                <a:latin typeface="Ludica fax"/>
                <a:cs typeface="Lucida Fax"/>
              </a:rPr>
              <a:t>-(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const </a:t>
            </a:r>
            <a:r>
              <a:rPr lang="en-US" altLang="zh-CN" sz="3200" b="1" dirty="0" err="1">
                <a:latin typeface="Ludica fax"/>
                <a:cs typeface="Lucida Fax"/>
              </a:rPr>
              <a:t>mySet</a:t>
            </a:r>
            <a:r>
              <a:rPr lang="en-US" altLang="zh-CN" sz="3200" b="1" dirty="0">
                <a:latin typeface="Ludica fax"/>
                <a:cs typeface="Lucida Fax"/>
              </a:rPr>
              <a:t>&lt;N&gt;&amp; L,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const </a:t>
            </a:r>
            <a:r>
              <a:rPr lang="en-US" altLang="zh-CN" sz="3200" b="1" dirty="0" err="1">
                <a:latin typeface="Ludica fax"/>
                <a:cs typeface="Lucida Fax"/>
              </a:rPr>
              <a:t>mySet</a:t>
            </a:r>
            <a:r>
              <a:rPr lang="en-US" altLang="zh-CN" sz="3200" b="1" dirty="0">
                <a:latin typeface="Ludica fax"/>
                <a:cs typeface="Lucida Fax"/>
              </a:rPr>
              <a:t>&lt;N&gt;&amp; R); 	</a:t>
            </a:r>
            <a:endParaRPr lang="zh-CN" altLang="en-US" sz="3200" b="1" dirty="0">
              <a:solidFill>
                <a:srgbClr val="007400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friend </a:t>
            </a:r>
            <a:r>
              <a:rPr lang="en-US" altLang="zh-CN" sz="3200" b="1" dirty="0" err="1">
                <a:latin typeface="Ludica fax"/>
                <a:cs typeface="Lucida Fax"/>
              </a:rPr>
              <a:t>mySet</a:t>
            </a:r>
            <a:r>
              <a:rPr lang="en-US" altLang="zh-CN" sz="3200" b="1" dirty="0">
                <a:latin typeface="Ludica fax"/>
                <a:cs typeface="Lucida Fax"/>
              </a:rPr>
              <a:t>&lt;N&gt;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operator</a:t>
            </a:r>
            <a:r>
              <a:rPr lang="en-US" altLang="zh-CN" sz="3200" b="1" dirty="0">
                <a:latin typeface="Ludica fax"/>
                <a:cs typeface="Lucida Fax"/>
              </a:rPr>
              <a:t>^(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const </a:t>
            </a:r>
            <a:r>
              <a:rPr lang="en-US" altLang="zh-CN" sz="3200" b="1" dirty="0" err="1">
                <a:latin typeface="Ludica fax"/>
                <a:cs typeface="Lucida Fax"/>
              </a:rPr>
              <a:t>mySet</a:t>
            </a:r>
            <a:r>
              <a:rPr lang="en-US" altLang="zh-CN" sz="3200" b="1" dirty="0">
                <a:latin typeface="Ludica fax"/>
                <a:cs typeface="Lucida Fax"/>
              </a:rPr>
              <a:t>&lt;N&gt;&amp; L,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const </a:t>
            </a:r>
            <a:r>
              <a:rPr lang="en-US" altLang="zh-CN" sz="3200" b="1" dirty="0" err="1">
                <a:latin typeface="Ludica fax"/>
                <a:cs typeface="Lucida Fax"/>
              </a:rPr>
              <a:t>mySet</a:t>
            </a:r>
            <a:r>
              <a:rPr lang="en-US" altLang="zh-CN" sz="3200" b="1" dirty="0">
                <a:latin typeface="Ludica fax"/>
                <a:cs typeface="Lucida Fax"/>
              </a:rPr>
              <a:t>&lt;N&gt;&amp; R); 	</a:t>
            </a:r>
            <a:endParaRPr lang="zh-CN" altLang="en-US" sz="3200" b="1" dirty="0">
              <a:solidFill>
                <a:srgbClr val="007400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en-US" altLang="zh-CN" sz="3200" b="1" dirty="0">
                <a:latin typeface="Ludica fax"/>
                <a:cs typeface="Lucida Fax"/>
              </a:rPr>
              <a:t>};</a:t>
            </a:r>
          </a:p>
          <a:p>
            <a:endParaRPr lang="zh-CN" altLang="en-US" b="1" dirty="0">
              <a:latin typeface="Ludica fax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912D7D-F70F-4BC2-AD82-03BB94589F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08992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828D5-B5D3-46A8-A9A9-07D01E16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Operation: Add/Remove Element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EFFD83C-F677-4D4A-BFBC-457D0C8F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AA0D91"/>
                </a:solidFill>
                <a:latin typeface="Ludica fax"/>
                <a:cs typeface="Lucida Fax"/>
              </a:rPr>
              <a:t>template</a:t>
            </a:r>
            <a:r>
              <a:rPr lang="en-US" altLang="zh-CN" sz="2400" b="1" dirty="0">
                <a:latin typeface="Ludica fax"/>
                <a:cs typeface="Lucida Fax"/>
              </a:rPr>
              <a:t>&lt;</a:t>
            </a:r>
            <a:r>
              <a:rPr lang="en-US" altLang="zh-CN" sz="2400" b="1" dirty="0" err="1">
                <a:latin typeface="Ludica fax"/>
                <a:cs typeface="Lucida Fax"/>
              </a:rPr>
              <a:t>size_t</a:t>
            </a:r>
            <a:r>
              <a:rPr lang="en-US" altLang="zh-CN" sz="2400" b="1" dirty="0">
                <a:latin typeface="Ludica fax"/>
                <a:cs typeface="Lucida Fax"/>
              </a:rPr>
              <a:t> N&gt;</a:t>
            </a:r>
            <a:r>
              <a:rPr lang="en-US" altLang="zh-CN" sz="2400" b="1" dirty="0">
                <a:solidFill>
                  <a:srgbClr val="AA0D91"/>
                </a:solidFill>
                <a:latin typeface="Ludica fax"/>
                <a:cs typeface="Lucida Fax"/>
              </a:rPr>
              <a:t>	</a:t>
            </a:r>
          </a:p>
          <a:p>
            <a:pPr marL="0" indent="0">
              <a:buNone/>
            </a:pPr>
            <a:r>
              <a:rPr lang="en-US" altLang="zh-CN" sz="2400" b="1" dirty="0" err="1">
                <a:latin typeface="Ludica fax"/>
                <a:cs typeface="Lucida Fax"/>
              </a:rPr>
              <a:t>mySet</a:t>
            </a:r>
            <a:r>
              <a:rPr lang="en-US" altLang="zh-CN" sz="2400" b="1" dirty="0">
                <a:latin typeface="Ludica fax"/>
                <a:cs typeface="Lucida Fax"/>
              </a:rPr>
              <a:t>&lt;N&gt;&amp; </a:t>
            </a:r>
            <a:r>
              <a:rPr lang="en-US" altLang="zh-CN" sz="2400" b="1" dirty="0" err="1">
                <a:latin typeface="Ludica fax"/>
                <a:cs typeface="Lucida Fax"/>
              </a:rPr>
              <a:t>mySet</a:t>
            </a:r>
            <a:r>
              <a:rPr lang="en-US" altLang="zh-CN" sz="2400" b="1" dirty="0">
                <a:latin typeface="Ludica fax"/>
                <a:cs typeface="Lucida Fax"/>
              </a:rPr>
              <a:t>&lt;N&gt;::set(</a:t>
            </a:r>
            <a:r>
              <a:rPr lang="en-US" altLang="zh-CN" sz="2400" b="1" dirty="0" err="1">
                <a:latin typeface="Ludica fax"/>
                <a:cs typeface="Lucida Fax"/>
              </a:rPr>
              <a:t>size_t</a:t>
            </a:r>
            <a:r>
              <a:rPr lang="en-US" altLang="zh-CN" sz="2400" b="1" dirty="0">
                <a:latin typeface="Ludica fax"/>
                <a:cs typeface="Lucida Fax"/>
              </a:rPr>
              <a:t> P, </a:t>
            </a:r>
            <a:r>
              <a:rPr lang="en-US" altLang="zh-CN" sz="2400" b="1" dirty="0">
                <a:solidFill>
                  <a:srgbClr val="AA0D91"/>
                </a:solidFill>
                <a:latin typeface="Ludica fax"/>
                <a:cs typeface="Lucida Fax"/>
              </a:rPr>
              <a:t>bool </a:t>
            </a:r>
            <a:r>
              <a:rPr lang="en-US" altLang="zh-CN" sz="2400" b="1" dirty="0">
                <a:latin typeface="Ludica fax"/>
                <a:cs typeface="Lucida Fax"/>
              </a:rPr>
              <a:t>X) {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AA0D91"/>
                </a:solidFill>
                <a:latin typeface="Ludica fax"/>
                <a:cs typeface="Lucida Fax"/>
              </a:rPr>
              <a:t>		if</a:t>
            </a:r>
            <a:r>
              <a:rPr lang="en-US" altLang="zh-CN" sz="2400" b="1" dirty="0">
                <a:latin typeface="Ludica fax"/>
                <a:cs typeface="Lucida Fax"/>
              </a:rPr>
              <a:t> (X)</a:t>
            </a:r>
          </a:p>
          <a:p>
            <a:pPr marL="0" indent="0">
              <a:buNone/>
            </a:pPr>
            <a:r>
              <a:rPr lang="en-US" altLang="zh-CN" sz="2400" b="1" dirty="0">
                <a:latin typeface="Ludica fax"/>
                <a:cs typeface="Lucida Fax"/>
              </a:rPr>
              <a:t>		     A[P / NB] |= (</a:t>
            </a:r>
            <a:r>
              <a:rPr lang="en-US" altLang="zh-CN" sz="2400" b="1" dirty="0" err="1">
                <a:latin typeface="Ludica fax"/>
                <a:cs typeface="Lucida Fax"/>
              </a:rPr>
              <a:t>ulong</a:t>
            </a:r>
            <a:r>
              <a:rPr lang="en-US" altLang="zh-CN" sz="2400" b="1" dirty="0">
                <a:latin typeface="Ludica fax"/>
                <a:cs typeface="Lucida Fax"/>
              </a:rPr>
              <a:t>)</a:t>
            </a:r>
            <a:r>
              <a:rPr lang="en-US" altLang="zh-CN" sz="2400" b="1" dirty="0">
                <a:solidFill>
                  <a:schemeClr val="accent2"/>
                </a:solidFill>
                <a:latin typeface="Ludica fax"/>
                <a:cs typeface="Lucida Fax"/>
              </a:rPr>
              <a:t>1</a:t>
            </a:r>
            <a:r>
              <a:rPr lang="en-US" altLang="zh-CN" sz="2400" b="1" dirty="0">
                <a:latin typeface="Ludica fax"/>
                <a:cs typeface="Lucida Fax"/>
              </a:rPr>
              <a:t> &lt;&lt; (P % NB);</a:t>
            </a:r>
            <a:endParaRPr lang="zh-CN" altLang="en-US" sz="2800" b="1" dirty="0">
              <a:solidFill>
                <a:srgbClr val="007400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Ludica fax"/>
                <a:cs typeface="Lucida Fax"/>
              </a:rPr>
              <a:t>		</a:t>
            </a:r>
            <a:r>
              <a:rPr lang="en-US" altLang="zh-CN" sz="2400" b="1" dirty="0">
                <a:solidFill>
                  <a:srgbClr val="AA0D91"/>
                </a:solidFill>
                <a:latin typeface="Ludica fax"/>
                <a:cs typeface="Lucida Fax"/>
              </a:rPr>
              <a:t>else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AA0D91"/>
                </a:solidFill>
                <a:latin typeface="Ludica fax"/>
                <a:cs typeface="Lucida Fax"/>
              </a:rPr>
              <a:t>		    </a:t>
            </a:r>
            <a:r>
              <a:rPr lang="en-US" altLang="zh-CN" sz="2400" b="1" dirty="0">
                <a:latin typeface="Ludica fax"/>
                <a:cs typeface="Lucida Fax"/>
              </a:rPr>
              <a:t>A[P / NB] &amp;= ~((</a:t>
            </a:r>
            <a:r>
              <a:rPr lang="en-US" altLang="zh-CN" sz="2400" b="1" dirty="0" err="1">
                <a:latin typeface="Ludica fax"/>
                <a:cs typeface="Lucida Fax"/>
              </a:rPr>
              <a:t>ulong</a:t>
            </a:r>
            <a:r>
              <a:rPr lang="en-US" altLang="zh-CN" sz="2400" b="1" dirty="0">
                <a:latin typeface="Ludica fax"/>
                <a:cs typeface="Lucida Fax"/>
              </a:rPr>
              <a:t>)</a:t>
            </a:r>
            <a:r>
              <a:rPr lang="en-US" altLang="zh-CN" sz="2400" b="1" dirty="0">
                <a:solidFill>
                  <a:schemeClr val="accent2"/>
                </a:solidFill>
                <a:latin typeface="Ludica fax"/>
                <a:cs typeface="Lucida Fax"/>
              </a:rPr>
              <a:t>1</a:t>
            </a:r>
            <a:r>
              <a:rPr lang="en-US" altLang="zh-CN" sz="2400" b="1" dirty="0">
                <a:latin typeface="Ludica fax"/>
                <a:cs typeface="Lucida Fax"/>
              </a:rPr>
              <a:t> &lt;&lt; (P % NB));			</a:t>
            </a:r>
            <a:r>
              <a:rPr lang="en-US" altLang="zh-CN" sz="2400" b="1" dirty="0">
                <a:solidFill>
                  <a:srgbClr val="AA0D91"/>
                </a:solidFill>
                <a:latin typeface="Ludica fax"/>
                <a:cs typeface="Lucida Fax"/>
              </a:rPr>
              <a:t>		return </a:t>
            </a:r>
            <a:r>
              <a:rPr lang="en-US" altLang="zh-CN" sz="2400" b="1" dirty="0">
                <a:latin typeface="Ludica fax"/>
                <a:cs typeface="Lucida Fax"/>
              </a:rPr>
              <a:t>(*</a:t>
            </a:r>
            <a:r>
              <a:rPr lang="en-US" altLang="zh-CN" sz="2400" b="1" dirty="0">
                <a:solidFill>
                  <a:srgbClr val="AA0D91"/>
                </a:solidFill>
                <a:latin typeface="Ludica fax"/>
                <a:cs typeface="Lucida Fax"/>
              </a:rPr>
              <a:t>this</a:t>
            </a:r>
            <a:r>
              <a:rPr lang="en-US" altLang="zh-CN" sz="2400" b="1" dirty="0">
                <a:latin typeface="Ludica fax"/>
                <a:cs typeface="Lucida Fax"/>
              </a:rPr>
              <a:t>); </a:t>
            </a:r>
          </a:p>
          <a:p>
            <a:pPr marL="0" indent="0">
              <a:buNone/>
            </a:pPr>
            <a:r>
              <a:rPr lang="en-US" altLang="zh-CN" sz="2400" b="1" dirty="0">
                <a:latin typeface="Ludica fax"/>
                <a:cs typeface="Lucida Fax"/>
              </a:rPr>
              <a:t>}</a:t>
            </a:r>
          </a:p>
          <a:p>
            <a:endParaRPr lang="en-US" altLang="zh-CN" sz="2400" b="1" dirty="0">
              <a:solidFill>
                <a:srgbClr val="000000"/>
              </a:solidFill>
              <a:latin typeface="Ludica fax"/>
              <a:cs typeface="Lucida Fax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F71D45-0CD3-4EDD-8E56-F749F125C9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98924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517DB-15D7-45AB-8657-350815F62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Operation: Interaction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8130D-B720-47C2-BA16-8DF2F034C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template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&lt;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size_t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N&gt;</a:t>
            </a:r>
          </a:p>
          <a:p>
            <a:pPr marL="0" indent="0">
              <a:buNone/>
            </a:pP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mySet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&lt;N&gt;&amp;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mySet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&lt;N&gt;::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operator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&amp;=(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const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mySet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&lt;N&gt;&amp; R)</a:t>
            </a:r>
          </a:p>
          <a:p>
            <a:pPr marL="0" indent="0">
              <a:buNone/>
            </a:pPr>
            <a:r>
              <a:rPr lang="en-US" altLang="zh-TW" sz="3200" b="1" dirty="0">
                <a:solidFill>
                  <a:srgbClr val="000000"/>
                </a:solidFill>
                <a:latin typeface="Ludica fax"/>
                <a:cs typeface="Lucida Fax"/>
              </a:rPr>
              <a:t>{</a:t>
            </a:r>
          </a:p>
          <a:p>
            <a:pPr marL="0" indent="0">
              <a:buNone/>
            </a:pPr>
            <a:r>
              <a:rPr lang="en-US" altLang="zh-TW" sz="3200" b="1" dirty="0">
                <a:solidFill>
                  <a:srgbClr val="AA0D91"/>
                </a:solidFill>
                <a:latin typeface="Ludica fax"/>
                <a:cs typeface="Lucida Fax"/>
              </a:rPr>
              <a:t>    for</a:t>
            </a:r>
            <a:r>
              <a:rPr lang="zh-TW" altLang="en-US" sz="32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  <a:cs typeface="Lucida Fax"/>
              </a:rPr>
              <a:t>(</a:t>
            </a:r>
            <a:r>
              <a:rPr lang="en-US" altLang="zh-TW" sz="3200" b="1" dirty="0">
                <a:solidFill>
                  <a:srgbClr val="AA0D91"/>
                </a:solidFill>
                <a:latin typeface="Ludica fax"/>
                <a:cs typeface="Lucida Fax"/>
              </a:rPr>
              <a:t>int</a:t>
            </a:r>
            <a:r>
              <a:rPr lang="zh-TW" altLang="en-US" sz="32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TW" sz="3200" b="1" dirty="0" err="1">
                <a:solidFill>
                  <a:srgbClr val="000000"/>
                </a:solidFill>
                <a:latin typeface="Ludica fax"/>
                <a:cs typeface="Lucida Fax"/>
              </a:rPr>
              <a:t>i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  <a:cs typeface="Lucida Fax"/>
              </a:rPr>
              <a:t> = LI; </a:t>
            </a:r>
            <a:r>
              <a:rPr lang="en-US" altLang="zh-TW" sz="3200" b="1" dirty="0" err="1">
                <a:solidFill>
                  <a:srgbClr val="000000"/>
                </a:solidFill>
                <a:latin typeface="Ludica fax"/>
                <a:cs typeface="Lucida Fax"/>
              </a:rPr>
              <a:t>i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  <a:cs typeface="Lucida Fax"/>
              </a:rPr>
              <a:t> &gt;= </a:t>
            </a:r>
            <a:r>
              <a:rPr lang="en-US" altLang="zh-TW" sz="3200" b="1" dirty="0">
                <a:solidFill>
                  <a:srgbClr val="1C00CF"/>
                </a:solidFill>
                <a:latin typeface="Ludica fax"/>
                <a:cs typeface="Lucida Fax"/>
              </a:rPr>
              <a:t>0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  <a:cs typeface="Lucida Fax"/>
              </a:rPr>
              <a:t>; </a:t>
            </a:r>
            <a:r>
              <a:rPr lang="en-US" altLang="zh-TW" sz="3200" b="1" dirty="0" err="1">
                <a:solidFill>
                  <a:srgbClr val="000000"/>
                </a:solidFill>
                <a:latin typeface="Ludica fax"/>
                <a:cs typeface="Lucida Fax"/>
              </a:rPr>
              <a:t>i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  <a:cs typeface="Lucida Fax"/>
              </a:rPr>
              <a:t>--) 	 	</a:t>
            </a:r>
            <a:r>
              <a:rPr lang="en-US" altLang="zh-TW" sz="3200" b="1" dirty="0">
                <a:solidFill>
                  <a:srgbClr val="007400"/>
                </a:solidFill>
                <a:latin typeface="Ludica fax"/>
                <a:cs typeface="Lucida Fax"/>
              </a:rPr>
              <a:t>// From low-bit to high-bit</a:t>
            </a:r>
            <a:endParaRPr lang="zh-TW" altLang="en-US" sz="3200" b="1" dirty="0">
              <a:solidFill>
                <a:srgbClr val="000000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zh-TW" altLang="en-US" sz="3200" b="1" dirty="0">
                <a:solidFill>
                  <a:srgbClr val="000000"/>
                </a:solidFill>
                <a:latin typeface="Ludica fax"/>
                <a:cs typeface="Lucida Fax"/>
              </a:rPr>
              <a:t>        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  <a:cs typeface="Lucida Fax"/>
              </a:rPr>
              <a:t>A[</a:t>
            </a:r>
            <a:r>
              <a:rPr lang="en-US" altLang="zh-TW" sz="3200" b="1" dirty="0" err="1">
                <a:solidFill>
                  <a:srgbClr val="000000"/>
                </a:solidFill>
                <a:latin typeface="Ludica fax"/>
                <a:cs typeface="Lucida Fax"/>
              </a:rPr>
              <a:t>i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  <a:cs typeface="Lucida Fax"/>
              </a:rPr>
              <a:t>] &amp;= R.A[</a:t>
            </a:r>
            <a:r>
              <a:rPr lang="en-US" altLang="zh-TW" sz="3200" b="1" dirty="0" err="1">
                <a:solidFill>
                  <a:srgbClr val="000000"/>
                </a:solidFill>
                <a:latin typeface="Ludica fax"/>
                <a:cs typeface="Lucida Fax"/>
              </a:rPr>
              <a:t>i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  <a:cs typeface="Lucida Fax"/>
              </a:rPr>
              <a:t>];	          	</a:t>
            </a:r>
            <a:r>
              <a:rPr lang="en-US" altLang="zh-TW" sz="3200" b="1" dirty="0">
                <a:solidFill>
                  <a:srgbClr val="007400"/>
                </a:solidFill>
                <a:latin typeface="Ludica fax"/>
                <a:cs typeface="Lucida Fax"/>
              </a:rPr>
              <a:t>// Bitwise &amp;</a:t>
            </a:r>
            <a:endParaRPr lang="zh-TW" altLang="en-US" sz="3200" b="1" dirty="0">
              <a:solidFill>
                <a:srgbClr val="000000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  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return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(*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this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);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}</a:t>
            </a:r>
          </a:p>
          <a:p>
            <a:pPr marL="0" indent="0">
              <a:buNone/>
            </a:pPr>
            <a:endParaRPr lang="en-US" altLang="zh-CN" sz="3200" b="1" dirty="0">
              <a:solidFill>
                <a:srgbClr val="AA0D91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endParaRPr lang="en-US" altLang="zh-CN" sz="3200" b="1" dirty="0">
              <a:solidFill>
                <a:srgbClr val="AA0D91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template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&lt;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size_t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N&gt;</a:t>
            </a:r>
          </a:p>
          <a:p>
            <a:pPr marL="0" indent="0">
              <a:buNone/>
            </a:pP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mySet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&lt;N&gt;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operator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&amp;(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const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mySet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&lt;N&gt;&amp; L,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const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mySet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&lt;N&gt;&amp; R)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{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	</a:t>
            </a:r>
            <a:r>
              <a:rPr lang="is-I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return</a:t>
            </a:r>
            <a:r>
              <a:rPr lang="is-I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(mySet&lt;N&gt;(L) &amp;= R);</a:t>
            </a:r>
          </a:p>
          <a:p>
            <a:pPr marL="0" indent="0">
              <a:buNone/>
            </a:pPr>
            <a:r>
              <a:rPr lang="is-I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}</a:t>
            </a:r>
          </a:p>
          <a:p>
            <a:endParaRPr lang="zh-CN" altLang="en-US" b="1" dirty="0">
              <a:latin typeface="Ludica fax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D266EF-120B-4997-A8E3-D6FD7B6B4F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27820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Preliminaries</a:t>
            </a:r>
          </a:p>
          <a:p>
            <a:r>
              <a:rPr lang="en-US" altLang="zh-CN"/>
              <a:t>Search </a:t>
            </a:r>
            <a:r>
              <a:rPr lang="en-US" altLang="zh-CN" dirty="0"/>
              <a:t>in a sequential list</a:t>
            </a:r>
          </a:p>
          <a:p>
            <a:pPr lvl="1"/>
            <a:r>
              <a:rPr lang="en-US" altLang="zh-CN" dirty="0"/>
              <a:t>Linear search</a:t>
            </a:r>
          </a:p>
          <a:p>
            <a:pPr lvl="1"/>
            <a:r>
              <a:rPr lang="en-US" altLang="zh-CN" dirty="0"/>
              <a:t>Binary search</a:t>
            </a:r>
          </a:p>
          <a:p>
            <a:pPr lvl="1"/>
            <a:r>
              <a:rPr lang="en-US" altLang="zh-CN" dirty="0"/>
              <a:t>Block search</a:t>
            </a:r>
          </a:p>
          <a:p>
            <a:r>
              <a:rPr lang="en-US" altLang="zh-CN" dirty="0"/>
              <a:t>Search in a set</a:t>
            </a:r>
          </a:p>
          <a:p>
            <a:pPr lvl="1"/>
            <a:r>
              <a:rPr lang="en-US" altLang="zh-CN" dirty="0"/>
              <a:t>Bitmap representation</a:t>
            </a:r>
          </a:p>
          <a:p>
            <a:r>
              <a:rPr lang="en-US" altLang="zh-CN" dirty="0"/>
              <a:t>Search in hash table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864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Approach to Improve Search Performance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By sorting</a:t>
            </a:r>
          </a:p>
          <a:p>
            <a:pPr lvl="1"/>
            <a:r>
              <a:rPr lang="en-US" altLang="zh-CN" dirty="0"/>
              <a:t>Time-consuming</a:t>
            </a:r>
          </a:p>
          <a:p>
            <a:pPr lvl="1"/>
            <a:r>
              <a:rPr lang="en-US" altLang="zh-CN" dirty="0"/>
              <a:t>But can be done during preprocessing before query comes</a:t>
            </a:r>
            <a:endParaRPr kumimoji="1" lang="en-US" altLang="zh-CN" dirty="0"/>
          </a:p>
          <a:p>
            <a:r>
              <a:rPr kumimoji="1" lang="en-US" altLang="zh-CN" dirty="0"/>
              <a:t>By hashing</a:t>
            </a:r>
          </a:p>
          <a:p>
            <a:pPr lvl="1"/>
            <a:r>
              <a:rPr lang="en-US" altLang="zh-CN" dirty="0"/>
              <a:t>Enables fast exact search</a:t>
            </a:r>
          </a:p>
          <a:p>
            <a:pPr lvl="1"/>
            <a:r>
              <a:rPr kumimoji="1" lang="en-US" altLang="zh-CN" dirty="0"/>
              <a:t>Does not support range queries</a:t>
            </a:r>
          </a:p>
          <a:p>
            <a:r>
              <a:rPr lang="en-US" altLang="zh-CN" dirty="0"/>
              <a:t>By indexing</a:t>
            </a:r>
          </a:p>
          <a:p>
            <a:pPr lvl="1"/>
            <a:r>
              <a:rPr lang="en-US" altLang="zh-CN" dirty="0"/>
              <a:t>Use extra space to boost preprocessing time</a:t>
            </a:r>
          </a:p>
          <a:p>
            <a:pPr lvl="1"/>
            <a:r>
              <a:rPr lang="en-US" altLang="zh-CN" dirty="0"/>
              <a:t>Enables external access reduction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CEB67E-A970-4274-87D0-59A26D0951CB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394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Metric: Average Search Length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The major operation: </a:t>
            </a:r>
            <a:r>
              <a:rPr kumimoji="1" lang="en-US" altLang="zh-CN" dirty="0">
                <a:solidFill>
                  <a:srgbClr val="0070C0"/>
                </a:solidFill>
              </a:rPr>
              <a:t>comparison</a:t>
            </a:r>
          </a:p>
          <a:p>
            <a:r>
              <a:rPr kumimoji="1" lang="en-US" altLang="zh-CN" dirty="0">
                <a:solidFill>
                  <a:srgbClr val="0070C0"/>
                </a:solidFill>
              </a:rPr>
              <a:t>Average search length</a:t>
            </a:r>
            <a:r>
              <a:rPr kumimoji="1" lang="en-US" altLang="zh-CN" dirty="0"/>
              <a:t> (</a:t>
            </a:r>
            <a:r>
              <a:rPr kumimoji="1" lang="zh-CN" altLang="en-US" dirty="0"/>
              <a:t>平均检索长度</a:t>
            </a:r>
            <a:r>
              <a:rPr kumimoji="1" lang="en-US" altLang="zh-CN" dirty="0"/>
              <a:t>)</a:t>
            </a:r>
          </a:p>
          <a:p>
            <a:pPr lvl="1"/>
            <a:r>
              <a:rPr lang="en-US" altLang="zh-CN" dirty="0"/>
              <a:t>The number of comparisons on average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>
                <a:solidFill>
                  <a:srgbClr val="0070C0"/>
                </a:solidFill>
              </a:rPr>
              <a:t>n</a:t>
            </a:r>
            <a:r>
              <a:rPr lang="en-US" altLang="zh-CN" dirty="0"/>
              <a:t>: number of possible keywords for search</a:t>
            </a:r>
          </a:p>
          <a:p>
            <a:pPr lvl="2"/>
            <a:r>
              <a:rPr lang="en-US" altLang="zh-CN" dirty="0">
                <a:solidFill>
                  <a:srgbClr val="0070C0"/>
                </a:solidFill>
              </a:rPr>
              <a:t>C</a:t>
            </a:r>
            <a:r>
              <a:rPr lang="en-US" altLang="zh-CN" baseline="-25000" dirty="0">
                <a:solidFill>
                  <a:srgbClr val="0070C0"/>
                </a:solidFill>
              </a:rPr>
              <a:t>i</a:t>
            </a:r>
            <a:r>
              <a:rPr lang="en-US" altLang="zh-CN" dirty="0"/>
              <a:t>: number of comparisons to search the </a:t>
            </a:r>
            <a:r>
              <a:rPr lang="en-US" altLang="zh-CN" dirty="0" err="1"/>
              <a:t>i-th</a:t>
            </a:r>
            <a:r>
              <a:rPr lang="en-US" altLang="zh-CN" dirty="0"/>
              <a:t> keyword</a:t>
            </a:r>
          </a:p>
          <a:p>
            <a:pPr lvl="2"/>
            <a:r>
              <a:rPr lang="en-US" altLang="zh-CN" dirty="0">
                <a:solidFill>
                  <a:srgbClr val="0070C0"/>
                </a:solidFill>
              </a:rPr>
              <a:t>P</a:t>
            </a:r>
            <a:r>
              <a:rPr lang="en-US" altLang="zh-CN" baseline="-25000" dirty="0">
                <a:solidFill>
                  <a:srgbClr val="0070C0"/>
                </a:solidFill>
              </a:rPr>
              <a:t>i</a:t>
            </a:r>
            <a:r>
              <a:rPr lang="en-US" altLang="zh-CN" dirty="0"/>
              <a:t>: the probability to search the </a:t>
            </a:r>
            <a:r>
              <a:rPr lang="en-US" altLang="zh-CN" dirty="0" err="1"/>
              <a:t>i-th</a:t>
            </a:r>
            <a:r>
              <a:rPr lang="en-US" altLang="zh-CN" dirty="0"/>
              <a:t> keyword</a:t>
            </a:r>
            <a:endParaRPr lang="zh-CN" altLang="en-US" dirty="0"/>
          </a:p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 possible keys include</a:t>
            </a:r>
          </a:p>
          <a:p>
            <a:pPr lvl="1"/>
            <a:r>
              <a:rPr kumimoji="1" lang="en-US" altLang="zh-CN" dirty="0"/>
              <a:t>Keys in the record collection (</a:t>
            </a:r>
            <a:r>
              <a:rPr kumimoji="1" lang="en-US" altLang="zh-CN" dirty="0">
                <a:solidFill>
                  <a:srgbClr val="FF0000"/>
                </a:solidFill>
              </a:rPr>
              <a:t>search hit</a:t>
            </a:r>
            <a:r>
              <a:rPr kumimoji="1" lang="en-US" altLang="zh-CN" dirty="0"/>
              <a:t>)</a:t>
            </a:r>
          </a:p>
          <a:p>
            <a:pPr lvl="1"/>
            <a:r>
              <a:rPr lang="en-US" altLang="zh-CN" dirty="0"/>
              <a:t>Keys not in the record collection (</a:t>
            </a:r>
            <a:r>
              <a:rPr lang="en-US" altLang="zh-CN" dirty="0">
                <a:solidFill>
                  <a:srgbClr val="FF0000"/>
                </a:solidFill>
              </a:rPr>
              <a:t>search miss</a:t>
            </a:r>
            <a:r>
              <a:rPr lang="en-US" altLang="zh-CN" dirty="0"/>
              <a:t>)</a:t>
            </a:r>
          </a:p>
          <a:p>
            <a:pPr lvl="1"/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graphicFrame>
        <p:nvGraphicFramePr>
          <p:cNvPr id="5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1580911"/>
              </p:ext>
            </p:extLst>
          </p:nvPr>
        </p:nvGraphicFramePr>
        <p:xfrm>
          <a:off x="6816080" y="2492896"/>
          <a:ext cx="2135505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66" name="公式" r:id="rId3" imgW="749300" imgH="381000" progId="Equation.3">
                  <p:embed/>
                </p:oleObj>
              </mc:Choice>
              <mc:Fallback>
                <p:oleObj name="公式" r:id="rId3" imgW="7493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080" y="2492896"/>
                        <a:ext cx="2135505" cy="108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528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Other Metrics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Besides performance (time complexity)</a:t>
            </a:r>
          </a:p>
          <a:p>
            <a:pPr lvl="1"/>
            <a:r>
              <a:rPr lang="en-US" altLang="zh-CN" dirty="0"/>
              <a:t>Storage complexity</a:t>
            </a:r>
          </a:p>
          <a:p>
            <a:pPr lvl="1"/>
            <a:r>
              <a:rPr lang="en-US" altLang="zh-CN" dirty="0"/>
              <a:t>Implementation complexity</a:t>
            </a:r>
          </a:p>
          <a:p>
            <a:pPr lvl="1"/>
            <a:r>
              <a:rPr kumimoji="1" lang="en-US" altLang="zh-CN" dirty="0"/>
              <a:t>etc.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CEB67E-A970-4274-87D0-59A26D0951CB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838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trike="sngStrike" dirty="0">
                <a:solidFill>
                  <a:srgbClr val="B2B2B2"/>
                </a:solidFill>
              </a:rPr>
              <a:t>Preliminaries</a:t>
            </a:r>
            <a:endParaRPr kumimoji="1" lang="en-US" altLang="zh-CN" strike="sngStrike" dirty="0">
              <a:solidFill>
                <a:srgbClr val="B2B2B2"/>
              </a:solidFill>
            </a:endParaRPr>
          </a:p>
          <a:p>
            <a:r>
              <a:rPr kumimoji="1" lang="en-US" altLang="zh-CN" dirty="0"/>
              <a:t>Search in a linear list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Linear search (</a:t>
            </a:r>
            <a:r>
              <a:rPr lang="zh-CN" altLang="en-US" dirty="0">
                <a:solidFill>
                  <a:srgbClr val="FF0000"/>
                </a:solidFill>
              </a:rPr>
              <a:t>顺序检索</a:t>
            </a:r>
            <a:r>
              <a:rPr lang="en-US" altLang="zh-CN" dirty="0">
                <a:solidFill>
                  <a:srgbClr val="FF0000"/>
                </a:solidFill>
              </a:rPr>
              <a:t>) or sequential search</a:t>
            </a:r>
          </a:p>
          <a:p>
            <a:pPr lvl="1"/>
            <a:r>
              <a:rPr lang="en-US" altLang="zh-CN" dirty="0"/>
              <a:t>Binary search (</a:t>
            </a:r>
            <a:r>
              <a:rPr lang="zh-CN" altLang="en-US" dirty="0"/>
              <a:t>二分检索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Block search (</a:t>
            </a:r>
            <a:r>
              <a:rPr lang="zh-CN" altLang="en-US" dirty="0"/>
              <a:t>分块检索</a:t>
            </a:r>
            <a:r>
              <a:rPr lang="en-US" altLang="zh-CN" dirty="0"/>
              <a:t>) or jump search</a:t>
            </a:r>
            <a:endParaRPr kumimoji="1" lang="en-US" altLang="zh-CN" dirty="0"/>
          </a:p>
          <a:p>
            <a:r>
              <a:rPr lang="en-US" altLang="zh-CN" dirty="0"/>
              <a:t>Search in a set</a:t>
            </a:r>
          </a:p>
          <a:p>
            <a:r>
              <a:rPr kumimoji="1" lang="en-US" altLang="zh-CN" dirty="0"/>
              <a:t>Search in a hash table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782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Linear Search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Compare the desired key with the keys of items in a linear list one by one</a:t>
            </a:r>
          </a:p>
          <a:p>
            <a:pPr lvl="1"/>
            <a:r>
              <a:rPr lang="en-US" altLang="zh-CN" dirty="0"/>
              <a:t>Search </a:t>
            </a:r>
            <a:r>
              <a:rPr lang="en-US" altLang="zh-CN" dirty="0">
                <a:solidFill>
                  <a:srgbClr val="0070C0"/>
                </a:solidFill>
              </a:rPr>
              <a:t>succeeds</a:t>
            </a:r>
            <a:r>
              <a:rPr lang="en-US" altLang="zh-CN" dirty="0"/>
              <a:t> if a key of an item matches</a:t>
            </a:r>
          </a:p>
          <a:p>
            <a:pPr lvl="1"/>
            <a:r>
              <a:rPr lang="en-US" altLang="zh-CN" dirty="0"/>
              <a:t>Search </a:t>
            </a:r>
            <a:r>
              <a:rPr lang="en-US" altLang="zh-CN" dirty="0">
                <a:solidFill>
                  <a:srgbClr val="0070C0"/>
                </a:solidFill>
              </a:rPr>
              <a:t>fails</a:t>
            </a:r>
            <a:r>
              <a:rPr lang="en-US" altLang="zh-CN" dirty="0"/>
              <a:t> if none of the keys match</a:t>
            </a:r>
          </a:p>
          <a:p>
            <a:r>
              <a:rPr kumimoji="1" lang="en-US" altLang="zh-CN" dirty="0"/>
              <a:t>Storage</a:t>
            </a:r>
            <a:endParaRPr lang="en-US" altLang="zh-CN" dirty="0"/>
          </a:p>
          <a:p>
            <a:pPr lvl="1"/>
            <a:r>
              <a:rPr lang="en-US" altLang="zh-CN" dirty="0"/>
              <a:t>Sequential list</a:t>
            </a:r>
          </a:p>
          <a:p>
            <a:pPr lvl="1"/>
            <a:r>
              <a:rPr kumimoji="1" lang="en-US" altLang="zh-CN" dirty="0"/>
              <a:t>Linked list</a:t>
            </a:r>
          </a:p>
          <a:p>
            <a:r>
              <a:rPr lang="en-US" altLang="zh-CN" dirty="0"/>
              <a:t>Prerequisite: none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195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6_9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6_9" id="{4B442CBA-08E7-4ED4-9E58-452D1CE43BAA}" vid="{A8AFA08E-88FB-42F3-84C3-67DB14A9DFDE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16_9</Template>
  <TotalTime>14451</TotalTime>
  <Words>2878</Words>
  <Application>Microsoft Office PowerPoint</Application>
  <PresentationFormat>宽屏</PresentationFormat>
  <Paragraphs>701</Paragraphs>
  <Slides>44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44</vt:i4>
      </vt:variant>
    </vt:vector>
  </HeadingPairs>
  <TitlesOfParts>
    <vt:vector size="60" baseType="lpstr">
      <vt:lpstr>Arial Unicode MS</vt:lpstr>
      <vt:lpstr>Ludica fax</vt:lpstr>
      <vt:lpstr>隶书</vt:lpstr>
      <vt:lpstr>宋体</vt:lpstr>
      <vt:lpstr>微软雅黑</vt:lpstr>
      <vt:lpstr>Arial</vt:lpstr>
      <vt:lpstr>Garamond</vt:lpstr>
      <vt:lpstr>Lucida Fax</vt:lpstr>
      <vt:lpstr>Symbol</vt:lpstr>
      <vt:lpstr>Times New Roman</vt:lpstr>
      <vt:lpstr>Verdana</vt:lpstr>
      <vt:lpstr>Wingdings</vt:lpstr>
      <vt:lpstr>16_9</vt:lpstr>
      <vt:lpstr>公式</vt:lpstr>
      <vt:lpstr>Equation</vt:lpstr>
      <vt:lpstr>Equation.3</vt:lpstr>
      <vt:lpstr>PowerPoint 演示文稿</vt:lpstr>
      <vt:lpstr>Outline</vt:lpstr>
      <vt:lpstr>Modern Search Engines</vt:lpstr>
      <vt:lpstr>Concepts</vt:lpstr>
      <vt:lpstr>Approach to Improve Search Performance</vt:lpstr>
      <vt:lpstr>Metric: Average Search Length</vt:lpstr>
      <vt:lpstr>Other Metrics</vt:lpstr>
      <vt:lpstr>Outline</vt:lpstr>
      <vt:lpstr>Linear Search</vt:lpstr>
      <vt:lpstr>Linear Search Algorithm</vt:lpstr>
      <vt:lpstr>Linear Search with a Sentinel</vt:lpstr>
      <vt:lpstr>Linear Search: Performance </vt:lpstr>
      <vt:lpstr>Linear Search: Performance </vt:lpstr>
      <vt:lpstr>Linear Search: Pros &amp; Cons</vt:lpstr>
      <vt:lpstr>Outline</vt:lpstr>
      <vt:lpstr>Binary Search</vt:lpstr>
      <vt:lpstr>Binary Search Algorithm</vt:lpstr>
      <vt:lpstr>Desired Key 18,  low=1,  high=9 </vt:lpstr>
      <vt:lpstr>Binary Search: Performance</vt:lpstr>
      <vt:lpstr>Binary Search: Performance</vt:lpstr>
      <vt:lpstr>Binary Search: Pros and Cons</vt:lpstr>
      <vt:lpstr>Outline</vt:lpstr>
      <vt:lpstr>Block Search</vt:lpstr>
      <vt:lpstr>Block Search: Idea</vt:lpstr>
      <vt:lpstr>Index Table</vt:lpstr>
      <vt:lpstr>Example</vt:lpstr>
      <vt:lpstr>Sample Code</vt:lpstr>
      <vt:lpstr>Sample Code</vt:lpstr>
      <vt:lpstr>Performance</vt:lpstr>
      <vt:lpstr>Performance: Case 1</vt:lpstr>
      <vt:lpstr>Performance: Case 2</vt:lpstr>
      <vt:lpstr>Example of Performance</vt:lpstr>
      <vt:lpstr>Block Search: Pros &amp; Cons</vt:lpstr>
      <vt:lpstr>Outline</vt:lpstr>
      <vt:lpstr>Definitions</vt:lpstr>
      <vt:lpstr>Operations in a Set</vt:lpstr>
      <vt:lpstr>Bitmap Representation</vt:lpstr>
      <vt:lpstr>Example: Find the Odd Primes between 1 and 15</vt:lpstr>
      <vt:lpstr>Bitmap as Unsigned Integers</vt:lpstr>
      <vt:lpstr>Set: ADT</vt:lpstr>
      <vt:lpstr>Set: ADT (Cont.)</vt:lpstr>
      <vt:lpstr>Operation: Add/Remove Element</vt:lpstr>
      <vt:lpstr>Operation: Interaction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张铭、赵海燕、王腾蛟，北京大学“数据结构与算法”（国家级“十一五”教材,北京市精品课程）</dc:title>
  <dc:creator>张铭</dc:creator>
  <cp:lastModifiedBy>黄群</cp:lastModifiedBy>
  <cp:revision>1342</cp:revision>
  <cp:lastPrinted>2012-10-26T01:34:11Z</cp:lastPrinted>
  <dcterms:created xsi:type="dcterms:W3CDTF">2004-09-20T08:49:58Z</dcterms:created>
  <dcterms:modified xsi:type="dcterms:W3CDTF">2022-11-10T06:10:18Z</dcterms:modified>
</cp:coreProperties>
</file>