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2"/>
    <p:restoredTop sz="96405"/>
  </p:normalViewPr>
  <p:slideViewPr>
    <p:cSldViewPr snapToGrid="0">
      <p:cViewPr varScale="1">
        <p:scale>
          <a:sx n="82" d="100"/>
          <a:sy n="82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BE7C-1D1B-3630-1748-C8129450C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F0610-5B77-E124-185E-660893D9B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38D2-DE2B-FA78-56B5-D107A060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E0A4-BFFF-4743-B996-09185D221156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75C7D-AF0B-6698-6D4B-84CBDA47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88FC-34B6-5317-5590-143A00D1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D179-8AE5-8C49-BC50-73C40682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5530-EEC2-F169-A171-4F03E3AF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14D62-AA3B-A83A-4A90-0EBCFA000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30D68-FC81-C0C0-7558-9FB12A51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E0A4-BFFF-4743-B996-09185D221156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C071-CF21-31A7-21B1-05CE4ADC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79C36-30A0-B02E-AC20-1CD96042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D179-8AE5-8C49-BC50-73C40682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28A47-3B8C-FF6D-A107-08C87DDFF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15DD6-7306-D31A-6092-40D63FDF0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6124-57A9-7D89-0B41-22CB069B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E0A4-BFFF-4743-B996-09185D221156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10243-9E2E-4ACC-E8B2-7FFDCEA8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71DF-AEDD-BA99-66D6-548A6850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D179-8AE5-8C49-BC50-73C40682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2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7A87-13E1-BF05-F8A5-7771FF46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CBE3-B545-F59F-51F3-2941F8CC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F495-00E8-874D-41E6-B4BF1511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E0A4-BFFF-4743-B996-09185D221156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9DC2F-AD0C-9DF7-82AA-8B570BE5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AE53-A3F1-A23E-6380-296477D5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D179-8AE5-8C49-BC50-73C40682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0475-907B-B5A8-07E8-07394ABA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C581E-3BB2-BDE6-E9F6-FCCF1B112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F4281-FE09-9384-154A-0C31A8F2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E0A4-BFFF-4743-B996-09185D221156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EF37-F64E-302B-4E09-E4FD2347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D4CE6-E2D9-DE39-A431-6D6C71DA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D179-8AE5-8C49-BC50-73C40682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5761-D958-45AC-991D-D7DFD5EE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0C9B-2A15-E99E-6E4E-A6AE19543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D6A-E10B-4880-1972-034CA7641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178E3-FD62-DD22-E3E9-4B9BAFAA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E0A4-BFFF-4743-B996-09185D221156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51ADB-B005-0AB8-6DA6-3BE09F7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D4AAB-84E5-3642-EF47-507B04D4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D179-8AE5-8C49-BC50-73C40682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8D85-074E-271B-7DE1-CA49C900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4073E-790E-2A01-12D3-2E4E0E589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5FC4C-6556-0516-D293-D63D71868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256FD-B0E6-DE4F-59D5-B952F9EFC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E4709-C40B-3B46-6681-624306A0C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AF148-15C8-9010-ECFE-10AA9CF5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E0A4-BFFF-4743-B996-09185D221156}" type="datetimeFigureOut">
              <a:rPr lang="en-US" smtClean="0"/>
              <a:t>7/28/23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A1A35-13B5-E25D-469F-35AB4DBF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12076-D9BA-6E85-A9E3-DC64A9C5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D179-8AE5-8C49-BC50-73C40682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5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35E4-A2D0-293A-698A-30A48241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292D0-142C-1326-123F-09F412C9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E0A4-BFFF-4743-B996-09185D221156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E6CBB-2087-898E-327D-5264ECC7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94071-0A3F-B497-9213-DBCC9ADB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D179-8AE5-8C49-BC50-73C40682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61D41-7533-F50A-9C77-FA871A31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E0A4-BFFF-4743-B996-09185D221156}" type="datetimeFigureOut">
              <a:rPr lang="en-US" smtClean="0"/>
              <a:t>7/28/23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10BC9-E275-9719-6B2A-616AF352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B3F17-2EE3-4F1E-710E-8873D774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D179-8AE5-8C49-BC50-73C40682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312C-3DCD-088D-40A4-20DF2DD4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F359-4917-279A-E99D-594EBE74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51BE2-3C52-8ABE-7C72-7615F87CE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35DFB-9582-24D6-843D-AAF22656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E0A4-BFFF-4743-B996-09185D221156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583D4-A085-EFCA-A948-EB445B73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938AF-17C2-7FB0-62CB-FE46C408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D179-8AE5-8C49-BC50-73C40682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4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C2AD-B475-29B8-04B9-16AA7036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F4E14-8526-93E4-AA76-373C6DCAB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372B2-03F8-1444-AADF-2CFDFD5BF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A7568-689F-8637-2040-BE28E1DA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7E0A4-BFFF-4743-B996-09185D221156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FEA0D-211E-4E3D-81D5-6FD8C9A1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46B51-C224-ADDF-C29C-B8C8A61F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2D179-8AE5-8C49-BC50-73C40682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13135-AC9E-3726-23B9-62C58BD3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E9A17-F9AB-C7FA-A29A-F9AE2A13E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34DB-D10D-62E6-8B00-9001E2354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E0A4-BFFF-4743-B996-09185D221156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DB78B-44E6-E725-9DFD-F018DF018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B20B4-06E8-C961-3731-28685E99F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D179-8AE5-8C49-BC50-73C406827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92DA07-C06B-229F-025E-E62922DE1E3F}"/>
              </a:ext>
            </a:extLst>
          </p:cNvPr>
          <p:cNvSpPr/>
          <p:nvPr/>
        </p:nvSpPr>
        <p:spPr>
          <a:xfrm>
            <a:off x="0" y="0"/>
            <a:ext cx="12192000" cy="145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Module 1 – Frontend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C2369-5C59-12BE-E12D-05D18E392459}"/>
              </a:ext>
            </a:extLst>
          </p:cNvPr>
          <p:cNvSpPr txBox="1"/>
          <p:nvPr/>
        </p:nvSpPr>
        <p:spPr>
          <a:xfrm>
            <a:off x="3843580" y="1818526"/>
            <a:ext cx="325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HTML – Tables And Forms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1D85D-DCDE-5BF3-BB44-4C698F66A0E9}"/>
              </a:ext>
            </a:extLst>
          </p:cNvPr>
          <p:cNvSpPr txBox="1"/>
          <p:nvPr/>
        </p:nvSpPr>
        <p:spPr>
          <a:xfrm>
            <a:off x="678093" y="2476071"/>
            <a:ext cx="106666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a table?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Tables - &lt;table&gt;,&lt;caption&gt;,&lt;tr&gt;, &lt;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&gt;, &lt;td&gt;, &lt;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thead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&gt;,&lt;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tbody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&gt;,&lt;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tfoot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a form?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HTML Forms and Form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Elements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&lt;form&gt; &lt;label&gt;&lt;select&gt;&lt;option&gt;&lt;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optgroup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&gt;&lt; &lt;input&gt;&lt;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textarea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 &lt;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fieldset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&gt;&lt;legend&gt;&lt;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datalist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&gt;&lt;output&gt;&lt;button&gt;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HTML Form Input types – text,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tel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number, file, image, range, color, date, time, submit, reset,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email, week, password, hidden, search, month,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datatime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-local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Assignment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706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Kingsley Ufoegbulam</dc:creator>
  <cp:lastModifiedBy>Kingsley Ufoegbulam</cp:lastModifiedBy>
  <cp:revision>7</cp:revision>
  <dcterms:created xsi:type="dcterms:W3CDTF">2023-07-28T11:28:13Z</dcterms:created>
  <dcterms:modified xsi:type="dcterms:W3CDTF">2023-07-28T15:07:46Z</dcterms:modified>
</cp:coreProperties>
</file>