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4"/>
    <p:restoredTop sz="95082"/>
  </p:normalViewPr>
  <p:slideViewPr>
    <p:cSldViewPr snapToGrid="0">
      <p:cViewPr varScale="1">
        <p:scale>
          <a:sx n="94" d="100"/>
          <a:sy n="94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CD52-242F-3950-06C4-96F0C070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8B625-C83D-9396-E042-A250666E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200-D607-033E-4506-2CBFB60A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4B1E-8142-8ED4-AA1B-C698A595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FFEA-2088-28CA-EE01-70F32C0B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CA62-ECDA-924E-682F-B32B232B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9DD71-1030-98D0-35EF-BB2AFBA1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1E88-9AA3-02D2-376C-0BC7D5CB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3E9-C71D-8920-3C3E-DFFC6AD6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58A6-1439-3942-4A0B-82A6D672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3DF78-8332-2AC5-8E92-E2F4B93FE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B115-45EE-F9A6-2186-F711ACD3E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CF8E-97D7-D36C-845F-0E60B8A5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2A12-52AE-9FAA-BBA3-8058B725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82A8-31D6-4850-D9D8-72234B6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4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C732-C54C-8E71-F0A6-027FE539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6A9-1C3B-B80B-E085-E60F24F0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DF70-FC53-3218-339F-0A4536C3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51F0-B6E0-59D5-428F-12B19407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6A00-0C58-8A08-01B1-25E71788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7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8A1D-7EB0-1B20-E812-92CBDBCB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7789F-4EF9-18C4-84AB-ABB8592B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82C8-9FA9-62A4-462E-75C4C539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5D7B-29DB-D3DA-D2FF-7475683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989B-3125-E2B2-8221-C1D7C8E4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137-6803-9CC8-39BB-87C4B2EC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E6B6-EF00-2930-5C5A-EF4344871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2BDC-567F-7132-EB0B-9A867F71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9DEFC-E171-DE79-A98D-636BB3C0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8389-1B27-8253-D6DA-B8B44EB3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2291A-0ABC-FF5B-A99D-E94FAF38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D44B-A4BE-A815-2CDF-0B1A2E20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2122-8133-0C99-7D64-B042CFF0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AF064-18CE-E28B-481B-EDA1D201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78341-14D1-048E-90C3-EE509F2A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7FAAF-F725-D6EA-5CEB-9AFE50E5F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BB039-A72E-8103-7845-617F349B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6F8C7-425C-682B-1411-EB155A1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B92A3-E37B-8E7E-D3DB-426A21C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F792-356A-295F-28E7-6A25F13B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D4B36-E6D1-081E-48B7-492CD858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82F2E-165C-BA26-0CCB-8F09C35E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56487-FFE1-EED6-FF0F-6922FA8A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2785-7022-73E6-9406-60B0DD51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E0DD7-CDE2-C4F6-75DC-598F20D1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CDCC5-451B-07A3-C6CF-D9B15AEA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1FBD-B52C-8329-5F3D-10750A9D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8EDB-5E5B-3A58-59E1-F5A25A02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AE9F-DF86-70C5-08DB-D53426194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DA317-A632-7403-9873-E5BA9AA9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AC44A-9036-2789-510A-29967825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7534-259F-F8B8-1706-4C560783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DC76-2C1C-E9F7-4E5E-D806220A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6E0FE-D0F2-D7A7-2C25-53E5B1E82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69414-A56A-1747-E71B-1DF3EF81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2643-58A4-C0B7-5239-01626C61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3826-EE51-6EC0-E912-21DC70C7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B076-0C9D-E469-5EB3-FBF7FE8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C1554-C5AA-27A1-82E6-6C6C77A5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E117B-B269-FAB5-8FFE-B70B0D61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533D-F3CF-9BFE-595D-370C0E33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BA778-E52A-9243-8D5D-0FB4CBB33963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FCB5F-0F3F-0387-B3CC-3B4E05B95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2CD1-1DE9-70F0-A58A-99A460416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CF05-82F0-0947-9600-1644FA5D6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2844800" y="1818526"/>
            <a:ext cx="51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HTML – Attributes And Multimedia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476071"/>
            <a:ext cx="86691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an Element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Examples of HMTL Element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Multimedia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Image Element - &lt;</a:t>
            </a:r>
            <a:r>
              <a:rPr lang="en-US" sz="2000" dirty="0" err="1"/>
              <a:t>img</a:t>
            </a:r>
            <a:r>
              <a:rPr lang="en-US" sz="2000" dirty="0"/>
              <a:t>&gt; &lt;map&gt; &lt;area&gt; &lt;picture&gt; &lt;source&gt;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Video Element - &lt;video&gt; &lt;source&gt;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Audio Element - &lt;audio&gt; &lt;source&gt;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Plugins / Embed Elements - &lt;embed&gt; &lt;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iframe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9706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2844800" y="1818526"/>
            <a:ext cx="513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Plugins / Embed Elements - &lt;embed&gt; &lt;</a:t>
            </a:r>
            <a:r>
              <a:rPr lang="en-US" sz="2000" b="1" dirty="0" err="1"/>
              <a:t>iframe</a:t>
            </a:r>
            <a:r>
              <a:rPr lang="en-US" sz="2000" b="1" dirty="0"/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476071"/>
            <a:ext cx="8669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&lt;embed </a:t>
            </a:r>
            <a:r>
              <a:rPr lang="en-US" dirty="0" err="1"/>
              <a:t>src</a:t>
            </a:r>
            <a:r>
              <a:rPr lang="en-US" dirty="0"/>
              <a:t>="path/to/your/pdf/</a:t>
            </a:r>
            <a:r>
              <a:rPr lang="en-US" dirty="0" err="1"/>
              <a:t>file.pdf</a:t>
            </a:r>
            <a:r>
              <a:rPr lang="en-US" dirty="0"/>
              <a:t>" type="application/pdf" width="100%" height="600px"&gt;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docs.google.com</a:t>
            </a:r>
            <a:r>
              <a:rPr lang="en-US" dirty="0"/>
              <a:t>/</a:t>
            </a:r>
            <a:r>
              <a:rPr lang="en-US" dirty="0" err="1"/>
              <a:t>viewer?url</a:t>
            </a:r>
            <a:r>
              <a:rPr lang="en-US" dirty="0"/>
              <a:t>=path/to/your/pdf/</a:t>
            </a:r>
            <a:r>
              <a:rPr lang="en-US" dirty="0" err="1"/>
              <a:t>file.pdf&amp;embedded</a:t>
            </a:r>
            <a:r>
              <a:rPr lang="en-US" dirty="0"/>
              <a:t>=true" width="100%" height="600px" frameborder="0"&gt;&lt;/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6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Kingsley Ufoegbulam</dc:creator>
  <cp:lastModifiedBy>Kingsley Ufoegbulam</cp:lastModifiedBy>
  <cp:revision>3</cp:revision>
  <dcterms:created xsi:type="dcterms:W3CDTF">2023-07-26T14:58:41Z</dcterms:created>
  <dcterms:modified xsi:type="dcterms:W3CDTF">2023-07-26T15:32:37Z</dcterms:modified>
</cp:coreProperties>
</file>