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082"/>
  </p:normalViewPr>
  <p:slideViewPr>
    <p:cSldViewPr snapToGrid="0">
      <p:cViewPr varScale="1">
        <p:scale>
          <a:sx n="107" d="100"/>
          <a:sy n="107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B4B-E573-DEAD-9106-EFDC595A4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D8BAE-AFA9-3C66-8C73-10C5A5CA3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B61D5-A198-7DF8-6EAA-70C7E4A7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FFD3-2ADC-584F-A85D-4DAA7A8A8303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A327-1BB6-FC2C-3A6E-DD078BB5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39D8-071B-D4C8-2ED4-1B4E00A9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4BDC-0DCD-854E-A7E9-D5718F72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5F23-E557-70B1-3421-712FBE24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352F2-7DDB-A401-FE4C-A9338CABA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4E412-637B-DFBE-E1DB-5B09EAA9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FFD3-2ADC-584F-A85D-4DAA7A8A8303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6C09-77E3-23D6-2F8A-9EC7C410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1024-FB34-5645-ABCC-E5CF44E3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4BDC-0DCD-854E-A7E9-D5718F72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6E12E-4DDC-3B55-12CD-67CE0111F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0D9A-6916-DCAA-648D-1AAB735C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3E3B-66E7-DD61-AFB8-DEC7A46B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FFD3-2ADC-584F-A85D-4DAA7A8A8303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220A1-8315-3F9D-AF19-2D1A715A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8E0C-15CF-200D-EFCC-90DB4342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4BDC-0DCD-854E-A7E9-D5718F72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0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4463-B260-CC07-D6CE-288ED588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8620-0F36-2E14-F4F5-EA6A9C78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24CE-6194-466B-42D0-000790A1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FFD3-2ADC-584F-A85D-4DAA7A8A8303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C390-AEC5-17B2-DF81-2C5DC408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9B2E-FC0E-6824-FBF8-83E46EBE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4BDC-0DCD-854E-A7E9-D5718F72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1BED-3910-0B44-0430-F1DEE9AE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FEF58-BD47-E6BF-CCBC-E21022FA3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32C03-FD14-8172-176E-3751B7E9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FFD3-2ADC-584F-A85D-4DAA7A8A8303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FA27-0672-B04B-52E3-646A60A3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90A9-A371-0B85-9070-AD8931A8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4BDC-0DCD-854E-A7E9-D5718F72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0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3D1D-BAC5-2713-0639-94A5CFB7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632-D3C9-E86C-DEF0-64D68F9FA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62E03-B89B-D4F6-C8BE-6A59AB740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36EED-303C-A64D-532D-273F3176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FFD3-2ADC-584F-A85D-4DAA7A8A8303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C034C-D1A8-6E4E-5C90-0019AF30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0B57-D9AC-A802-9669-3707CF38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4BDC-0DCD-854E-A7E9-D5718F72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D640-D7C7-94B0-C97B-E7FA7145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6E436-0F07-042C-5965-38D0CB155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2CA5F-0724-1137-2E26-22B73F784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BA3B6-8271-C320-E7BA-B755B351C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49B15-F9FC-2BDB-3746-A4EDF5726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EF369-ED51-AB39-6846-887BA962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FFD3-2ADC-584F-A85D-4DAA7A8A8303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679E1-0F40-0950-D66E-326D3B30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565F1-1EE3-B07B-51D1-5C9CCB61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4BDC-0DCD-854E-A7E9-D5718F72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BB8-8071-3A30-2D15-5F75E9A1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086BA-4E3A-D732-A7A2-0E24FBAA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FFD3-2ADC-584F-A85D-4DAA7A8A8303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06D7E-881E-E3A1-0794-4F6901C4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3AADC-7D88-1126-3A87-DA860168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4BDC-0DCD-854E-A7E9-D5718F72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1351F-E67F-0406-2E0F-B7B6982F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FFD3-2ADC-584F-A85D-4DAA7A8A8303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55B19-2909-CD36-3AA4-14EF56F9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C720F-147E-DA58-044A-7D5B9899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4BDC-0DCD-854E-A7E9-D5718F72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2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B565-AA9C-7D42-63B6-906502DE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C92F-744C-8003-605A-672EE2B63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09B72-C279-9774-BB10-F0742CF13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ED20E-EC0D-BFF8-D711-91B061D1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FFD3-2ADC-584F-A85D-4DAA7A8A8303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DEF5B-15B4-87BE-9875-4B7A2B53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C1F92-168B-0F51-54E8-F3AC6408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4BDC-0DCD-854E-A7E9-D5718F72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ACE6-6D39-C425-D41C-E723F1A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2776A-6385-4782-F44D-30067C80E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6F5A0-1F20-BEF7-BEB5-90DEEC4B5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688F6-6A96-4EC8-CF45-DE6E4117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FFD3-2ADC-584F-A85D-4DAA7A8A8303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5BAAA-1555-BC25-63B0-0D56E053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4709E-8E54-17D6-422C-81C1DDD9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4BDC-0DCD-854E-A7E9-D5718F72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876BE-865A-41F3-7C8F-8C3A2F84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04BD-572F-DD26-8D7B-20B95270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01AD-1146-5BD1-B79E-234CC8E93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FFD3-2ADC-584F-A85D-4DAA7A8A8303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71C4-46A1-A1F3-CD55-FE00D9154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D2CE-BB38-AFAF-FB40-1883C4954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4BDC-0DCD-854E-A7E9-D5718F72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2DA07-C06B-229F-025E-E62922DE1E3F}"/>
              </a:ext>
            </a:extLst>
          </p:cNvPr>
          <p:cNvSpPr/>
          <p:nvPr/>
        </p:nvSpPr>
        <p:spPr>
          <a:xfrm>
            <a:off x="0" y="0"/>
            <a:ext cx="12192000" cy="145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Module 1 – Frontend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C2369-5C59-12BE-E12D-05D18E392459}"/>
              </a:ext>
            </a:extLst>
          </p:cNvPr>
          <p:cNvSpPr txBox="1"/>
          <p:nvPr/>
        </p:nvSpPr>
        <p:spPr>
          <a:xfrm>
            <a:off x="3657600" y="1818526"/>
            <a:ext cx="418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HTML – HTML LIST AND HTML LINKS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1D85D-DCDE-5BF3-BB44-4C698F66A0E9}"/>
              </a:ext>
            </a:extLst>
          </p:cNvPr>
          <p:cNvSpPr txBox="1"/>
          <p:nvPr/>
        </p:nvSpPr>
        <p:spPr>
          <a:xfrm>
            <a:off x="678094" y="2476071"/>
            <a:ext cx="8669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a List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 LIST tags: &lt;</a:t>
            </a:r>
            <a:r>
              <a:rPr lang="en-US" sz="2000" dirty="0" err="1"/>
              <a:t>ul</a:t>
            </a:r>
            <a:r>
              <a:rPr lang="en-US" sz="2000" dirty="0"/>
              <a:t>&gt;. &lt;</a:t>
            </a:r>
            <a:r>
              <a:rPr lang="en-US" sz="2000" dirty="0" err="1"/>
              <a:t>ol</a:t>
            </a:r>
            <a:r>
              <a:rPr lang="en-US" sz="2000" dirty="0"/>
              <a:t>&gt;, &lt;dl&gt;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 Hypertext/Link tag - &lt;a&gt;</a:t>
            </a:r>
          </a:p>
        </p:txBody>
      </p:sp>
    </p:spTree>
    <p:extLst>
      <p:ext uri="{BB962C8B-B14F-4D97-AF65-F5344CB8AC3E}">
        <p14:creationId xmlns:p14="http://schemas.microsoft.com/office/powerpoint/2010/main" val="329706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39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Kingsley Ufoegbulam</dc:creator>
  <cp:lastModifiedBy>Kingsley Ufoegbulam</cp:lastModifiedBy>
  <cp:revision>2</cp:revision>
  <dcterms:created xsi:type="dcterms:W3CDTF">2023-07-24T15:05:24Z</dcterms:created>
  <dcterms:modified xsi:type="dcterms:W3CDTF">2023-07-25T20:55:57Z</dcterms:modified>
</cp:coreProperties>
</file>