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8"/>
  </p:normalViewPr>
  <p:slideViewPr>
    <p:cSldViewPr snapToGrid="0">
      <p:cViewPr varScale="1">
        <p:scale>
          <a:sx n="88" d="100"/>
          <a:sy n="88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332A-6C67-DC89-02F3-356EFEE26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4B9C6-EB6E-3BB2-030B-2A23283AB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FDACD-ED4A-BB7D-D858-E35CBF33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4101-256F-334F-8B5B-A96E81A8D347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1910D-01AD-1F45-F6E5-EE268940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04168-3E6A-2D58-B998-CF471EEF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7DC1-D409-7843-8EF3-C30E214E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8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92C6-E308-676B-EA93-4F90F848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01A9F-B410-A6E7-9FAE-3F628241A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6E9EB-C634-326E-8AC3-1A95ED2A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4101-256F-334F-8B5B-A96E81A8D347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98209-ED64-82F9-5BA6-725E5CF9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EFFF4-E32C-0978-18F9-6DB88DB5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7DC1-D409-7843-8EF3-C30E214E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7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06369E-5F6E-0D97-D04F-70F44DDA5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9AE7A-604B-327E-F1F8-AC0CD06F2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A4D6-E7C8-53E5-2A22-5632F949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4101-256F-334F-8B5B-A96E81A8D347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91A5A-DE34-6E40-202F-DDC5E1D7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96500-450A-8B67-BC65-959DEFFB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7DC1-D409-7843-8EF3-C30E214E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8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7F780-1C97-44DE-8C03-69BC58E0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0E1A0-4B73-0800-28C7-1225F1C88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FAF3B-6057-CAB9-0BD9-0FAA1BD1F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4101-256F-334F-8B5B-A96E81A8D347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F8646-8693-A9DA-78B5-92C3AA78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3FF2E-C846-DF43-CD42-D23EC863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7DC1-D409-7843-8EF3-C30E214E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2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9D01-A480-06A0-A721-BC5DAC875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4EF56-C911-E7A5-0F1B-064624FB8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350AB-5A39-3185-A056-E99A91C6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4101-256F-334F-8B5B-A96E81A8D347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E14AD-5875-1613-28FE-6A483C6D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A9D6B-8FC7-7388-995A-FC22B2ED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7DC1-D409-7843-8EF3-C30E214E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5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1FCD-D062-ED4C-E644-5D5994EFF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C9317-A60B-3F27-B8DB-55BFD1995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0BA43-18CA-7007-8237-5A3684214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38961-3314-2599-8B14-623E8FDA3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4101-256F-334F-8B5B-A96E81A8D347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378DF-8667-8989-B5DC-164CFEAF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82453-5D75-18F6-18A7-A3C37B1F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7DC1-D409-7843-8EF3-C30E214E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AEB8-A80D-8AC1-7778-05D3C6FAD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69FC7-20D6-50DA-1CDD-B4995A2AF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8125A-5B24-7EC1-5089-9577B4815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85004-F0DB-E189-F0F6-7A32BABC2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E25044-C2EC-58A1-B7F3-348D032AD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76B667-05E8-F4FB-AAAC-000A4FD0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4101-256F-334F-8B5B-A96E81A8D347}" type="datetimeFigureOut">
              <a:rPr lang="en-US" smtClean="0"/>
              <a:t>7/17/23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4596C7-970B-8726-6914-04C6FD470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64549-6AE3-FC7A-7B1A-C29D74B4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7DC1-D409-7843-8EF3-C30E214E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7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C47B-A1CA-F2FE-8848-6B8D7B14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E89C2-2971-F19F-BF8F-C000172B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4101-256F-334F-8B5B-A96E81A8D347}" type="datetimeFigureOut">
              <a:rPr lang="en-US" smtClean="0"/>
              <a:t>7/17/23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6462C-7ADE-B6D6-6324-CB8211DE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13529-EA5C-2A47-B345-C071EE80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7DC1-D409-7843-8EF3-C30E214E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4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B91AD6-2789-74C6-8320-9624A283E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4101-256F-334F-8B5B-A96E81A8D347}" type="datetimeFigureOut">
              <a:rPr lang="en-US" smtClean="0"/>
              <a:t>7/17/23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0EB8A-3449-3E7C-101F-0F81F332E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B2C63-F944-ED56-5669-BCB47C06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7DC1-D409-7843-8EF3-C30E214E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6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B233-7B6C-88AF-63C6-5EEB305D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8A7C2-AA56-C5C8-B81A-C888821A5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DE0F6-8D5F-817F-1D23-14A9EEC05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CF1A3-CCCD-01F7-23E0-1CC48D9E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4101-256F-334F-8B5B-A96E81A8D347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189F1-AD97-7436-CAEF-EE18E8DF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D1767-0734-7945-45CF-0C71DB59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7DC1-D409-7843-8EF3-C30E214E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4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9C5C-D456-0AF7-034A-F141CB28A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AA4B63-6FE7-19EC-A9DE-8CAF8667F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88C12-C981-35F1-74EF-C218449B9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CA315-D601-09AC-CABE-45237A446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4101-256F-334F-8B5B-A96E81A8D347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E593-2E22-3988-A51B-A44D11803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64A3-8FA7-9F78-63EF-92449690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7DC1-D409-7843-8EF3-C30E214E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9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72D7D9-7AE6-5C8E-9E68-8B1BEE1A6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608EC-4B49-014E-A643-77E7DF372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90D84-A29B-C87E-90DB-AC67A31BD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84101-256F-334F-8B5B-A96E81A8D347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E4D80-25AE-1E05-C728-BDC838FF1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8699A-5724-493A-3A6A-66AB0E165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A7DC1-D409-7843-8EF3-C30E214E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6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92DA07-C06B-229F-025E-E62922DE1E3F}"/>
              </a:ext>
            </a:extLst>
          </p:cNvPr>
          <p:cNvSpPr/>
          <p:nvPr/>
        </p:nvSpPr>
        <p:spPr>
          <a:xfrm>
            <a:off x="0" y="0"/>
            <a:ext cx="12192000" cy="1458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FULLSTACK WEB DEVELOPMENT COURSE CURRICULUM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C2369-5C59-12BE-E12D-05D18E392459}"/>
              </a:ext>
            </a:extLst>
          </p:cNvPr>
          <p:cNvSpPr txBox="1"/>
          <p:nvPr/>
        </p:nvSpPr>
        <p:spPr>
          <a:xfrm>
            <a:off x="4787756" y="1818526"/>
            <a:ext cx="2311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COURSE MODULES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1D85D-DCDE-5BF3-BB44-4C698F66A0E9}"/>
              </a:ext>
            </a:extLst>
          </p:cNvPr>
          <p:cNvSpPr txBox="1"/>
          <p:nvPr/>
        </p:nvSpPr>
        <p:spPr>
          <a:xfrm>
            <a:off x="678094" y="2476071"/>
            <a:ext cx="86691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Module 1 -  Frontend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Module 2 -  Frontend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Module 3 -  Frontend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Module 4 -  Backend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Module 5 - Backend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Module 6 - Backend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81336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92DA07-C06B-229F-025E-E62922DE1E3F}"/>
              </a:ext>
            </a:extLst>
          </p:cNvPr>
          <p:cNvSpPr/>
          <p:nvPr/>
        </p:nvSpPr>
        <p:spPr>
          <a:xfrm>
            <a:off x="0" y="0"/>
            <a:ext cx="12192000" cy="1458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Module 1 – Frontend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C2369-5C59-12BE-E12D-05D18E392459}"/>
              </a:ext>
            </a:extLst>
          </p:cNvPr>
          <p:cNvSpPr txBox="1"/>
          <p:nvPr/>
        </p:nvSpPr>
        <p:spPr>
          <a:xfrm>
            <a:off x="4787756" y="1818526"/>
            <a:ext cx="2311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1D85D-DCDE-5BF3-BB44-4C698F66A0E9}"/>
              </a:ext>
            </a:extLst>
          </p:cNvPr>
          <p:cNvSpPr txBox="1"/>
          <p:nvPr/>
        </p:nvSpPr>
        <p:spPr>
          <a:xfrm>
            <a:off x="678094" y="2476071"/>
            <a:ext cx="86691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Introduction To Web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Introduction To Tools And Development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Introduction To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HTML Text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HTML Lists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HTML Links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HTML Multimedia Elements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HTML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HTML Forms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HTML Semantic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HTML Best Practices and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Tips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706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92DA07-C06B-229F-025E-E62922DE1E3F}"/>
              </a:ext>
            </a:extLst>
          </p:cNvPr>
          <p:cNvSpPr/>
          <p:nvPr/>
        </p:nvSpPr>
        <p:spPr>
          <a:xfrm>
            <a:off x="0" y="0"/>
            <a:ext cx="12192000" cy="1458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Module 1 – Frontend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C2369-5C59-12BE-E12D-05D18E392459}"/>
              </a:ext>
            </a:extLst>
          </p:cNvPr>
          <p:cNvSpPr txBox="1"/>
          <p:nvPr/>
        </p:nvSpPr>
        <p:spPr>
          <a:xfrm>
            <a:off x="4787756" y="1818526"/>
            <a:ext cx="2311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1D85D-DCDE-5BF3-BB44-4C698F66A0E9}"/>
              </a:ext>
            </a:extLst>
          </p:cNvPr>
          <p:cNvSpPr txBox="1"/>
          <p:nvPr/>
        </p:nvSpPr>
        <p:spPr>
          <a:xfrm>
            <a:off x="663579" y="2218636"/>
            <a:ext cx="86691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Introduction to 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CSS Selectors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CSS Box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CSS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CSS Typography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CSS Colors and Backgrounds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CSS Flexbox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CSS Grid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CSS Transitions and Animations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CSS Media Queries and Responsive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Tips – CSS Frameworks – Bootstrap, Materialize CSS, Tailwind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Css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UI / UX Design Fundamentals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Introduction To Figma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Basic Figma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Designing Simple Web Page In Figma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Exporting Assets In Figma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88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92DA07-C06B-229F-025E-E62922DE1E3F}"/>
              </a:ext>
            </a:extLst>
          </p:cNvPr>
          <p:cNvSpPr/>
          <p:nvPr/>
        </p:nvSpPr>
        <p:spPr>
          <a:xfrm>
            <a:off x="0" y="0"/>
            <a:ext cx="12192000" cy="1458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Module 2 – Frontend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C2369-5C59-12BE-E12D-05D18E392459}"/>
              </a:ext>
            </a:extLst>
          </p:cNvPr>
          <p:cNvSpPr txBox="1"/>
          <p:nvPr/>
        </p:nvSpPr>
        <p:spPr>
          <a:xfrm>
            <a:off x="4758727" y="1638311"/>
            <a:ext cx="2311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JAVASCRIPT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1D85D-DCDE-5BF3-BB44-4C698F66A0E9}"/>
              </a:ext>
            </a:extLst>
          </p:cNvPr>
          <p:cNvSpPr txBox="1"/>
          <p:nvPr/>
        </p:nvSpPr>
        <p:spPr>
          <a:xfrm>
            <a:off x="678094" y="2218636"/>
            <a:ext cx="86691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Introduction to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JavaScript Variables and Data Types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JavaScript Operators and Expressions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JavaScript Control Flow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JavaScript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JavaScript Arrays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JavaScript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JavaScript Events 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JavaScript DOM Manipulation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HTML 5 API’s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HTTP/HTTPS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API / REST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JavaScript Asynchronous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Tip – Use an external JavaScript library, Learn Coding Styles In JS.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Tip – Learn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Datastructures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and 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Tip –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Practice solving challenges everyday on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HackerRank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or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LeetCode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33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92DA07-C06B-229F-025E-E62922DE1E3F}"/>
              </a:ext>
            </a:extLst>
          </p:cNvPr>
          <p:cNvSpPr/>
          <p:nvPr/>
        </p:nvSpPr>
        <p:spPr>
          <a:xfrm>
            <a:off x="0" y="0"/>
            <a:ext cx="12192000" cy="1458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Module 3 – Frontend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C2369-5C59-12BE-E12D-05D18E392459}"/>
              </a:ext>
            </a:extLst>
          </p:cNvPr>
          <p:cNvSpPr txBox="1"/>
          <p:nvPr/>
        </p:nvSpPr>
        <p:spPr>
          <a:xfrm>
            <a:off x="4787756" y="1516174"/>
            <a:ext cx="2311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1D85D-DCDE-5BF3-BB44-4C698F66A0E9}"/>
              </a:ext>
            </a:extLst>
          </p:cNvPr>
          <p:cNvSpPr txBox="1"/>
          <p:nvPr/>
        </p:nvSpPr>
        <p:spPr>
          <a:xfrm>
            <a:off x="663579" y="1974361"/>
            <a:ext cx="59404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is a Framework?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a Library?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Difference between a Framework and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Environment Setup and Installations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is Node,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npm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npx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Introduction to React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 Components and Props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 State and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 Forms and Controlled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 Lists and Keys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 Routing and Navigation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 Hooks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 Context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 Component Styling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 Component Libraries and UI Frameworks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 Best Practices and Performance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Deploying React App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E56F60-823E-85D8-A670-BBEB6DD56D10}"/>
              </a:ext>
            </a:extLst>
          </p:cNvPr>
          <p:cNvSpPr txBox="1"/>
          <p:nvPr/>
        </p:nvSpPr>
        <p:spPr>
          <a:xfrm>
            <a:off x="8331200" y="2380343"/>
            <a:ext cx="329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Tip - Redux</a:t>
            </a:r>
          </a:p>
        </p:txBody>
      </p:sp>
    </p:spTree>
    <p:extLst>
      <p:ext uri="{BB962C8B-B14F-4D97-AF65-F5344CB8AC3E}">
        <p14:creationId xmlns:p14="http://schemas.microsoft.com/office/powerpoint/2010/main" val="71104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92DA07-C06B-229F-025E-E62922DE1E3F}"/>
              </a:ext>
            </a:extLst>
          </p:cNvPr>
          <p:cNvSpPr/>
          <p:nvPr/>
        </p:nvSpPr>
        <p:spPr>
          <a:xfrm>
            <a:off x="0" y="0"/>
            <a:ext cx="12192000" cy="1458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Module 4 – Backend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C2369-5C59-12BE-E12D-05D18E392459}"/>
              </a:ext>
            </a:extLst>
          </p:cNvPr>
          <p:cNvSpPr txBox="1"/>
          <p:nvPr/>
        </p:nvSpPr>
        <p:spPr>
          <a:xfrm>
            <a:off x="4758727" y="1638311"/>
            <a:ext cx="2311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Node JS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1D85D-DCDE-5BF3-BB44-4C698F66A0E9}"/>
              </a:ext>
            </a:extLst>
          </p:cNvPr>
          <p:cNvSpPr txBox="1"/>
          <p:nvPr/>
        </p:nvSpPr>
        <p:spPr>
          <a:xfrm>
            <a:off x="678094" y="2218636"/>
            <a:ext cx="86691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Introduction to Node.js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Working with Modules and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npm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Asynchronous Programming in Node.js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Creating a Node.js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Express.js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Framework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Working with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Tip – Learn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WebSockets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and How to Integrate them Into your app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884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92DA07-C06B-229F-025E-E62922DE1E3F}"/>
              </a:ext>
            </a:extLst>
          </p:cNvPr>
          <p:cNvSpPr/>
          <p:nvPr/>
        </p:nvSpPr>
        <p:spPr>
          <a:xfrm>
            <a:off x="0" y="0"/>
            <a:ext cx="12192000" cy="1458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Module 5 – Backend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C2369-5C59-12BE-E12D-05D18E392459}"/>
              </a:ext>
            </a:extLst>
          </p:cNvPr>
          <p:cNvSpPr txBox="1"/>
          <p:nvPr/>
        </p:nvSpPr>
        <p:spPr>
          <a:xfrm>
            <a:off x="4758727" y="1638311"/>
            <a:ext cx="2311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Node JS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1D85D-DCDE-5BF3-BB44-4C698F66A0E9}"/>
              </a:ext>
            </a:extLst>
          </p:cNvPr>
          <p:cNvSpPr txBox="1"/>
          <p:nvPr/>
        </p:nvSpPr>
        <p:spPr>
          <a:xfrm>
            <a:off x="678094" y="2218636"/>
            <a:ext cx="86691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Authentication and Authorization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API Development and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Error Handling and Logging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Deployment and Scalability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Tips - Application Containerization with Docker and Kubernetes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69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92DA07-C06B-229F-025E-E62922DE1E3F}"/>
              </a:ext>
            </a:extLst>
          </p:cNvPr>
          <p:cNvSpPr/>
          <p:nvPr/>
        </p:nvSpPr>
        <p:spPr>
          <a:xfrm>
            <a:off x="0" y="0"/>
            <a:ext cx="12192000" cy="1458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Module 6 – Backend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C2369-5C59-12BE-E12D-05D18E392459}"/>
              </a:ext>
            </a:extLst>
          </p:cNvPr>
          <p:cNvSpPr txBox="1"/>
          <p:nvPr/>
        </p:nvSpPr>
        <p:spPr>
          <a:xfrm>
            <a:off x="3976915" y="1638311"/>
            <a:ext cx="3396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Project / Project Management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1D85D-DCDE-5BF3-BB44-4C698F66A0E9}"/>
              </a:ext>
            </a:extLst>
          </p:cNvPr>
          <p:cNvSpPr txBox="1"/>
          <p:nvPr/>
        </p:nvSpPr>
        <p:spPr>
          <a:xfrm>
            <a:off x="678094" y="2218636"/>
            <a:ext cx="86691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Software Development Methodologies – SDLC, Agile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Project Manage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ment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Final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Tip – Learn CI/CD, Learn DevOps, Learn AWS, Learn JavaScript Design Patterns, Build Your Portfolio, Setup LinkedIn Profile, Apply For Jobs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02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435</Words>
  <Application>Microsoft Macintosh PowerPoint</Application>
  <PresentationFormat>Widescreen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Kingsley Ufoegbulam</dc:creator>
  <cp:lastModifiedBy>Kingsley Ufoegbulam</cp:lastModifiedBy>
  <cp:revision>12</cp:revision>
  <dcterms:created xsi:type="dcterms:W3CDTF">2023-07-17T09:47:35Z</dcterms:created>
  <dcterms:modified xsi:type="dcterms:W3CDTF">2023-07-18T00:30:59Z</dcterms:modified>
</cp:coreProperties>
</file>