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0"/>
    <p:restoredTop sz="96405"/>
  </p:normalViewPr>
  <p:slideViewPr>
    <p:cSldViewPr snapToGrid="0">
      <p:cViewPr varScale="1">
        <p:scale>
          <a:sx n="114" d="100"/>
          <a:sy n="114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A2FE-4ECA-A234-8AA0-6E72E0EF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52840-3AC1-4F2C-6A3F-1B92B4533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9924-6626-D121-48ED-64908926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96D2-F74A-2983-9D22-781A8C7B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3247-1917-D5DD-1822-E585330D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22FD-672C-50D9-985A-03C1750A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3BE77-C539-05E4-6E41-A7A5E8D6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6574-0ACD-32B1-2F5F-BADE4792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4FDC-DC7D-60EC-61A6-7859B1B7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D170-ED05-17C6-9F53-8273AD91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05849-3FD5-27AD-85C1-9C41D51F2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D2744-1293-FE36-BF1E-C58438F0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5943-BABE-01AC-2A61-EE1C45CF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2FC0-5072-34D5-4A58-4EC549CE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4592-0B77-D941-FD73-B02C6829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2C1F-0B9A-5614-2459-BCCCC0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9A01-B28A-F388-7AC5-27AF6A1A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28CC-980D-1A44-6F87-D1747F84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E354-301D-E8CC-968F-F4FB980E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20BF-0454-FD79-969E-1A2A5431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4E29-9A18-1531-9EA6-7F3F5246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3593-79EE-9923-7A50-4368B72A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0243-7930-7F3F-2DD0-59741E01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DEB4-3613-17BD-AE13-8700EB58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EE49-E3A0-E640-E86A-C60351F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4BE-BBF1-1AC9-5E10-6D3CB72D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3CDC-A513-6879-8395-E884835A6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7F84-17B0-A080-1FD0-E715FE1C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A71E3-C1CD-1C22-397B-E5BA643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5355-2189-3D5E-73E9-DEA265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07685-C8F5-3880-1988-480E52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F35-7026-45A7-42B7-2F236F3D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A54D-6CF4-1E86-F34F-E0BD4444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67971-56C3-C037-2A0F-FE9936D6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4E9C3-7491-4988-5BD6-183258C34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25AC8-E799-0074-3423-F59265C40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3B2D3-4249-5C86-32B0-0EA67BA9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C7E49-DBC6-EFAF-F20D-6881D55C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D0B90-B191-523A-2804-32DBA1BF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8313-AFE4-92E3-454E-37246682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5AACB-29A2-3BCB-4B62-315AA8D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56A85-B9E4-971E-8DAA-BEF150D9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CF856-C232-C134-DE2F-3D46AF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39879-80F0-4DF9-B6D4-E3FBDD80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FE963-3B94-3FC1-D8A4-D881C5ED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9AE3-FD7D-12BE-E79F-3470DEC8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D63-8661-B47B-7754-C6ECE2E3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004E-8F12-4F0C-48FC-76B86596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3EE4B-3004-64D6-75F7-3942B9274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EC9EA-A609-F059-2715-CFE819E7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30BC-E257-8DF7-49D5-2C916684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C7511-F86C-328A-0322-14631A53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CAF3-17E0-4FC5-1E07-24A9C3B1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160AA-BB94-2117-A1A1-8A629BAF7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F0194-B4F5-BBC1-135E-CF71F7807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0E90-B060-5A49-63D1-94C43C97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61DB-9655-345C-C10A-9CABE67D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AAAB-2E34-1E23-D17E-E6890C5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97132-E6DA-0048-8DE1-3B420FB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9C0E-9331-4065-6407-3E28A681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6395-369F-F11D-69CA-8EC2D7D6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7B6C-D68A-B848-A38A-274A64DC7E3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3298-0EFB-783E-E37E-E93534E3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2B21-EFD7-AA98-448F-0EA07E65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7E91-B996-FB4F-9B82-399C8DEDC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2248525" y="1613141"/>
            <a:ext cx="605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HTML – INTRODUCTION TO TOOLS AND DEVELOPMENT ENVIRONMENT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476071"/>
            <a:ext cx="89755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an IDE?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a code Editor?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Difference between IDE and Code Editor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VS Code? Tips – on productive way to open vs code. – code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Manage Folders and Files in 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Open Terminal in 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Git and GitHub?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a Repository?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Local and Remote Repository?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create or initialize a local repository with Git – git </a:t>
            </a:r>
            <a:r>
              <a:rPr lang="en-US" sz="2000" dirty="0" err="1"/>
              <a:t>init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create a remote repository with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add remote repository to local repository – git remote add origin &lt;</a:t>
            </a:r>
            <a:r>
              <a:rPr lang="en-US" sz="2000" dirty="0" err="1"/>
              <a:t>url</a:t>
            </a:r>
            <a:r>
              <a:rPr lang="en-US" sz="2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view list of remote repositories added to local repository – git remote -v</a:t>
            </a:r>
          </a:p>
        </p:txBody>
      </p:sp>
    </p:spTree>
    <p:extLst>
      <p:ext uri="{BB962C8B-B14F-4D97-AF65-F5344CB8AC3E}">
        <p14:creationId xmlns:p14="http://schemas.microsoft.com/office/powerpoint/2010/main" val="329706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2248525" y="1613141"/>
            <a:ext cx="605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HTML – INTRODUCTION TO TOOLS AND DEVELOPMENT ENVIRONMENT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476071"/>
            <a:ext cx="86691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Workflow – git add . git commit –m, git push origin branch-name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Tracking Changes In your Repository – git log, git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Reverting back to previous changes – git revert &lt;commit-hash&gt;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Repository Cloning and How to clone a repository – git clone &lt;</a:t>
            </a:r>
            <a:r>
              <a:rPr lang="en-US" sz="2000" dirty="0" err="1"/>
              <a:t>url</a:t>
            </a:r>
            <a:r>
              <a:rPr lang="en-US" sz="2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a Branch, What is local and remote branch, How to create a branch – git checkout –b branch-name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update the content of local branch with it’s remote counterpart – git pull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view list of repository branches -  git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change to another branch – git checkout branch-name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merge the content of branch1 to branch2 – git checkout branch2, git pull, git merge branch1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merge conflict and how to fix it</a:t>
            </a:r>
          </a:p>
        </p:txBody>
      </p:sp>
    </p:spTree>
    <p:extLst>
      <p:ext uri="{BB962C8B-B14F-4D97-AF65-F5344CB8AC3E}">
        <p14:creationId xmlns:p14="http://schemas.microsoft.com/office/powerpoint/2010/main" val="66391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84205" y="2154820"/>
            <a:ext cx="86691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Read about Fork in </a:t>
            </a:r>
            <a:r>
              <a:rPr lang="en-US" sz="2000" dirty="0" err="1"/>
              <a:t>github</a:t>
            </a:r>
            <a:r>
              <a:rPr lang="en-US" sz="2000" dirty="0"/>
              <a:t> – use </a:t>
            </a:r>
            <a:r>
              <a:rPr lang="en-US" sz="2000" dirty="0" err="1"/>
              <a:t>github</a:t>
            </a:r>
            <a:r>
              <a:rPr lang="en-US" sz="2000" dirty="0"/>
              <a:t> website or </a:t>
            </a:r>
            <a:r>
              <a:rPr lang="en-US" sz="2000" dirty="0" err="1"/>
              <a:t>chatgpt</a:t>
            </a:r>
            <a:r>
              <a:rPr lang="en-US" sz="2000" dirty="0"/>
              <a:t> for quick explanation of what it is all about.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Fork my repository on </a:t>
            </a:r>
            <a:r>
              <a:rPr lang="en-US" sz="2000" dirty="0" err="1"/>
              <a:t>github</a:t>
            </a:r>
            <a:r>
              <a:rPr lang="en-US" sz="2000" dirty="0"/>
              <a:t> – (will be provided at the end of lesson)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Added </a:t>
            </a:r>
            <a:r>
              <a:rPr lang="en-US" sz="2000" dirty="0" err="1"/>
              <a:t>index.html</a:t>
            </a:r>
            <a:r>
              <a:rPr lang="en-US" sz="2000" dirty="0"/>
              <a:t> in your own version of the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 create a Pull Request – (if done properly I will see the pull request)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B5367-A110-0D98-3DE1-C138CE2A8DA8}"/>
              </a:ext>
            </a:extLst>
          </p:cNvPr>
          <p:cNvSpPr txBox="1"/>
          <p:nvPr/>
        </p:nvSpPr>
        <p:spPr>
          <a:xfrm>
            <a:off x="2248525" y="1706431"/>
            <a:ext cx="605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ASSIGMENT</a:t>
            </a:r>
          </a:p>
        </p:txBody>
      </p:sp>
    </p:spTree>
    <p:extLst>
      <p:ext uri="{BB962C8B-B14F-4D97-AF65-F5344CB8AC3E}">
        <p14:creationId xmlns:p14="http://schemas.microsoft.com/office/powerpoint/2010/main" val="196181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358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Ufoegbulam</dc:creator>
  <cp:lastModifiedBy>Kingsley Ufoegbulam</cp:lastModifiedBy>
  <cp:revision>6</cp:revision>
  <dcterms:created xsi:type="dcterms:W3CDTF">2023-07-17T22:59:41Z</dcterms:created>
  <dcterms:modified xsi:type="dcterms:W3CDTF">2023-07-19T20:39:14Z</dcterms:modified>
</cp:coreProperties>
</file>