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1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4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6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1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4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8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7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08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01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8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7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7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23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2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64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8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0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053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02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41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2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49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04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35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6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56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8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1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15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3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10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6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65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39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849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78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3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71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715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12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8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43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40C6-10C7-467D-BAD5-4BF79B76262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7AC5-8A47-40CD-8975-371C6518A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9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2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3323" y="1786597"/>
            <a:ext cx="9144000" cy="144201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AnyQuant</a:t>
            </a:r>
            <a:r>
              <a:rPr lang="zh-CN" altLang="en-US" dirty="0" smtClean="0">
                <a:solidFill>
                  <a:schemeClr val="bg1"/>
                </a:solidFill>
              </a:rPr>
              <a:t>小组报告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9933" y="3897459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</a:rPr>
              <a:t>32</a:t>
            </a:r>
            <a:r>
              <a:rPr lang="zh-CN" altLang="en-US" sz="3600" dirty="0" smtClean="0">
                <a:solidFill>
                  <a:schemeClr val="bg1"/>
                </a:solidFill>
              </a:rPr>
              <a:t>组 </a:t>
            </a:r>
            <a:r>
              <a:rPr lang="en-US" altLang="zh-CN" sz="3600" dirty="0" smtClean="0">
                <a:solidFill>
                  <a:schemeClr val="bg1"/>
                </a:solidFill>
              </a:rPr>
              <a:t>Ultraviolet</a:t>
            </a:r>
            <a:r>
              <a:rPr lang="zh-CN" altLang="en-US" sz="3600" dirty="0" smtClean="0">
                <a:solidFill>
                  <a:schemeClr val="bg1"/>
                </a:solidFill>
              </a:rPr>
              <a:t>小组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636" y="1367092"/>
            <a:ext cx="2755006" cy="13091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团队组成：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445" y="2847817"/>
            <a:ext cx="3836831" cy="24115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组员：</a:t>
            </a:r>
            <a:r>
              <a:rPr lang="zh-CN" altLang="en-US" dirty="0" smtClean="0">
                <a:solidFill>
                  <a:schemeClr val="bg1"/>
                </a:solidFill>
              </a:rPr>
              <a:t>宋益明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苏琰梓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章</a:t>
            </a:r>
            <a:r>
              <a:rPr lang="zh-CN" altLang="en-US" sz="2800" dirty="0">
                <a:solidFill>
                  <a:schemeClr val="bg1"/>
                </a:solidFill>
              </a:rPr>
              <a:t>承尧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      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周</a:t>
            </a:r>
            <a:r>
              <a:rPr lang="zh-CN" altLang="en-US" sz="2800" dirty="0">
                <a:solidFill>
                  <a:schemeClr val="bg1"/>
                </a:solidFill>
              </a:rPr>
              <a:t>梦佳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4501" y="1667713"/>
            <a:ext cx="2897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</a:rPr>
              <a:t>团队分工：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2158" y="2853250"/>
            <a:ext cx="6040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</a:rPr>
              <a:t>宋益明：</a:t>
            </a:r>
            <a:r>
              <a:rPr lang="zh-CN" altLang="en-US" sz="2800" dirty="0" smtClean="0">
                <a:solidFill>
                  <a:prstClr val="white"/>
                </a:solidFill>
              </a:rPr>
              <a:t>负责</a:t>
            </a:r>
            <a:r>
              <a:rPr lang="en-US" altLang="zh-CN" sz="2800" dirty="0" smtClean="0">
                <a:solidFill>
                  <a:prstClr val="white"/>
                </a:solidFill>
              </a:rPr>
              <a:t>web</a:t>
            </a:r>
            <a:r>
              <a:rPr lang="zh-CN" altLang="en-US" sz="2800" dirty="0" smtClean="0">
                <a:solidFill>
                  <a:prstClr val="white"/>
                </a:solidFill>
              </a:rPr>
              <a:t>界面</a:t>
            </a:r>
            <a:r>
              <a:rPr lang="zh-CN" altLang="en-US" sz="2800" dirty="0">
                <a:solidFill>
                  <a:prstClr val="white"/>
                </a:solidFill>
              </a:rPr>
              <a:t>部分</a:t>
            </a:r>
            <a:endParaRPr lang="en-US" altLang="zh-CN" sz="2800" dirty="0">
              <a:solidFill>
                <a:prstClr val="white"/>
              </a:solidFill>
            </a:endParaRPr>
          </a:p>
          <a:p>
            <a:r>
              <a:rPr lang="zh-CN" altLang="en-US" sz="2800" dirty="0">
                <a:solidFill>
                  <a:prstClr val="white"/>
                </a:solidFill>
              </a:rPr>
              <a:t>苏琰梓：</a:t>
            </a:r>
            <a:r>
              <a:rPr lang="zh-CN" altLang="en-US" sz="2800" dirty="0" smtClean="0">
                <a:solidFill>
                  <a:prstClr val="white"/>
                </a:solidFill>
              </a:rPr>
              <a:t>负责登陆功能及各种杂活</a:t>
            </a:r>
            <a:endParaRPr lang="en-US" altLang="zh-CN" sz="2800" dirty="0">
              <a:solidFill>
                <a:prstClr val="white"/>
              </a:solidFill>
            </a:endParaRPr>
          </a:p>
          <a:p>
            <a:r>
              <a:rPr lang="zh-CN" altLang="en-US" sz="2800" dirty="0">
                <a:solidFill>
                  <a:prstClr val="white"/>
                </a:solidFill>
              </a:rPr>
              <a:t>章承尧：</a:t>
            </a:r>
            <a:r>
              <a:rPr lang="zh-CN" altLang="en-US" sz="2800" dirty="0" smtClean="0">
                <a:solidFill>
                  <a:prstClr val="white"/>
                </a:solidFill>
              </a:rPr>
              <a:t>负责数据、逻辑部分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r>
              <a:rPr lang="zh-CN" altLang="en-US" sz="2800" dirty="0" smtClean="0">
                <a:solidFill>
                  <a:prstClr val="white"/>
                </a:solidFill>
              </a:rPr>
              <a:t>周</a:t>
            </a:r>
            <a:r>
              <a:rPr lang="zh-CN" altLang="en-US" sz="2800" dirty="0">
                <a:solidFill>
                  <a:prstClr val="white"/>
                </a:solidFill>
              </a:rPr>
              <a:t>梦佳：</a:t>
            </a:r>
            <a:r>
              <a:rPr lang="zh-CN" altLang="en-US" sz="2800" dirty="0" smtClean="0">
                <a:solidFill>
                  <a:prstClr val="white"/>
                </a:solidFill>
              </a:rPr>
              <a:t>负责图表及美工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489" y="202236"/>
            <a:ext cx="2734994" cy="10275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团队交流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29812"/>
            <a:ext cx="6254692" cy="47588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开会频率：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每周一晚机房共同开发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每周四晚机房例会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讨论前一阶段的成果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以及后一阶段的目标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每周六上午半天图书馆研讨间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共同开发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面对面</a:t>
            </a:r>
            <a:r>
              <a:rPr lang="zh-CN" altLang="en-US" dirty="0" smtClean="0">
                <a:solidFill>
                  <a:schemeClr val="bg1"/>
                </a:solidFill>
              </a:rPr>
              <a:t>交流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1" b="39142"/>
          <a:stretch/>
        </p:blipFill>
        <p:spPr>
          <a:xfrm>
            <a:off x="5252277" y="4232118"/>
            <a:ext cx="6639752" cy="262588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1"/>
          <a:stretch/>
        </p:blipFill>
        <p:spPr>
          <a:xfrm>
            <a:off x="5252277" y="202236"/>
            <a:ext cx="6939723" cy="3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1223" y="2087790"/>
            <a:ext cx="42298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宋体" panose="02010600030101010101" pitchFamily="2" charset="-122"/>
              </a:rPr>
              <a:t>·</a:t>
            </a:r>
            <a:r>
              <a:rPr lang="zh-CN" altLang="en-US" sz="3600" dirty="0">
                <a:solidFill>
                  <a:prstClr val="white"/>
                </a:solidFill>
                <a:latin typeface="宋体" panose="02010600030101010101" pitchFamily="2" charset="-122"/>
              </a:rPr>
              <a:t>平常交流：</a:t>
            </a:r>
            <a:endParaRPr lang="en-US" altLang="zh-CN" sz="360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prstClr val="white"/>
                </a:solidFill>
                <a:latin typeface="宋体" panose="02010600030101010101" pitchFamily="2" charset="-122"/>
              </a:rPr>
              <a:t>	·QQ</a:t>
            </a:r>
            <a:r>
              <a:rPr lang="zh-CN" altLang="en-US" sz="3600" dirty="0">
                <a:solidFill>
                  <a:prstClr val="white"/>
                </a:solidFill>
                <a:latin typeface="宋体" panose="02010600030101010101" pitchFamily="2" charset="-122"/>
              </a:rPr>
              <a:t>群</a:t>
            </a:r>
            <a:endParaRPr lang="en-US" altLang="zh-CN" sz="360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prstClr val="white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dirty="0">
                <a:solidFill>
                  <a:prstClr val="white"/>
                </a:solidFill>
                <a:latin typeface="宋体" panose="02010600030101010101" pitchFamily="2" charset="-122"/>
              </a:rPr>
              <a:t>交流一些小话题</a:t>
            </a:r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发</a:t>
            </a:r>
            <a:r>
              <a:rPr lang="zh-CN" altLang="en-US" sz="3200" dirty="0">
                <a:solidFill>
                  <a:prstClr val="white"/>
                </a:solidFill>
                <a:latin typeface="宋体" panose="02010600030101010101" pitchFamily="2" charset="-122"/>
              </a:rPr>
              <a:t>一些小</a:t>
            </a:r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通知</a:t>
            </a:r>
            <a:endParaRPr lang="en-US" altLang="zh-CN" sz="3200" dirty="0" smtClean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r>
              <a:rPr lang="en-US" altLang="zh-CN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·</a:t>
            </a:r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交流感情：</a:t>
            </a:r>
            <a:endParaRPr lang="en-US" altLang="zh-CN" sz="3200" dirty="0" smtClean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prstClr val="white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 ·</a:t>
            </a:r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</a:rPr>
              <a:t>聚餐</a:t>
            </a:r>
            <a:endParaRPr lang="en-US" altLang="zh-CN" sz="3200" dirty="0">
              <a:solidFill>
                <a:prstClr val="white"/>
              </a:solidFill>
              <a:latin typeface="宋体" panose="02010600030101010101" pitchFamily="2" charset="-122"/>
            </a:endParaRPr>
          </a:p>
          <a:p>
            <a:endParaRPr lang="zh-CN" altLang="en-US" sz="28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19489" y="374664"/>
            <a:ext cx="2734994" cy="10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prstClr val="white"/>
                </a:solidFill>
              </a:rPr>
              <a:t>团队交流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4" y="1255988"/>
            <a:ext cx="6950297" cy="4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工作规划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915" y="1968743"/>
            <a:ext cx="5266386" cy="398274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前期写入会议记录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sz="2600" dirty="0" smtClean="0">
                <a:solidFill>
                  <a:schemeClr val="bg1"/>
                </a:solidFill>
              </a:rPr>
              <a:t>因为目标略大感觉效率一般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</a:rPr>
              <a:t>后期改为每次小目标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</a:rPr>
              <a:t>每次写好短期小目标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	</a:t>
            </a:r>
            <a:r>
              <a:rPr lang="zh-CN" altLang="en-US" sz="2600" dirty="0">
                <a:solidFill>
                  <a:schemeClr val="bg1"/>
                </a:solidFill>
              </a:rPr>
              <a:t>下一次开会总结评价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	</a:t>
            </a:r>
            <a:r>
              <a:rPr lang="zh-CN" altLang="en-US" sz="2600" dirty="0">
                <a:solidFill>
                  <a:schemeClr val="bg1"/>
                </a:solidFill>
              </a:rPr>
              <a:t>效率提升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01" y="1881766"/>
            <a:ext cx="607779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244" y="2009103"/>
            <a:ext cx="5807300" cy="2987899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谢谢！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辛苦各位老师及助教</a:t>
            </a:r>
            <a:r>
              <a:rPr lang="en-US" altLang="zh-CN" dirty="0" smtClean="0">
                <a:solidFill>
                  <a:schemeClr val="bg1"/>
                </a:solidFill>
              </a:rPr>
              <a:t>~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1_Office 主题</vt:lpstr>
      <vt:lpstr>2_Office 主题</vt:lpstr>
      <vt:lpstr>3_Office 主题</vt:lpstr>
      <vt:lpstr>4_Office 主题</vt:lpstr>
      <vt:lpstr>AnyQuant小组报告</vt:lpstr>
      <vt:lpstr>团队组成：</vt:lpstr>
      <vt:lpstr>团队交流</vt:lpstr>
      <vt:lpstr>PowerPoint 演示文稿</vt:lpstr>
      <vt:lpstr>·工作规划</vt:lpstr>
      <vt:lpstr>谢谢！ 辛苦各位老师及助教~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AnyQuant小组报告</dc:title>
  <dc:creator>pc</dc:creator>
  <cp:lastModifiedBy>pc</cp:lastModifiedBy>
  <cp:revision>5</cp:revision>
  <dcterms:created xsi:type="dcterms:W3CDTF">2016-06-16T08:10:40Z</dcterms:created>
  <dcterms:modified xsi:type="dcterms:W3CDTF">2016-06-17T03:37:45Z</dcterms:modified>
</cp:coreProperties>
</file>