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6" r:id="rId3"/>
    <p:sldId id="274" r:id="rId4"/>
    <p:sldId id="267" r:id="rId5"/>
    <p:sldId id="275" r:id="rId6"/>
    <p:sldId id="268" r:id="rId7"/>
    <p:sldId id="272" r:id="rId8"/>
    <p:sldId id="273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87" d="100"/>
          <a:sy n="87" d="100"/>
        </p:scale>
        <p:origin x="149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c/af21bc7b-aa44-4297-9a3c-5420aa3af887#challenges" TargetMode="External"/><Relationship Id="rId2" Type="http://schemas.openxmlformats.org/officeDocument/2006/relationships/hyperlink" Target="https://chat.openai.com/c/af21bc7b-aa44-4297-9a3c-5420aa3af887#resultskey-finding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7928" y="304801"/>
            <a:ext cx="5677272" cy="2514599"/>
          </a:xfrm>
        </p:spPr>
        <p:txBody>
          <a:bodyPr>
            <a:normAutofit/>
          </a:bodyPr>
          <a:lstStyle/>
          <a:p>
            <a:r>
              <a:rPr lang="en-US" dirty="0"/>
              <a:t>CAPSTONE PROJECT-NBA GAME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960" y="3135034"/>
            <a:ext cx="54864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>
                <a:solidFill>
                  <a:srgbClr val="FFC000"/>
                </a:solidFill>
                <a:latin typeface="+mj-lt"/>
              </a:rPr>
              <a:t>GOLDEN </a:t>
            </a:r>
            <a:r>
              <a:rPr lang="en-US" sz="3900" dirty="0">
                <a:solidFill>
                  <a:schemeClr val="accent5"/>
                </a:solidFill>
                <a:latin typeface="+mj-lt"/>
              </a:rPr>
              <a:t>STATE WARRIORS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2003-2022 Dataset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75EA-9B7B-6CF5-CD6C-CA7377DD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D1D5DB"/>
                </a:solidFill>
                <a:effectLst/>
              </a:rPr>
              <a:t>Ensuring model accuracy and relevance amid the dynamic nature of the NBA.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Ensuring data accuracy and addressing potential outliers demanded careful attention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Working with the large dataset ensuring data quality.</a:t>
            </a:r>
            <a:endParaRPr lang="en-US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2D52-AD47-A6F2-8CD5-21301815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AAF8-D69E-D3E2-323D-13EB7464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D1D5DB"/>
                </a:solidFill>
                <a:effectLst/>
              </a:rPr>
              <a:t>Continued refinement of the model with new data to maintain predictive accuracy. Ongoing updates to the management dashboard for seamless integration into the team's decision-making processes.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2700" b="1" i="0" dirty="0">
                <a:effectLst/>
              </a:rPr>
              <a:t>NBA Game Outcome Prediction Model for Team Strategy Enhancement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500" b="1" i="0" dirty="0">
                <a:effectLst/>
                <a:latin typeface="Impact" panose="020B0806030902050204" pitchFamily="34" charset="0"/>
              </a:rPr>
              <a:t>OUTLINE</a:t>
            </a:r>
            <a:endParaRPr lang="en-US" sz="26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600" u="sng" dirty="0"/>
              <a:t>Project Goals</a:t>
            </a:r>
          </a:p>
          <a:p>
            <a:pPr algn="l">
              <a:buFont typeface="+mj-lt"/>
              <a:buAutoNum type="arabicPeriod"/>
            </a:pPr>
            <a:r>
              <a:rPr lang="en-US" sz="2600" b="0" i="0" u="sng" dirty="0">
                <a:effectLst/>
              </a:rPr>
              <a:t>Project Process</a:t>
            </a:r>
            <a:endParaRPr lang="en-US" sz="26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600" u="sng" dirty="0"/>
              <a:t>Data Exploration 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Results/Key Findings</a:t>
            </a:r>
            <a:r>
              <a:rPr lang="en-US" sz="2600" dirty="0"/>
              <a:t> </a:t>
            </a:r>
            <a:r>
              <a:rPr lang="en-US" sz="2600" u="sng" dirty="0"/>
              <a:t>Visualization </a:t>
            </a:r>
            <a:endParaRPr lang="en-US" sz="26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Challenges</a:t>
            </a:r>
            <a:endParaRPr lang="en-US" sz="26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600" u="sng" dirty="0"/>
              <a:t>Future Goals</a:t>
            </a:r>
            <a:endParaRPr lang="en-US" sz="2600" b="0" i="0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41EA03-6F5A-0175-F83A-A61E87C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B8A66-BF00-8317-85F2-BE63391C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D1D5DB"/>
                </a:solidFill>
                <a:effectLst/>
              </a:rPr>
              <a:t>Achieved a highly accurate NBA game outcome prediction model tailored for real team application. The model aligns closely with actual game results, providing valuable insights for strategic decision-making.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6971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799" y="1676401"/>
            <a:ext cx="7333457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Explore the NBA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3200" b="1" i="0" dirty="0">
                <a:effectLst/>
              </a:rPr>
              <a:t>Data Aggregation and Summarization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Field goal percentage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Win-loss performance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Team assist distribution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3200" b="1" i="0" dirty="0">
                <a:effectLst/>
              </a:rPr>
              <a:t>Team Performance Dashboard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9D91-149D-2694-B579-6A064385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F234-A2B7-24CC-4B31-C739947B3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F2A1D-8088-47E3-49E7-A9370F11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85A673E-AB04-24D6-419A-7A7B728F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65DE-39E6-E435-6AFE-EBC8A55C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6E7B-39ED-4389-62EC-78743A492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99B2B-9E21-5BE7-5979-F7821437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12192000" cy="6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65DE-39E6-E435-6AFE-EBC8A55C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6E7B-39ED-4389-62EC-78743A492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D3D41-2E29-047D-9E39-8AC30D2F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4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EDA VISUALIZATION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8CAA8B4-5079-4EE2-2870-B2D23F68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877501-BBBE-352A-00EF-663CB545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391"/>
            <a:ext cx="12192000" cy="6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1765</TotalTime>
  <Words>155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Medium</vt:lpstr>
      <vt:lpstr>Impact</vt:lpstr>
      <vt:lpstr>Wingdings</vt:lpstr>
      <vt:lpstr>Basketball 16x9</vt:lpstr>
      <vt:lpstr>CAPSTONE PROJECT-NBA GAME ANALYSIS</vt:lpstr>
      <vt:lpstr> NBA Game Outcome Prediction Model for Team Strategy Enhancement</vt:lpstr>
      <vt:lpstr>PROJECT GOALS</vt:lpstr>
      <vt:lpstr>Project Process</vt:lpstr>
      <vt:lpstr>PowerPoint Presentation</vt:lpstr>
      <vt:lpstr>PowerPoint Presentation</vt:lpstr>
      <vt:lpstr>PowerPoint Presentation</vt:lpstr>
      <vt:lpstr>PowerPoint Presentation</vt:lpstr>
      <vt:lpstr>PYTHON EDA VISUALIZATION</vt:lpstr>
      <vt:lpstr>CHALLENGES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Kingsley Enwemiwe</dc:creator>
  <cp:lastModifiedBy>Kingsley Enwemiwe</cp:lastModifiedBy>
  <cp:revision>9</cp:revision>
  <dcterms:created xsi:type="dcterms:W3CDTF">2024-01-31T23:40:20Z</dcterms:created>
  <dcterms:modified xsi:type="dcterms:W3CDTF">2024-02-02T05:05:37Z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