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6" r:id="rId7"/>
    <p:sldId id="305" r:id="rId8"/>
    <p:sldId id="307" r:id="rId9"/>
    <p:sldId id="310" r:id="rId10"/>
    <p:sldId id="314" r:id="rId11"/>
    <p:sldId id="311" r:id="rId12"/>
    <p:sldId id="312" r:id="rId13"/>
    <p:sldId id="309" r:id="rId14"/>
    <p:sldId id="308" r:id="rId15"/>
    <p:sldId id="313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42A"/>
    <a:srgbClr val="CED6C8"/>
    <a:srgbClr val="89B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sley Enwemiwe" userId="bb06f9d87125497e" providerId="LiveId" clId="{87949798-8C21-4469-9AAD-4A6A61FC1E7A}"/>
    <pc:docChg chg="undo redo custSel addSld delSld modSld">
      <pc:chgData name="Kingsley Enwemiwe" userId="bb06f9d87125497e" providerId="LiveId" clId="{87949798-8C21-4469-9AAD-4A6A61FC1E7A}" dt="2024-01-16T06:59:33.969" v="3168" actId="255"/>
      <pc:docMkLst>
        <pc:docMk/>
      </pc:docMkLst>
      <pc:sldChg chg="modSp mod">
        <pc:chgData name="Kingsley Enwemiwe" userId="bb06f9d87125497e" providerId="LiveId" clId="{87949798-8C21-4469-9AAD-4A6A61FC1E7A}" dt="2024-01-08T05:51:58.067" v="52" actId="1076"/>
        <pc:sldMkLst>
          <pc:docMk/>
          <pc:sldMk cId="193143965" sldId="298"/>
        </pc:sldMkLst>
        <pc:spChg chg="mod">
          <ac:chgData name="Kingsley Enwemiwe" userId="bb06f9d87125497e" providerId="LiveId" clId="{87949798-8C21-4469-9AAD-4A6A61FC1E7A}" dt="2024-01-08T05:51:33.118" v="49" actId="207"/>
          <ac:spMkLst>
            <pc:docMk/>
            <pc:sldMk cId="193143965" sldId="298"/>
            <ac:spMk id="2" creationId="{9AB2EA78-AEB3-469B-9025-3B17201A457B}"/>
          </ac:spMkLst>
        </pc:spChg>
        <pc:picChg chg="mod">
          <ac:chgData name="Kingsley Enwemiwe" userId="bb06f9d87125497e" providerId="LiveId" clId="{87949798-8C21-4469-9AAD-4A6A61FC1E7A}" dt="2024-01-08T05:51:58.067" v="52" actId="1076"/>
          <ac:picMkLst>
            <pc:docMk/>
            <pc:sldMk cId="193143965" sldId="298"/>
            <ac:picMk id="4" creationId="{65810330-F0B5-43C9-BC34-094FFB5C0529}"/>
          </ac:picMkLst>
        </pc:picChg>
      </pc:sldChg>
      <pc:sldChg chg="addSp delSp modSp mod">
        <pc:chgData name="Kingsley Enwemiwe" userId="bb06f9d87125497e" providerId="LiveId" clId="{87949798-8C21-4469-9AAD-4A6A61FC1E7A}" dt="2024-01-08T07:10:15.307" v="1663" actId="20577"/>
        <pc:sldMkLst>
          <pc:docMk/>
          <pc:sldMk cId="2933514334" sldId="300"/>
        </pc:sldMkLst>
        <pc:spChg chg="add del">
          <ac:chgData name="Kingsley Enwemiwe" userId="bb06f9d87125497e" providerId="LiveId" clId="{87949798-8C21-4469-9AAD-4A6A61FC1E7A}" dt="2024-01-08T05:57:38.959" v="54"/>
          <ac:spMkLst>
            <pc:docMk/>
            <pc:sldMk cId="2933514334" sldId="300"/>
            <ac:spMk id="3" creationId="{FC6E0225-60D3-0AAA-42A5-D01A36FCDD2B}"/>
          </ac:spMkLst>
        </pc:spChg>
        <pc:spChg chg="add del">
          <ac:chgData name="Kingsley Enwemiwe" userId="bb06f9d87125497e" providerId="LiveId" clId="{87949798-8C21-4469-9AAD-4A6A61FC1E7A}" dt="2024-01-08T05:58:04.763" v="167"/>
          <ac:spMkLst>
            <pc:docMk/>
            <pc:sldMk cId="2933514334" sldId="300"/>
            <ac:spMk id="4" creationId="{91DCE927-1AEA-EA64-CADD-4FA4861009BD}"/>
          </ac:spMkLst>
        </pc:spChg>
        <pc:spChg chg="mod">
          <ac:chgData name="Kingsley Enwemiwe" userId="bb06f9d87125497e" providerId="LiveId" clId="{87949798-8C21-4469-9AAD-4A6A61FC1E7A}" dt="2024-01-08T06:45:56.754" v="1204" actId="20577"/>
          <ac:spMkLst>
            <pc:docMk/>
            <pc:sldMk cId="2933514334" sldId="300"/>
            <ac:spMk id="5" creationId="{5B49667A-09ED-F165-2497-3AC79DCC9DE0}"/>
          </ac:spMkLst>
        </pc:spChg>
        <pc:spChg chg="add mod">
          <ac:chgData name="Kingsley Enwemiwe" userId="bb06f9d87125497e" providerId="LiveId" clId="{87949798-8C21-4469-9AAD-4A6A61FC1E7A}" dt="2024-01-08T07:10:15.307" v="1663" actId="20577"/>
          <ac:spMkLst>
            <pc:docMk/>
            <pc:sldMk cId="2933514334" sldId="300"/>
            <ac:spMk id="7" creationId="{CCB4E9E6-205B-2904-2523-62C158A1FB62}"/>
          </ac:spMkLst>
        </pc:spChg>
      </pc:sldChg>
      <pc:sldChg chg="addSp delSp modSp del mod">
        <pc:chgData name="Kingsley Enwemiwe" userId="bb06f9d87125497e" providerId="LiveId" clId="{87949798-8C21-4469-9AAD-4A6A61FC1E7A}" dt="2024-01-15T02:10:26.882" v="2088" actId="2696"/>
        <pc:sldMkLst>
          <pc:docMk/>
          <pc:sldMk cId="2189021181" sldId="301"/>
        </pc:sldMkLst>
        <pc:spChg chg="add del">
          <ac:chgData name="Kingsley Enwemiwe" userId="bb06f9d87125497e" providerId="LiveId" clId="{87949798-8C21-4469-9AAD-4A6A61FC1E7A}" dt="2024-01-08T06:46:24.675" v="1206"/>
          <ac:spMkLst>
            <pc:docMk/>
            <pc:sldMk cId="2189021181" sldId="301"/>
            <ac:spMk id="3" creationId="{3E63ADCC-DCC5-09D4-1235-FB3CC98600E7}"/>
          </ac:spMkLst>
        </pc:spChg>
        <pc:spChg chg="add del mod">
          <ac:chgData name="Kingsley Enwemiwe" userId="bb06f9d87125497e" providerId="LiveId" clId="{87949798-8C21-4469-9AAD-4A6A61FC1E7A}" dt="2024-01-08T06:46:49.167" v="1210"/>
          <ac:spMkLst>
            <pc:docMk/>
            <pc:sldMk cId="2189021181" sldId="301"/>
            <ac:spMk id="4" creationId="{470602D6-19C1-1728-159F-0DF14843FE5C}"/>
          </ac:spMkLst>
        </pc:spChg>
        <pc:spChg chg="add del mod">
          <ac:chgData name="Kingsley Enwemiwe" userId="bb06f9d87125497e" providerId="LiveId" clId="{87949798-8C21-4469-9AAD-4A6A61FC1E7A}" dt="2024-01-08T06:53:53.959" v="1440" actId="20577"/>
          <ac:spMkLst>
            <pc:docMk/>
            <pc:sldMk cId="2189021181" sldId="301"/>
            <ac:spMk id="5" creationId="{DCBA9165-B242-A3A8-8FD4-14D7ACBB8AD0}"/>
          </ac:spMkLst>
        </pc:spChg>
      </pc:sldChg>
      <pc:sldChg chg="addSp modSp mod">
        <pc:chgData name="Kingsley Enwemiwe" userId="bb06f9d87125497e" providerId="LiveId" clId="{87949798-8C21-4469-9AAD-4A6A61FC1E7A}" dt="2024-01-10T05:37:42.064" v="1935" actId="1076"/>
        <pc:sldMkLst>
          <pc:docMk/>
          <pc:sldMk cId="1125819464" sldId="302"/>
        </pc:sldMkLst>
        <pc:spChg chg="mod">
          <ac:chgData name="Kingsley Enwemiwe" userId="bb06f9d87125497e" providerId="LiveId" clId="{87949798-8C21-4469-9AAD-4A6A61FC1E7A}" dt="2024-01-10T05:37:19.347" v="1933" actId="1076"/>
          <ac:spMkLst>
            <pc:docMk/>
            <pc:sldMk cId="1125819464" sldId="302"/>
            <ac:spMk id="2" creationId="{75AC86D3-8FD1-4F47-A319-7D0542E48B2F}"/>
          </ac:spMkLst>
        </pc:spChg>
        <pc:spChg chg="add mod">
          <ac:chgData name="Kingsley Enwemiwe" userId="bb06f9d87125497e" providerId="LiveId" clId="{87949798-8C21-4469-9AAD-4A6A61FC1E7A}" dt="2024-01-10T05:37:29.337" v="1934" actId="1076"/>
          <ac:spMkLst>
            <pc:docMk/>
            <pc:sldMk cId="1125819464" sldId="302"/>
            <ac:spMk id="3" creationId="{F4902E79-F36B-6DD2-84C7-A745625203B2}"/>
          </ac:spMkLst>
        </pc:spChg>
        <pc:spChg chg="mod">
          <ac:chgData name="Kingsley Enwemiwe" userId="bb06f9d87125497e" providerId="LiveId" clId="{87949798-8C21-4469-9AAD-4A6A61FC1E7A}" dt="2024-01-10T05:36:17.876" v="1922"/>
          <ac:spMkLst>
            <pc:docMk/>
            <pc:sldMk cId="1125819464" sldId="302"/>
            <ac:spMk id="5" creationId="{0D3DE93A-92DD-FFB1-62C7-1FC84EF371C1}"/>
          </ac:spMkLst>
        </pc:spChg>
        <pc:picChg chg="mod">
          <ac:chgData name="Kingsley Enwemiwe" userId="bb06f9d87125497e" providerId="LiveId" clId="{87949798-8C21-4469-9AAD-4A6A61FC1E7A}" dt="2024-01-10T05:37:42.064" v="1935" actId="1076"/>
          <ac:picMkLst>
            <pc:docMk/>
            <pc:sldMk cId="1125819464" sldId="302"/>
            <ac:picMk id="7" creationId="{F9AAFD48-BCBB-65D1-A3CE-2CEDADBB7710}"/>
          </ac:picMkLst>
        </pc:picChg>
      </pc:sldChg>
      <pc:sldChg chg="modSp mod">
        <pc:chgData name="Kingsley Enwemiwe" userId="bb06f9d87125497e" providerId="LiveId" clId="{87949798-8C21-4469-9AAD-4A6A61FC1E7A}" dt="2024-01-10T05:48:54.333" v="2077" actId="20577"/>
        <pc:sldMkLst>
          <pc:docMk/>
          <pc:sldMk cId="1777020557" sldId="303"/>
        </pc:sldMkLst>
        <pc:spChg chg="mod">
          <ac:chgData name="Kingsley Enwemiwe" userId="bb06f9d87125497e" providerId="LiveId" clId="{87949798-8C21-4469-9AAD-4A6A61FC1E7A}" dt="2024-01-10T05:48:54.333" v="2077" actId="20577"/>
          <ac:spMkLst>
            <pc:docMk/>
            <pc:sldMk cId="1777020557" sldId="303"/>
            <ac:spMk id="5" creationId="{42BE7B73-ACF9-2562-FDFE-6640D489C7DC}"/>
          </ac:spMkLst>
        </pc:spChg>
        <pc:picChg chg="mod">
          <ac:chgData name="Kingsley Enwemiwe" userId="bb06f9d87125497e" providerId="LiveId" clId="{87949798-8C21-4469-9AAD-4A6A61FC1E7A}" dt="2024-01-08T06:18:38.815" v="959" actId="1076"/>
          <ac:picMkLst>
            <pc:docMk/>
            <pc:sldMk cId="1777020557" sldId="303"/>
            <ac:picMk id="2052" creationId="{DF191199-2184-D4D8-97DD-1E59BBC7B6DF}"/>
          </ac:picMkLst>
        </pc:picChg>
      </pc:sldChg>
      <pc:sldChg chg="modSp mod">
        <pc:chgData name="Kingsley Enwemiwe" userId="bb06f9d87125497e" providerId="LiveId" clId="{87949798-8C21-4469-9AAD-4A6A61FC1E7A}" dt="2024-01-16T06:59:12.850" v="3167" actId="255"/>
        <pc:sldMkLst>
          <pc:docMk/>
          <pc:sldMk cId="2445629348" sldId="305"/>
        </pc:sldMkLst>
        <pc:spChg chg="mod">
          <ac:chgData name="Kingsley Enwemiwe" userId="bb06f9d87125497e" providerId="LiveId" clId="{87949798-8C21-4469-9AAD-4A6A61FC1E7A}" dt="2024-01-08T06:40:11.174" v="1129" actId="1076"/>
          <ac:spMkLst>
            <pc:docMk/>
            <pc:sldMk cId="2445629348" sldId="305"/>
            <ac:spMk id="2" creationId="{75AC86D3-8FD1-4F47-A319-7D0542E48B2F}"/>
          </ac:spMkLst>
        </pc:spChg>
        <pc:spChg chg="mod">
          <ac:chgData name="Kingsley Enwemiwe" userId="bb06f9d87125497e" providerId="LiveId" clId="{87949798-8C21-4469-9AAD-4A6A61FC1E7A}" dt="2024-01-16T06:59:12.850" v="3167" actId="255"/>
          <ac:spMkLst>
            <pc:docMk/>
            <pc:sldMk cId="2445629348" sldId="305"/>
            <ac:spMk id="5" creationId="{DCBA9165-B242-A3A8-8FD4-14D7ACBB8AD0}"/>
          </ac:spMkLst>
        </pc:spChg>
      </pc:sldChg>
      <pc:sldChg chg="modSp mod">
        <pc:chgData name="Kingsley Enwemiwe" userId="bb06f9d87125497e" providerId="LiveId" clId="{87949798-8C21-4469-9AAD-4A6A61FC1E7A}" dt="2024-01-16T06:59:33.969" v="3168" actId="255"/>
        <pc:sldMkLst>
          <pc:docMk/>
          <pc:sldMk cId="1080987655" sldId="306"/>
        </pc:sldMkLst>
        <pc:spChg chg="mod">
          <ac:chgData name="Kingsley Enwemiwe" userId="bb06f9d87125497e" providerId="LiveId" clId="{87949798-8C21-4469-9AAD-4A6A61FC1E7A}" dt="2024-01-08T06:11:14.243" v="780" actId="2711"/>
          <ac:spMkLst>
            <pc:docMk/>
            <pc:sldMk cId="1080987655" sldId="306"/>
            <ac:spMk id="2" creationId="{75AC86D3-8FD1-4F47-A319-7D0542E48B2F}"/>
          </ac:spMkLst>
        </pc:spChg>
        <pc:spChg chg="mod">
          <ac:chgData name="Kingsley Enwemiwe" userId="bb06f9d87125497e" providerId="LiveId" clId="{87949798-8C21-4469-9AAD-4A6A61FC1E7A}" dt="2024-01-16T06:59:33.969" v="3168" actId="255"/>
          <ac:spMkLst>
            <pc:docMk/>
            <pc:sldMk cId="1080987655" sldId="306"/>
            <ac:spMk id="5" creationId="{DCBA9165-B242-A3A8-8FD4-14D7ACBB8AD0}"/>
          </ac:spMkLst>
        </pc:spChg>
        <pc:picChg chg="mod">
          <ac:chgData name="Kingsley Enwemiwe" userId="bb06f9d87125497e" providerId="LiveId" clId="{87949798-8C21-4469-9AAD-4A6A61FC1E7A}" dt="2024-01-08T06:11:14.243" v="780" actId="2711"/>
          <ac:picMkLst>
            <pc:docMk/>
            <pc:sldMk cId="1080987655" sldId="306"/>
            <ac:picMk id="3074" creationId="{5019208C-D045-EC2B-0448-7248EDE6623F}"/>
          </ac:picMkLst>
        </pc:picChg>
      </pc:sldChg>
      <pc:sldChg chg="addSp delSp modSp mod">
        <pc:chgData name="Kingsley Enwemiwe" userId="bb06f9d87125497e" providerId="LiveId" clId="{87949798-8C21-4469-9AAD-4A6A61FC1E7A}" dt="2024-01-16T05:34:30.196" v="2357" actId="207"/>
        <pc:sldMkLst>
          <pc:docMk/>
          <pc:sldMk cId="2835289297" sldId="307"/>
        </pc:sldMkLst>
        <pc:spChg chg="mod">
          <ac:chgData name="Kingsley Enwemiwe" userId="bb06f9d87125497e" providerId="LiveId" clId="{87949798-8C21-4469-9AAD-4A6A61FC1E7A}" dt="2024-01-16T05:32:41.849" v="2349" actId="14100"/>
          <ac:spMkLst>
            <pc:docMk/>
            <pc:sldMk cId="2835289297" sldId="307"/>
            <ac:spMk id="2" creationId="{75AC86D3-8FD1-4F47-A319-7D0542E48B2F}"/>
          </ac:spMkLst>
        </pc:spChg>
        <pc:spChg chg="add del mod">
          <ac:chgData name="Kingsley Enwemiwe" userId="bb06f9d87125497e" providerId="LiveId" clId="{87949798-8C21-4469-9AAD-4A6A61FC1E7A}" dt="2024-01-10T04:56:28.230" v="1664"/>
          <ac:spMkLst>
            <pc:docMk/>
            <pc:sldMk cId="2835289297" sldId="307"/>
            <ac:spMk id="3" creationId="{F5E10E3F-B52C-65CE-7BB2-8338CA0F969A}"/>
          </ac:spMkLst>
        </pc:spChg>
        <pc:spChg chg="add del mod">
          <ac:chgData name="Kingsley Enwemiwe" userId="bb06f9d87125497e" providerId="LiveId" clId="{87949798-8C21-4469-9AAD-4A6A61FC1E7A}" dt="2024-01-10T05:13:00.276" v="1713" actId="21"/>
          <ac:spMkLst>
            <pc:docMk/>
            <pc:sldMk cId="2835289297" sldId="307"/>
            <ac:spMk id="9" creationId="{96DDD004-8AEC-20D7-6F23-424635E6D44A}"/>
          </ac:spMkLst>
        </pc:spChg>
        <pc:spChg chg="add mod">
          <ac:chgData name="Kingsley Enwemiwe" userId="bb06f9d87125497e" providerId="LiveId" clId="{87949798-8C21-4469-9AAD-4A6A61FC1E7A}" dt="2024-01-16T05:32:47.928" v="2351" actId="1076"/>
          <ac:spMkLst>
            <pc:docMk/>
            <pc:sldMk cId="2835289297" sldId="307"/>
            <ac:spMk id="10" creationId="{96DDD004-8AEC-20D7-6F23-424635E6D44A}"/>
          </ac:spMkLst>
        </pc:spChg>
        <pc:spChg chg="add mod">
          <ac:chgData name="Kingsley Enwemiwe" userId="bb06f9d87125497e" providerId="LiveId" clId="{87949798-8C21-4469-9AAD-4A6A61FC1E7A}" dt="2024-01-16T05:33:26.368" v="2354" actId="207"/>
          <ac:spMkLst>
            <pc:docMk/>
            <pc:sldMk cId="2835289297" sldId="307"/>
            <ac:spMk id="11" creationId="{548F36EB-2734-DE2C-2901-24E48DE8D1F6}"/>
          </ac:spMkLst>
        </pc:spChg>
        <pc:spChg chg="add mod">
          <ac:chgData name="Kingsley Enwemiwe" userId="bb06f9d87125497e" providerId="LiveId" clId="{87949798-8C21-4469-9AAD-4A6A61FC1E7A}" dt="2024-01-16T05:34:15.792" v="2355" actId="207"/>
          <ac:spMkLst>
            <pc:docMk/>
            <pc:sldMk cId="2835289297" sldId="307"/>
            <ac:spMk id="12" creationId="{E82A3F18-2CB1-AFBA-9C80-B00DC77AE68A}"/>
          </ac:spMkLst>
        </pc:spChg>
        <pc:spChg chg="add mod">
          <ac:chgData name="Kingsley Enwemiwe" userId="bb06f9d87125497e" providerId="LiveId" clId="{87949798-8C21-4469-9AAD-4A6A61FC1E7A}" dt="2024-01-16T05:34:30.196" v="2357" actId="207"/>
          <ac:spMkLst>
            <pc:docMk/>
            <pc:sldMk cId="2835289297" sldId="307"/>
            <ac:spMk id="13" creationId="{3468413F-B84D-7A11-9C92-A1D401464138}"/>
          </ac:spMkLst>
        </pc:spChg>
        <pc:picChg chg="add mod">
          <ac:chgData name="Kingsley Enwemiwe" userId="bb06f9d87125497e" providerId="LiveId" clId="{87949798-8C21-4469-9AAD-4A6A61FC1E7A}" dt="2024-01-16T05:30:22.288" v="2322" actId="14100"/>
          <ac:picMkLst>
            <pc:docMk/>
            <pc:sldMk cId="2835289297" sldId="307"/>
            <ac:picMk id="4" creationId="{4D43E29A-21F5-5800-6924-4BF56BB1939C}"/>
          </ac:picMkLst>
        </pc:picChg>
        <pc:picChg chg="add del mod">
          <ac:chgData name="Kingsley Enwemiwe" userId="bb06f9d87125497e" providerId="LiveId" clId="{87949798-8C21-4469-9AAD-4A6A61FC1E7A}" dt="2024-01-10T05:12:50.435" v="1712" actId="21"/>
          <ac:picMkLst>
            <pc:docMk/>
            <pc:sldMk cId="2835289297" sldId="307"/>
            <ac:picMk id="5" creationId="{34D6CCDE-3913-2109-00C8-4D12F3933909}"/>
          </ac:picMkLst>
        </pc:picChg>
        <pc:picChg chg="del">
          <ac:chgData name="Kingsley Enwemiwe" userId="bb06f9d87125497e" providerId="LiveId" clId="{87949798-8C21-4469-9AAD-4A6A61FC1E7A}" dt="2024-01-08T06:36:23.512" v="1110" actId="478"/>
          <ac:picMkLst>
            <pc:docMk/>
            <pc:sldMk cId="2835289297" sldId="307"/>
            <ac:picMk id="7" creationId="{466BE03A-45D3-3875-1E63-42FE8FAD467E}"/>
          </ac:picMkLst>
        </pc:picChg>
        <pc:picChg chg="add del mod">
          <ac:chgData name="Kingsley Enwemiwe" userId="bb06f9d87125497e" providerId="LiveId" clId="{87949798-8C21-4469-9AAD-4A6A61FC1E7A}" dt="2024-01-16T05:28:59.270" v="2193" actId="478"/>
          <ac:picMkLst>
            <pc:docMk/>
            <pc:sldMk cId="2835289297" sldId="307"/>
            <ac:picMk id="7" creationId="{D9F9BFE9-F746-9378-79D5-4835659251E8}"/>
          </ac:picMkLst>
        </pc:picChg>
        <pc:picChg chg="del">
          <ac:chgData name="Kingsley Enwemiwe" userId="bb06f9d87125497e" providerId="LiveId" clId="{87949798-8C21-4469-9AAD-4A6A61FC1E7A}" dt="2024-01-08T06:36:26.957" v="1112" actId="478"/>
          <ac:picMkLst>
            <pc:docMk/>
            <pc:sldMk cId="2835289297" sldId="307"/>
            <ac:picMk id="2056" creationId="{FBA97631-F6D3-E9EC-DC63-DA907607C44C}"/>
          </ac:picMkLst>
        </pc:picChg>
      </pc:sldChg>
      <pc:sldChg chg="addSp delSp modSp add mod">
        <pc:chgData name="Kingsley Enwemiwe" userId="bb06f9d87125497e" providerId="LiveId" clId="{87949798-8C21-4469-9AAD-4A6A61FC1E7A}" dt="2024-01-16T06:12:55.870" v="2606" actId="255"/>
        <pc:sldMkLst>
          <pc:docMk/>
          <pc:sldMk cId="2805716324" sldId="308"/>
        </pc:sldMkLst>
        <pc:spChg chg="mod">
          <ac:chgData name="Kingsley Enwemiwe" userId="bb06f9d87125497e" providerId="LiveId" clId="{87949798-8C21-4469-9AAD-4A6A61FC1E7A}" dt="2024-01-16T06:12:55.870" v="2606" actId="255"/>
          <ac:spMkLst>
            <pc:docMk/>
            <pc:sldMk cId="2805716324" sldId="308"/>
            <ac:spMk id="2" creationId="{75AC86D3-8FD1-4F47-A319-7D0542E48B2F}"/>
          </ac:spMkLst>
        </pc:spChg>
        <pc:spChg chg="add del mod">
          <ac:chgData name="Kingsley Enwemiwe" userId="bb06f9d87125497e" providerId="LiveId" clId="{87949798-8C21-4469-9AAD-4A6A61FC1E7A}" dt="2024-01-10T05:33:49.864" v="1900" actId="21"/>
          <ac:spMkLst>
            <pc:docMk/>
            <pc:sldMk cId="2805716324" sldId="308"/>
            <ac:spMk id="3" creationId="{96C560DC-83FE-CDE8-A6E4-A2483ACDC2B4}"/>
          </ac:spMkLst>
        </pc:spChg>
        <pc:picChg chg="add del mod">
          <ac:chgData name="Kingsley Enwemiwe" userId="bb06f9d87125497e" providerId="LiveId" clId="{87949798-8C21-4469-9AAD-4A6A61FC1E7A}" dt="2024-01-16T04:11:18.465" v="2162" actId="478"/>
          <ac:picMkLst>
            <pc:docMk/>
            <pc:sldMk cId="2805716324" sldId="308"/>
            <ac:picMk id="4" creationId="{62FE4142-B426-2F0A-17DE-B5C46A8AE64C}"/>
          </ac:picMkLst>
        </pc:picChg>
        <pc:picChg chg="add del mod">
          <ac:chgData name="Kingsley Enwemiwe" userId="bb06f9d87125497e" providerId="LiveId" clId="{87949798-8C21-4469-9AAD-4A6A61FC1E7A}" dt="2024-01-16T04:10:07.944" v="2150" actId="478"/>
          <ac:picMkLst>
            <pc:docMk/>
            <pc:sldMk cId="2805716324" sldId="308"/>
            <ac:picMk id="5" creationId="{AE5BF69B-B046-AAE6-CE9D-0E4B71AE4F6E}"/>
          </ac:picMkLst>
        </pc:picChg>
        <pc:picChg chg="add mod">
          <ac:chgData name="Kingsley Enwemiwe" userId="bb06f9d87125497e" providerId="LiveId" clId="{87949798-8C21-4469-9AAD-4A6A61FC1E7A}" dt="2024-01-16T05:48:21.195" v="2377" actId="14100"/>
          <ac:picMkLst>
            <pc:docMk/>
            <pc:sldMk cId="2805716324" sldId="308"/>
            <ac:picMk id="6" creationId="{DC94B288-F707-055B-B466-A27D4E232269}"/>
          </ac:picMkLst>
        </pc:picChg>
        <pc:picChg chg="add del mod">
          <ac:chgData name="Kingsley Enwemiwe" userId="bb06f9d87125497e" providerId="LiveId" clId="{87949798-8C21-4469-9AAD-4A6A61FC1E7A}" dt="2024-01-16T03:01:29.965" v="2089" actId="21"/>
          <ac:picMkLst>
            <pc:docMk/>
            <pc:sldMk cId="2805716324" sldId="308"/>
            <ac:picMk id="7" creationId="{36D483EC-657B-9C42-8F79-E6CCEEDDD658}"/>
          </ac:picMkLst>
        </pc:picChg>
        <pc:picChg chg="del">
          <ac:chgData name="Kingsley Enwemiwe" userId="bb06f9d87125497e" providerId="LiveId" clId="{87949798-8C21-4469-9AAD-4A6A61FC1E7A}" dt="2024-01-08T06:16:38.367" v="893" actId="478"/>
          <ac:picMkLst>
            <pc:docMk/>
            <pc:sldMk cId="2805716324" sldId="308"/>
            <ac:picMk id="7" creationId="{466BE03A-45D3-3875-1E63-42FE8FAD467E}"/>
          </ac:picMkLst>
        </pc:picChg>
        <pc:picChg chg="del mod">
          <ac:chgData name="Kingsley Enwemiwe" userId="bb06f9d87125497e" providerId="LiveId" clId="{87949798-8C21-4469-9AAD-4A6A61FC1E7A}" dt="2024-01-08T06:16:41.013" v="895" actId="478"/>
          <ac:picMkLst>
            <pc:docMk/>
            <pc:sldMk cId="2805716324" sldId="308"/>
            <ac:picMk id="2056" creationId="{FBA97631-F6D3-E9EC-DC63-DA907607C44C}"/>
          </ac:picMkLst>
        </pc:picChg>
        <pc:cxnChg chg="add del mod">
          <ac:chgData name="Kingsley Enwemiwe" userId="bb06f9d87125497e" providerId="LiveId" clId="{87949798-8C21-4469-9AAD-4A6A61FC1E7A}" dt="2024-01-16T04:11:21.013" v="2163" actId="478"/>
          <ac:cxnSpMkLst>
            <pc:docMk/>
            <pc:sldMk cId="2805716324" sldId="308"/>
            <ac:cxnSpMk id="9" creationId="{6D960049-6467-0F71-A683-9095AB0ABC67}"/>
          </ac:cxnSpMkLst>
        </pc:cxnChg>
      </pc:sldChg>
      <pc:sldChg chg="modSp add del mod">
        <pc:chgData name="Kingsley Enwemiwe" userId="bb06f9d87125497e" providerId="LiveId" clId="{87949798-8C21-4469-9AAD-4A6A61FC1E7A}" dt="2024-01-08T06:39:50.739" v="1127" actId="2890"/>
        <pc:sldMkLst>
          <pc:docMk/>
          <pc:sldMk cId="1754969059" sldId="309"/>
        </pc:sldMkLst>
        <pc:spChg chg="mod">
          <ac:chgData name="Kingsley Enwemiwe" userId="bb06f9d87125497e" providerId="LiveId" clId="{87949798-8C21-4469-9AAD-4A6A61FC1E7A}" dt="2024-01-08T06:39:50.149" v="1126"/>
          <ac:spMkLst>
            <pc:docMk/>
            <pc:sldMk cId="1754969059" sldId="309"/>
            <ac:spMk id="5" creationId="{DCBA9165-B242-A3A8-8FD4-14D7ACBB8AD0}"/>
          </ac:spMkLst>
        </pc:spChg>
      </pc:sldChg>
      <pc:sldChg chg="addSp delSp modSp add mod">
        <pc:chgData name="Kingsley Enwemiwe" userId="bb06f9d87125497e" providerId="LiveId" clId="{87949798-8C21-4469-9AAD-4A6A61FC1E7A}" dt="2024-01-16T06:11:12.220" v="2577" actId="207"/>
        <pc:sldMkLst>
          <pc:docMk/>
          <pc:sldMk cId="1852924603" sldId="309"/>
        </pc:sldMkLst>
        <pc:spChg chg="mod">
          <ac:chgData name="Kingsley Enwemiwe" userId="bb06f9d87125497e" providerId="LiveId" clId="{87949798-8C21-4469-9AAD-4A6A61FC1E7A}" dt="2024-01-16T06:11:12.220" v="2577" actId="207"/>
          <ac:spMkLst>
            <pc:docMk/>
            <pc:sldMk cId="1852924603" sldId="309"/>
            <ac:spMk id="2" creationId="{75AC86D3-8FD1-4F47-A319-7D0542E48B2F}"/>
          </ac:spMkLst>
        </pc:spChg>
        <pc:spChg chg="del mod">
          <ac:chgData name="Kingsley Enwemiwe" userId="bb06f9d87125497e" providerId="LiveId" clId="{87949798-8C21-4469-9AAD-4A6A61FC1E7A}" dt="2024-01-16T03:22:14.966" v="2105" actId="478"/>
          <ac:spMkLst>
            <pc:docMk/>
            <pc:sldMk cId="1852924603" sldId="309"/>
            <ac:spMk id="10" creationId="{96DDD004-8AEC-20D7-6F23-424635E6D44A}"/>
          </ac:spMkLst>
        </pc:spChg>
        <pc:spChg chg="del mod">
          <ac:chgData name="Kingsley Enwemiwe" userId="bb06f9d87125497e" providerId="LiveId" clId="{87949798-8C21-4469-9AAD-4A6A61FC1E7A}" dt="2024-01-16T03:21:52.889" v="2100" actId="478"/>
          <ac:spMkLst>
            <pc:docMk/>
            <pc:sldMk cId="1852924603" sldId="309"/>
            <ac:spMk id="11" creationId="{548F36EB-2734-DE2C-2901-24E48DE8D1F6}"/>
          </ac:spMkLst>
        </pc:spChg>
        <pc:spChg chg="del">
          <ac:chgData name="Kingsley Enwemiwe" userId="bb06f9d87125497e" providerId="LiveId" clId="{87949798-8C21-4469-9AAD-4A6A61FC1E7A}" dt="2024-01-16T03:21:53.537" v="2101" actId="478"/>
          <ac:spMkLst>
            <pc:docMk/>
            <pc:sldMk cId="1852924603" sldId="309"/>
            <ac:spMk id="12" creationId="{E82A3F18-2CB1-AFBA-9C80-B00DC77AE68A}"/>
          </ac:spMkLst>
        </pc:spChg>
        <pc:spChg chg="del mod">
          <ac:chgData name="Kingsley Enwemiwe" userId="bb06f9d87125497e" providerId="LiveId" clId="{87949798-8C21-4469-9AAD-4A6A61FC1E7A}" dt="2024-01-16T03:21:54.457" v="2103" actId="478"/>
          <ac:spMkLst>
            <pc:docMk/>
            <pc:sldMk cId="1852924603" sldId="309"/>
            <ac:spMk id="13" creationId="{3468413F-B84D-7A11-9C92-A1D401464138}"/>
          </ac:spMkLst>
        </pc:spChg>
        <pc:picChg chg="add del">
          <ac:chgData name="Kingsley Enwemiwe" userId="bb06f9d87125497e" providerId="LiveId" clId="{87949798-8C21-4469-9AAD-4A6A61FC1E7A}" dt="2024-01-16T03:21:32.230" v="2092" actId="22"/>
          <ac:picMkLst>
            <pc:docMk/>
            <pc:sldMk cId="1852924603" sldId="309"/>
            <ac:picMk id="4" creationId="{A8446C48-2048-58CA-F596-6A762FFD051A}"/>
          </ac:picMkLst>
        </pc:picChg>
        <pc:picChg chg="add del">
          <ac:chgData name="Kingsley Enwemiwe" userId="bb06f9d87125497e" providerId="LiveId" clId="{87949798-8C21-4469-9AAD-4A6A61FC1E7A}" dt="2024-01-16T03:21:46.416" v="2095" actId="22"/>
          <ac:picMkLst>
            <pc:docMk/>
            <pc:sldMk cId="1852924603" sldId="309"/>
            <ac:picMk id="6" creationId="{A0BB1D3A-532A-FA67-918D-056822A85296}"/>
          </ac:picMkLst>
        </pc:picChg>
        <pc:picChg chg="del">
          <ac:chgData name="Kingsley Enwemiwe" userId="bb06f9d87125497e" providerId="LiveId" clId="{87949798-8C21-4469-9AAD-4A6A61FC1E7A}" dt="2024-01-16T03:21:34.145" v="2093" actId="478"/>
          <ac:picMkLst>
            <pc:docMk/>
            <pc:sldMk cId="1852924603" sldId="309"/>
            <ac:picMk id="7" creationId="{D9F9BFE9-F746-9378-79D5-4835659251E8}"/>
          </ac:picMkLst>
        </pc:picChg>
        <pc:picChg chg="add del mod">
          <ac:chgData name="Kingsley Enwemiwe" userId="bb06f9d87125497e" providerId="LiveId" clId="{87949798-8C21-4469-9AAD-4A6A61FC1E7A}" dt="2024-01-16T03:23:05.430" v="2120" actId="21"/>
          <ac:picMkLst>
            <pc:docMk/>
            <pc:sldMk cId="1852924603" sldId="309"/>
            <ac:picMk id="9" creationId="{E4CCD947-6608-39C7-C36C-D0C8D56A6522}"/>
          </ac:picMkLst>
        </pc:picChg>
        <pc:picChg chg="add del">
          <ac:chgData name="Kingsley Enwemiwe" userId="bb06f9d87125497e" providerId="LiveId" clId="{87949798-8C21-4469-9AAD-4A6A61FC1E7A}" dt="2024-01-16T03:33:37.880" v="2127" actId="478"/>
          <ac:picMkLst>
            <pc:docMk/>
            <pc:sldMk cId="1852924603" sldId="309"/>
            <ac:picMk id="15" creationId="{8581AF63-7DFA-F959-1B76-FE8072CB3F69}"/>
          </ac:picMkLst>
        </pc:picChg>
        <pc:picChg chg="add del mod">
          <ac:chgData name="Kingsley Enwemiwe" userId="bb06f9d87125497e" providerId="LiveId" clId="{87949798-8C21-4469-9AAD-4A6A61FC1E7A}" dt="2024-01-16T03:33:35.873" v="2126" actId="478"/>
          <ac:picMkLst>
            <pc:docMk/>
            <pc:sldMk cId="1852924603" sldId="309"/>
            <ac:picMk id="17" creationId="{475AC328-DA10-1D33-6C17-9B0726DBED98}"/>
          </ac:picMkLst>
        </pc:picChg>
        <pc:picChg chg="add del mod">
          <ac:chgData name="Kingsley Enwemiwe" userId="bb06f9d87125497e" providerId="LiveId" clId="{87949798-8C21-4469-9AAD-4A6A61FC1E7A}" dt="2024-01-16T05:44:57.094" v="2358" actId="478"/>
          <ac:picMkLst>
            <pc:docMk/>
            <pc:sldMk cId="1852924603" sldId="309"/>
            <ac:picMk id="19" creationId="{F17D7C06-A91D-1D1B-23C8-622A62017378}"/>
          </ac:picMkLst>
        </pc:picChg>
        <pc:picChg chg="add mod">
          <ac:chgData name="Kingsley Enwemiwe" userId="bb06f9d87125497e" providerId="LiveId" clId="{87949798-8C21-4469-9AAD-4A6A61FC1E7A}" dt="2024-01-16T05:50:41.545" v="2448" actId="1076"/>
          <ac:picMkLst>
            <pc:docMk/>
            <pc:sldMk cId="1852924603" sldId="309"/>
            <ac:picMk id="21" creationId="{9489CD44-FCA0-B0F8-E578-986D1B436EFF}"/>
          </ac:picMkLst>
        </pc:picChg>
        <pc:picChg chg="add del mod">
          <ac:chgData name="Kingsley Enwemiwe" userId="bb06f9d87125497e" providerId="LiveId" clId="{87949798-8C21-4469-9AAD-4A6A61FC1E7A}" dt="2024-01-16T05:48:31.269" v="2379" actId="478"/>
          <ac:picMkLst>
            <pc:docMk/>
            <pc:sldMk cId="1852924603" sldId="309"/>
            <ac:picMk id="23" creationId="{5CD2AF39-2370-721D-BDF4-3DB32094EBD3}"/>
          </ac:picMkLst>
        </pc:picChg>
      </pc:sldChg>
      <pc:sldChg chg="addSp delSp modSp add mod">
        <pc:chgData name="Kingsley Enwemiwe" userId="bb06f9d87125497e" providerId="LiveId" clId="{87949798-8C21-4469-9AAD-4A6A61FC1E7A}" dt="2024-01-16T06:08:40.782" v="2542" actId="20577"/>
        <pc:sldMkLst>
          <pc:docMk/>
          <pc:sldMk cId="867817247" sldId="310"/>
        </pc:sldMkLst>
        <pc:spChg chg="mod">
          <ac:chgData name="Kingsley Enwemiwe" userId="bb06f9d87125497e" providerId="LiveId" clId="{87949798-8C21-4469-9AAD-4A6A61FC1E7A}" dt="2024-01-16T06:08:40.782" v="2542" actId="20577"/>
          <ac:spMkLst>
            <pc:docMk/>
            <pc:sldMk cId="867817247" sldId="310"/>
            <ac:spMk id="2" creationId="{75AC86D3-8FD1-4F47-A319-7D0542E48B2F}"/>
          </ac:spMkLst>
        </pc:spChg>
        <pc:spChg chg="add del mod">
          <ac:chgData name="Kingsley Enwemiwe" userId="bb06f9d87125497e" providerId="LiveId" clId="{87949798-8C21-4469-9AAD-4A6A61FC1E7A}" dt="2024-01-16T06:03:59.439" v="2495" actId="478"/>
          <ac:spMkLst>
            <pc:docMk/>
            <pc:sldMk cId="867817247" sldId="310"/>
            <ac:spMk id="5" creationId="{A04EC759-2C40-13B5-5EF9-4D77CB2CD9FC}"/>
          </ac:spMkLst>
        </pc:spChg>
        <pc:spChg chg="del mod">
          <ac:chgData name="Kingsley Enwemiwe" userId="bb06f9d87125497e" providerId="LiveId" clId="{87949798-8C21-4469-9AAD-4A6A61FC1E7A}" dt="2024-01-16T06:03:47.362" v="2493" actId="21"/>
          <ac:spMkLst>
            <pc:docMk/>
            <pc:sldMk cId="867817247" sldId="310"/>
            <ac:spMk id="10" creationId="{96DDD004-8AEC-20D7-6F23-424635E6D44A}"/>
          </ac:spMkLst>
        </pc:spChg>
        <pc:spChg chg="del">
          <ac:chgData name="Kingsley Enwemiwe" userId="bb06f9d87125497e" providerId="LiveId" clId="{87949798-8C21-4469-9AAD-4A6A61FC1E7A}" dt="2024-01-16T06:03:51.303" v="2494" actId="478"/>
          <ac:spMkLst>
            <pc:docMk/>
            <pc:sldMk cId="867817247" sldId="310"/>
            <ac:spMk id="11" creationId="{548F36EB-2734-DE2C-2901-24E48DE8D1F6}"/>
          </ac:spMkLst>
        </pc:spChg>
        <pc:spChg chg="del">
          <ac:chgData name="Kingsley Enwemiwe" userId="bb06f9d87125497e" providerId="LiveId" clId="{87949798-8C21-4469-9AAD-4A6A61FC1E7A}" dt="2024-01-16T06:04:00.726" v="2496" actId="478"/>
          <ac:spMkLst>
            <pc:docMk/>
            <pc:sldMk cId="867817247" sldId="310"/>
            <ac:spMk id="12" creationId="{E82A3F18-2CB1-AFBA-9C80-B00DC77AE68A}"/>
          </ac:spMkLst>
        </pc:spChg>
        <pc:spChg chg="del">
          <ac:chgData name="Kingsley Enwemiwe" userId="bb06f9d87125497e" providerId="LiveId" clId="{87949798-8C21-4469-9AAD-4A6A61FC1E7A}" dt="2024-01-16T06:04:01.998" v="2497" actId="478"/>
          <ac:spMkLst>
            <pc:docMk/>
            <pc:sldMk cId="867817247" sldId="310"/>
            <ac:spMk id="13" creationId="{3468413F-B84D-7A11-9C92-A1D401464138}"/>
          </ac:spMkLst>
        </pc:spChg>
        <pc:picChg chg="del">
          <ac:chgData name="Kingsley Enwemiwe" userId="bb06f9d87125497e" providerId="LiveId" clId="{87949798-8C21-4469-9AAD-4A6A61FC1E7A}" dt="2024-01-16T06:03:38.087" v="2490" actId="478"/>
          <ac:picMkLst>
            <pc:docMk/>
            <pc:sldMk cId="867817247" sldId="310"/>
            <ac:picMk id="4" creationId="{4D43E29A-21F5-5800-6924-4BF56BB1939C}"/>
          </ac:picMkLst>
        </pc:picChg>
        <pc:picChg chg="add mod">
          <ac:chgData name="Kingsley Enwemiwe" userId="bb06f9d87125497e" providerId="LiveId" clId="{87949798-8C21-4469-9AAD-4A6A61FC1E7A}" dt="2024-01-16T06:07:36.409" v="2528" actId="1076"/>
          <ac:picMkLst>
            <pc:docMk/>
            <pc:sldMk cId="867817247" sldId="310"/>
            <ac:picMk id="7" creationId="{544F7989-8610-F1FA-B6A9-81654DA0B6EE}"/>
          </ac:picMkLst>
        </pc:picChg>
      </pc:sldChg>
      <pc:sldChg chg="addSp delSp modSp add mod">
        <pc:chgData name="Kingsley Enwemiwe" userId="bb06f9d87125497e" providerId="LiveId" clId="{87949798-8C21-4469-9AAD-4A6A61FC1E7A}" dt="2024-01-16T06:19:07.183" v="2787" actId="20577"/>
        <pc:sldMkLst>
          <pc:docMk/>
          <pc:sldMk cId="1191495371" sldId="311"/>
        </pc:sldMkLst>
        <pc:spChg chg="mod">
          <ac:chgData name="Kingsley Enwemiwe" userId="bb06f9d87125497e" providerId="LiveId" clId="{87949798-8C21-4469-9AAD-4A6A61FC1E7A}" dt="2024-01-16T06:19:07.183" v="2787" actId="20577"/>
          <ac:spMkLst>
            <pc:docMk/>
            <pc:sldMk cId="1191495371" sldId="311"/>
            <ac:spMk id="2" creationId="{75AC86D3-8FD1-4F47-A319-7D0542E48B2F}"/>
          </ac:spMkLst>
        </pc:spChg>
        <pc:picChg chg="add mod">
          <ac:chgData name="Kingsley Enwemiwe" userId="bb06f9d87125497e" providerId="LiveId" clId="{87949798-8C21-4469-9AAD-4A6A61FC1E7A}" dt="2024-01-16T06:15:08.861" v="2609" actId="14100"/>
          <ac:picMkLst>
            <pc:docMk/>
            <pc:sldMk cId="1191495371" sldId="311"/>
            <ac:picMk id="4" creationId="{F5B6BE02-73E5-91A9-164A-C16D768F2626}"/>
          </ac:picMkLst>
        </pc:picChg>
        <pc:picChg chg="del">
          <ac:chgData name="Kingsley Enwemiwe" userId="bb06f9d87125497e" providerId="LiveId" clId="{87949798-8C21-4469-9AAD-4A6A61FC1E7A}" dt="2024-01-16T06:15:14.839" v="2610" actId="478"/>
          <ac:picMkLst>
            <pc:docMk/>
            <pc:sldMk cId="1191495371" sldId="311"/>
            <ac:picMk id="7" creationId="{544F7989-8610-F1FA-B6A9-81654DA0B6EE}"/>
          </ac:picMkLst>
        </pc:picChg>
      </pc:sldChg>
      <pc:sldChg chg="addSp delSp modSp add mod">
        <pc:chgData name="Kingsley Enwemiwe" userId="bb06f9d87125497e" providerId="LiveId" clId="{87949798-8C21-4469-9AAD-4A6A61FC1E7A}" dt="2024-01-16T06:26:48.799" v="2871" actId="20577"/>
        <pc:sldMkLst>
          <pc:docMk/>
          <pc:sldMk cId="2601212918" sldId="312"/>
        </pc:sldMkLst>
        <pc:spChg chg="mod">
          <ac:chgData name="Kingsley Enwemiwe" userId="bb06f9d87125497e" providerId="LiveId" clId="{87949798-8C21-4469-9AAD-4A6A61FC1E7A}" dt="2024-01-16T06:26:48.799" v="2871" actId="20577"/>
          <ac:spMkLst>
            <pc:docMk/>
            <pc:sldMk cId="2601212918" sldId="312"/>
            <ac:spMk id="2" creationId="{75AC86D3-8FD1-4F47-A319-7D0542E48B2F}"/>
          </ac:spMkLst>
        </pc:spChg>
        <pc:picChg chg="del">
          <ac:chgData name="Kingsley Enwemiwe" userId="bb06f9d87125497e" providerId="LiveId" clId="{87949798-8C21-4469-9AAD-4A6A61FC1E7A}" dt="2024-01-16T06:23:16.751" v="2789" actId="478"/>
          <ac:picMkLst>
            <pc:docMk/>
            <pc:sldMk cId="2601212918" sldId="312"/>
            <ac:picMk id="4" creationId="{F5B6BE02-73E5-91A9-164A-C16D768F2626}"/>
          </ac:picMkLst>
        </pc:picChg>
        <pc:picChg chg="add mod">
          <ac:chgData name="Kingsley Enwemiwe" userId="bb06f9d87125497e" providerId="LiveId" clId="{87949798-8C21-4469-9AAD-4A6A61FC1E7A}" dt="2024-01-16T06:23:22.436" v="2791" actId="14100"/>
          <ac:picMkLst>
            <pc:docMk/>
            <pc:sldMk cId="2601212918" sldId="312"/>
            <ac:picMk id="5" creationId="{D5CCB081-F201-18F6-BCFE-6151F5E25E27}"/>
          </ac:picMkLst>
        </pc:picChg>
      </pc:sldChg>
      <pc:sldChg chg="addSp delSp modSp add mod">
        <pc:chgData name="Kingsley Enwemiwe" userId="bb06f9d87125497e" providerId="LiveId" clId="{87949798-8C21-4469-9AAD-4A6A61FC1E7A}" dt="2024-01-16T06:40:08.770" v="2937" actId="14100"/>
        <pc:sldMkLst>
          <pc:docMk/>
          <pc:sldMk cId="2325107723" sldId="313"/>
        </pc:sldMkLst>
        <pc:spChg chg="mod">
          <ac:chgData name="Kingsley Enwemiwe" userId="bb06f9d87125497e" providerId="LiveId" clId="{87949798-8C21-4469-9AAD-4A6A61FC1E7A}" dt="2024-01-16T06:39:42.204" v="2930" actId="14100"/>
          <ac:spMkLst>
            <pc:docMk/>
            <pc:sldMk cId="2325107723" sldId="313"/>
            <ac:spMk id="2" creationId="{75AC86D3-8FD1-4F47-A319-7D0542E48B2F}"/>
          </ac:spMkLst>
        </pc:spChg>
        <pc:picChg chg="add mod">
          <ac:chgData name="Kingsley Enwemiwe" userId="bb06f9d87125497e" providerId="LiveId" clId="{87949798-8C21-4469-9AAD-4A6A61FC1E7A}" dt="2024-01-16T06:40:08.770" v="2937" actId="14100"/>
          <ac:picMkLst>
            <pc:docMk/>
            <pc:sldMk cId="2325107723" sldId="313"/>
            <ac:picMk id="4" creationId="{0CC0E8C1-FF25-BBD9-8556-04F27C803038}"/>
          </ac:picMkLst>
        </pc:picChg>
        <pc:picChg chg="del mod">
          <ac:chgData name="Kingsley Enwemiwe" userId="bb06f9d87125497e" providerId="LiveId" clId="{87949798-8C21-4469-9AAD-4A6A61FC1E7A}" dt="2024-01-16T06:37:24.052" v="2876" actId="478"/>
          <ac:picMkLst>
            <pc:docMk/>
            <pc:sldMk cId="2325107723" sldId="313"/>
            <ac:picMk id="6" creationId="{DC94B288-F707-055B-B466-A27D4E232269}"/>
          </ac:picMkLst>
        </pc:picChg>
      </pc:sldChg>
      <pc:sldChg chg="addSp delSp modSp add mod">
        <pc:chgData name="Kingsley Enwemiwe" userId="bb06f9d87125497e" providerId="LiveId" clId="{87949798-8C21-4469-9AAD-4A6A61FC1E7A}" dt="2024-01-16T06:57:13.980" v="3156" actId="20577"/>
        <pc:sldMkLst>
          <pc:docMk/>
          <pc:sldMk cId="3431184129" sldId="314"/>
        </pc:sldMkLst>
        <pc:spChg chg="mod">
          <ac:chgData name="Kingsley Enwemiwe" userId="bb06f9d87125497e" providerId="LiveId" clId="{87949798-8C21-4469-9AAD-4A6A61FC1E7A}" dt="2024-01-16T06:57:13.980" v="3156" actId="20577"/>
          <ac:spMkLst>
            <pc:docMk/>
            <pc:sldMk cId="3431184129" sldId="314"/>
            <ac:spMk id="2" creationId="{75AC86D3-8FD1-4F47-A319-7D0542E48B2F}"/>
          </ac:spMkLst>
        </pc:spChg>
        <pc:picChg chg="add mod">
          <ac:chgData name="Kingsley Enwemiwe" userId="bb06f9d87125497e" providerId="LiveId" clId="{87949798-8C21-4469-9AAD-4A6A61FC1E7A}" dt="2024-01-16T06:50:37.386" v="2942" actId="14100"/>
          <ac:picMkLst>
            <pc:docMk/>
            <pc:sldMk cId="3431184129" sldId="314"/>
            <ac:picMk id="4" creationId="{4F0ECFDE-D004-FC5D-5C8F-71ED0BA91578}"/>
          </ac:picMkLst>
        </pc:picChg>
        <pc:picChg chg="del">
          <ac:chgData name="Kingsley Enwemiwe" userId="bb06f9d87125497e" providerId="LiveId" clId="{87949798-8C21-4469-9AAD-4A6A61FC1E7A}" dt="2024-01-16T06:50:33.910" v="2941" actId="478"/>
          <ac:picMkLst>
            <pc:docMk/>
            <pc:sldMk cId="3431184129" sldId="314"/>
            <ac:picMk id="7" creationId="{544F7989-8610-F1FA-B6A9-81654DA0B6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26742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2" y="1475234"/>
            <a:ext cx="10782552" cy="45719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Sitka Small Semibold" pitchFamily="2" charset="0"/>
              </a:rPr>
              <a:t>TABLEAU– FINAL PROJECT</a:t>
            </a:r>
            <a:br>
              <a:rPr lang="en-US" sz="4400" dirty="0">
                <a:solidFill>
                  <a:schemeClr val="bg1"/>
                </a:solidFill>
                <a:latin typeface="Sitka Small Semibold" pitchFamily="2" charset="0"/>
              </a:rPr>
            </a:br>
            <a:r>
              <a:rPr lang="en-US" sz="4000" dirty="0">
                <a:solidFill>
                  <a:schemeClr val="tx2">
                    <a:lumMod val="25000"/>
                  </a:schemeClr>
                </a:solidFill>
                <a:latin typeface="Sitka Small Semibold" pitchFamily="2" charset="0"/>
              </a:rPr>
              <a:t>Option 2 – Fifa18 Player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1853457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Kingsley enwemiwe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oogle Shape;87;p3">
            <a:extLst>
              <a:ext uri="{FF2B5EF4-FFF2-40B4-BE49-F238E27FC236}">
                <a16:creationId xmlns:a16="http://schemas.microsoft.com/office/drawing/2014/main" id="{8B036889-213E-BA49-46ED-D1A78C05D1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9881" y="4658281"/>
            <a:ext cx="1827851" cy="39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0554"/>
            <a:ext cx="10058400" cy="59329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400" dirty="0">
                <a:latin typeface="Sitka Subheading Semibold" pitchFamily="2" charset="0"/>
              </a:rPr>
              <a:t>			</a:t>
            </a:r>
            <a:r>
              <a:rPr lang="en-US" sz="2200" dirty="0">
                <a:solidFill>
                  <a:schemeClr val="tx1"/>
                </a:solidFill>
                <a:latin typeface="Sitka Subheading Semibold" pitchFamily="2" charset="0"/>
              </a:rPr>
              <a:t>	RESULT</a:t>
            </a:r>
            <a:br>
              <a:rPr lang="en-US" sz="1400" dirty="0">
                <a:latin typeface="Sitka Subheading Semibold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Player value distribution: </a:t>
            </a: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Line graph showing </a:t>
            </a:r>
            <a:r>
              <a:rPr lang="en-US" sz="16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Player Age in relation to their Potential over time</a:t>
            </a:r>
            <a:endParaRPr lang="en-US" sz="1600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89CD44-FCA0-B0F8-E578-986D1B43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8907"/>
            <a:ext cx="12192000" cy="54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159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				</a:t>
            </a:r>
            <a:r>
              <a:rPr lang="en-US" sz="2400" dirty="0">
                <a:solidFill>
                  <a:schemeClr val="tx1"/>
                </a:solidFill>
                <a:latin typeface="Sitka Subheading Semibold" pitchFamily="2" charset="0"/>
              </a:rPr>
              <a:t>RESULT</a:t>
            </a:r>
            <a:b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Player value distribution: </a:t>
            </a:r>
            <a:r>
              <a:rPr lang="en-US" sz="16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Line chart exploring trends over time - Comparing average player Wage and how it corresponds to Age.</a:t>
            </a:r>
            <a:endParaRPr lang="en-US" sz="1600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4B288-F707-055B-B466-A27D4E23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5" y="948906"/>
            <a:ext cx="11915955" cy="54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4571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			Dash Board Visualization</a:t>
            </a:r>
            <a:endParaRPr lang="en-US" sz="1600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0E8C1-FF25-BBD9-8556-04F27C80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20" y="496018"/>
            <a:ext cx="10058400" cy="58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27872"/>
            <a:ext cx="10058400" cy="5003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latin typeface="Sitka Small Semibold" pitchFamily="2" charset="0"/>
              </a:rPr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DE93A-92DD-FFB1-62C7-1FC84EF3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811"/>
            <a:ext cx="10058400" cy="397128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The visualizations were strategically selected to provide a comprehensive view of player attributes, distribution, and wage/value relationships. For example,</a:t>
            </a:r>
            <a:r>
              <a:rPr lang="en-US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 the table outlining Preferred Player Positions and Average Measured Values with respect to wage earned, </a:t>
            </a:r>
            <a:r>
              <a:rPr lang="en-US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aimed to uncover nuanced relationships between attributes crucial for different player positions and also showing which player position earn higher wage.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itka Subheading Semibold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The process was not without challenges. The data sheer size with 70 features presented the challenge of selection the most meaningful and impactful ones.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Sitka Subheading Semibold" pitchFamily="2" charset="0"/>
              </a:rPr>
              <a:t>Ensuring data accuracy and addressing potential outliers demanded careful attention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Sitka Subheading Semibold" pitchFamily="2" charset="0"/>
              </a:rPr>
              <a:t>Working with the large dataset ensuring data quality and also making sure to address missing values, an example was changing </a:t>
            </a:r>
            <a:r>
              <a:rPr lang="en-US" kern="100" dirty="0">
                <a:solidFill>
                  <a:schemeClr val="tx1"/>
                </a:solidFill>
                <a:effectLst/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 data type from string to geographical/region</a:t>
            </a:r>
            <a:r>
              <a:rPr lang="en-CA" kern="100" dirty="0">
                <a:solidFill>
                  <a:schemeClr val="tx1"/>
                </a:solidFill>
                <a:effectLst/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>
                <a:solidFill>
                  <a:schemeClr val="tx1"/>
                </a:solidFill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Also </a:t>
            </a:r>
            <a:r>
              <a:rPr lang="en-US" kern="100" dirty="0">
                <a:solidFill>
                  <a:schemeClr val="tx1"/>
                </a:solidFill>
                <a:effectLst/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Some Nationality had unmatching location so I corrected that, example was countries (-England, Northern Ireland, Scotland, and Wales) are grouped in the United Kingdom.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kern="100" dirty="0">
              <a:solidFill>
                <a:schemeClr val="tx1"/>
              </a:solidFill>
              <a:effectLst/>
              <a:latin typeface="Sitka Subheading Semibold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kern="100" dirty="0">
              <a:solidFill>
                <a:schemeClr val="tx1"/>
              </a:solidFill>
              <a:effectLst/>
              <a:latin typeface="Sitka Subheading Semibold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kern="100" dirty="0">
              <a:solidFill>
                <a:schemeClr val="tx1"/>
              </a:solidFill>
              <a:effectLst/>
              <a:latin typeface="Sitka Subheading Semibold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Sitka Display Semibold" pitchFamily="2" charset="0"/>
            </a:endParaRPr>
          </a:p>
        </p:txBody>
      </p:sp>
      <p:pic>
        <p:nvPicPr>
          <p:cNvPr id="7" name="Picture 2" descr="4 Self-learning steps to get started in Data Analytics | by Paige Tran |  Plain Simple Software | Medium">
            <a:extLst>
              <a:ext uri="{FF2B5EF4-FFF2-40B4-BE49-F238E27FC236}">
                <a16:creationId xmlns:a16="http://schemas.microsoft.com/office/drawing/2014/main" id="{F9AAFD48-BCBB-65D1-A3CE-2CEDADBB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289" y="440422"/>
            <a:ext cx="3576391" cy="143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4902E79-F36B-6DD2-84C7-A745625203B2}"/>
              </a:ext>
            </a:extLst>
          </p:cNvPr>
          <p:cNvSpPr txBox="1">
            <a:spLocks/>
          </p:cNvSpPr>
          <p:nvPr/>
        </p:nvSpPr>
        <p:spPr>
          <a:xfrm>
            <a:off x="1097280" y="1397479"/>
            <a:ext cx="10058400" cy="500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itka Small Semibold" pitchFamily="2" charset="0"/>
              </a:rPr>
              <a:t>RATIONALE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2581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itka Small Semibold" pitchFamily="2" charset="0"/>
              </a:rPr>
              <a:t>FUTURE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BE7B73-ACF9-2562-FDFE-6640D489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With additional time, </a:t>
            </a:r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I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would delve deeper into </a:t>
            </a:r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forecasting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 analyses, exploring player groupings based on performance.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I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would also conduct sentiment analysis on textual attributes, enriching my understanding of player characteristics beyond numerical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In conclusion, my perusal through the FIFA 2018 dataset has been insightful and enriching</a:t>
            </a:r>
            <a:r>
              <a:rPr lang="en-US" sz="2000" dirty="0">
                <a:solidFill>
                  <a:schemeClr val="tx1"/>
                </a:solidFill>
                <a:latin typeface="Sitka Subheading Semibold" pitchFamily="2" charset="0"/>
              </a:rPr>
              <a:t> and made playing and watching score more interesting.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The carefully crafted visualizations and thoughtful analyses have paved the way for a detailed dashboard, encapsulating the essence of my exploration.</a:t>
            </a:r>
            <a:endParaRPr lang="en-US" sz="20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CA" dirty="0">
              <a:latin typeface="Sitka Subheading Semibold" pitchFamily="2" charset="0"/>
            </a:endParaRPr>
          </a:p>
        </p:txBody>
      </p:sp>
      <p:pic>
        <p:nvPicPr>
          <p:cNvPr id="2052" name="Picture 4" descr="Why Are You Interested In Data">
            <a:extLst>
              <a:ext uri="{FF2B5EF4-FFF2-40B4-BE49-F238E27FC236}">
                <a16:creationId xmlns:a16="http://schemas.microsoft.com/office/drawing/2014/main" id="{DF191199-2184-D4D8-97DD-1E59BBC7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25" y="144331"/>
            <a:ext cx="3757476" cy="16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itka Small Semibold" pitchFamily="2" charset="0"/>
              </a:rPr>
              <a:t>PROJECT/GOALS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9667A-09ED-F165-2497-3AC79DCC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itka Subheading Semibold" pitchFamily="2" charset="0"/>
            </a:endParaRPr>
          </a:p>
          <a:p>
            <a:pPr marL="0" indent="0">
              <a:buNone/>
            </a:pPr>
            <a:endParaRPr lang="en-CA" dirty="0"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E9E6-205B-2904-2523-62C158A1FB62}"/>
              </a:ext>
            </a:extLst>
          </p:cNvPr>
          <p:cNvSpPr txBox="1"/>
          <p:nvPr/>
        </p:nvSpPr>
        <p:spPr>
          <a:xfrm>
            <a:off x="1097279" y="2136339"/>
            <a:ext cx="100583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Sitka Subheading Semibold" pitchFamily="2" charset="0"/>
              </a:rPr>
              <a:t>The project's objective is to conduct exploratory data analysis and visualization on the FIFA 2018 dataset using Tableau. </a:t>
            </a:r>
          </a:p>
          <a:p>
            <a:endParaRPr lang="en-US" sz="2000" dirty="0">
              <a:latin typeface="Sitka Subheading Semibold" pitchFamily="2" charset="0"/>
            </a:endParaRPr>
          </a:p>
          <a:p>
            <a:r>
              <a:rPr lang="en-US" sz="2000" b="0" i="0" dirty="0">
                <a:effectLst/>
                <a:latin typeface="Sitka Subheading Semibold" pitchFamily="2" charset="0"/>
              </a:rPr>
              <a:t>The goal is to uncover insights into player characteristics, determine factors influencing player ratings, and present the findings through an engaging dashboard. </a:t>
            </a:r>
          </a:p>
          <a:p>
            <a:endParaRPr lang="en-US" sz="2000" dirty="0">
              <a:latin typeface="Sitka Subheading Semibold" pitchFamily="2" charset="0"/>
            </a:endParaRPr>
          </a:p>
          <a:p>
            <a:r>
              <a:rPr lang="en-US" sz="2000" b="0" i="0" dirty="0">
                <a:effectLst/>
                <a:latin typeface="Sitka Subheading Semibold" pitchFamily="2" charset="0"/>
              </a:rPr>
              <a:t>This involves connecting the dataset, creating visualizations, and building a comprehensive dashboard to answer specific questions about player attributes and performance</a:t>
            </a:r>
            <a:r>
              <a:rPr lang="en-US" sz="2000" dirty="0">
                <a:latin typeface="Sitka Subheading Semibold" pitchFamily="2" charset="0"/>
              </a:rPr>
              <a:t> and </a:t>
            </a:r>
            <a:r>
              <a:rPr lang="en-US" sz="2000" b="0" i="0" dirty="0">
                <a:effectLst/>
                <a:latin typeface="Sitka Subheading Semibold" pitchFamily="2" charset="0"/>
              </a:rPr>
              <a:t>communicate these insights effectively.</a:t>
            </a:r>
            <a:endParaRPr lang="en-CA" sz="2000" dirty="0"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itka Subheading Semibold" pitchFamily="2" charset="0"/>
              </a:rPr>
              <a:t>THE PROCESS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A9165-B242-A3A8-8FD4-14D7ACBB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I connected the 'fifa18_clean.csv' dataset to Tableau for analysis, verified and corrected data types, and created five visualizations highlighting player distributions and positional analyses. Using correlation analysis, I identified influential features like 'Value,' 'Acceleration,' and 'Balance.’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For the final presentation, I designed compelling visuals, including maps and analytical forecasts. Delving into the data, I discovered outliers and trends, identifying key performance indicators. I crafted specific questions guiding the study and then synthesized the insights into a concise Tableau dashboard.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000" dirty="0">
              <a:latin typeface="Sitka Subheading Semibold" pitchFamily="2" charset="0"/>
            </a:endParaRPr>
          </a:p>
        </p:txBody>
      </p:sp>
      <p:pic>
        <p:nvPicPr>
          <p:cNvPr id="3074" name="Picture 2" descr="Big Data &amp; Advanced Analytics - TCG DIGITAL">
            <a:extLst>
              <a:ext uri="{FF2B5EF4-FFF2-40B4-BE49-F238E27FC236}">
                <a16:creationId xmlns:a16="http://schemas.microsoft.com/office/drawing/2014/main" id="{5019208C-D045-EC2B-0448-7248EDE6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03" y="194525"/>
            <a:ext cx="4574177" cy="16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98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761056"/>
            <a:ext cx="10058400" cy="10196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itka Small Semibold" pitchFamily="2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A9165-B242-A3A8-8FD4-14D7ACBB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4114"/>
            <a:ext cx="10058400" cy="454119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Nationality Distribution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 A Map illustrating player counts from different nationalities, highlighting the diversity in the dataset.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Player wage analysis:</a:t>
            </a: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 Top </a:t>
            </a:r>
            <a:r>
              <a:rPr lang="en-US" sz="14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10 Highest Paying Club and Player wage showing outlier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Player overall rating : Histogram showing player composure with respect to their age.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Sitka Subheading Semibold" pitchFamily="2" charset="0"/>
              </a:rPr>
              <a:t>Attribute Analysis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 Players attribute analysis by country measured to average earnings.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Sitka Subheading Semibold" pitchFamily="2" charset="0"/>
              </a:rPr>
              <a:t>Attribute Analysis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 Top countries with the highest overall rating average.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Player value distribution: Line graph showing </a:t>
            </a:r>
            <a:r>
              <a:rPr lang="en-US" sz="14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Player Age in relation to their Potential over time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Player value distribution: </a:t>
            </a:r>
            <a:r>
              <a:rPr lang="en-US" sz="14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Line chart exploring trends over time - Comparing average player Wage and how it corresponds to Age.</a:t>
            </a:r>
            <a:endParaRPr lang="en-US" sz="14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Main Data Question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 What factors contribute most to a player's overall rating? T</a:t>
            </a:r>
            <a:r>
              <a:rPr lang="en-US" sz="1400" dirty="0">
                <a:solidFill>
                  <a:schemeClr val="tx1"/>
                </a:solidFill>
                <a:latin typeface="Sitka Subheading Semibold" pitchFamily="2" charset="0"/>
              </a:rPr>
              <a:t>heir composure.</a:t>
            </a:r>
            <a:endParaRPr lang="en-US" sz="1400" b="0" i="0" dirty="0">
              <a:solidFill>
                <a:schemeClr val="tx1"/>
              </a:solidFill>
              <a:effectLst/>
              <a:latin typeface="Sitka Subheading Semibold" pitchFamily="2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Dataset Selection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 FIFA 2018 dataset with 70 attributes.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Features Explored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 'Value', 'Acceleration', 'Balance', 'Ball Control', and more.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Sitka Subheading Semibold" pitchFamily="2" charset="0"/>
            </a:endParaRPr>
          </a:p>
          <a:p>
            <a:pPr marL="0" indent="0">
              <a:buNone/>
            </a:pPr>
            <a:endParaRPr lang="en-CA" sz="2400" dirty="0"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14" y="241541"/>
            <a:ext cx="10857781" cy="8022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>
                <a:latin typeface="Sitka Small Semibold" pitchFamily="2" charset="0"/>
              </a:rPr>
              <a:t>					</a:t>
            </a:r>
            <a:r>
              <a:rPr lang="en-US" sz="2200" dirty="0">
                <a:solidFill>
                  <a:schemeClr val="tx1"/>
                </a:solidFill>
                <a:latin typeface="Sitka Small Semibold" pitchFamily="2" charset="0"/>
              </a:rPr>
              <a:t>RESULT</a:t>
            </a:r>
            <a:br>
              <a:rPr lang="en-US" sz="1800" dirty="0">
                <a:latin typeface="Sitka Small Semibold" pitchFamily="2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Nationality Distribution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 A Map illustrating player counts from different nationalities, highlighting the diversity in the dataset.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</a:br>
            <a:endParaRPr lang="en-US" sz="2800" dirty="0">
              <a:latin typeface="Sitka Small Semibold" pitchFamily="2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6DDD004-8AEC-20D7-6F23-424635E6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67" y="1570008"/>
            <a:ext cx="2372265" cy="4376723"/>
          </a:xfrm>
        </p:spPr>
        <p:txBody>
          <a:bodyPr/>
          <a:lstStyle/>
          <a:p>
            <a:r>
              <a:rPr lang="en-US" dirty="0">
                <a:latin typeface="Sitka Subheading Semibold" pitchFamily="2" charset="0"/>
              </a:rPr>
              <a:t>LEGEND</a:t>
            </a:r>
          </a:p>
          <a:p>
            <a:pPr marL="566928" lvl="3" indent="0">
              <a:buNone/>
            </a:pPr>
            <a:r>
              <a:rPr lang="en-CA" dirty="0">
                <a:latin typeface="Sitka Subheading Semibold" pitchFamily="2" charset="0"/>
              </a:rPr>
              <a:t> Highest</a:t>
            </a:r>
          </a:p>
          <a:p>
            <a:pPr marL="566928" lvl="3" indent="0">
              <a:buNone/>
            </a:pPr>
            <a:r>
              <a:rPr lang="en-CA" dirty="0">
                <a:latin typeface="Sitka Subheading Semibold" pitchFamily="2" charset="0"/>
              </a:rPr>
              <a:t> </a:t>
            </a:r>
          </a:p>
          <a:p>
            <a:pPr marL="566928" lvl="3" indent="0">
              <a:buNone/>
            </a:pPr>
            <a:r>
              <a:rPr lang="en-CA" dirty="0">
                <a:latin typeface="Sitka Subheading Semibold" pitchFamily="2" charset="0"/>
              </a:rPr>
              <a:t> Medium</a:t>
            </a:r>
          </a:p>
          <a:p>
            <a:pPr marL="566928" lvl="3" indent="0">
              <a:buNone/>
            </a:pPr>
            <a:r>
              <a:rPr lang="en-CA" dirty="0">
                <a:latin typeface="Sitka Subheading Semibold" pitchFamily="2" charset="0"/>
              </a:rPr>
              <a:t> </a:t>
            </a:r>
          </a:p>
          <a:p>
            <a:pPr marL="566928" lvl="3" indent="0">
              <a:buNone/>
            </a:pPr>
            <a:r>
              <a:rPr lang="en-CA" dirty="0">
                <a:latin typeface="Sitka Subheading Semibold" pitchFamily="2" charset="0"/>
              </a:rPr>
              <a:t> 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F36EB-2734-DE2C-2901-24E48DE8D1F6}"/>
              </a:ext>
            </a:extLst>
          </p:cNvPr>
          <p:cNvSpPr/>
          <p:nvPr/>
        </p:nvSpPr>
        <p:spPr>
          <a:xfrm>
            <a:off x="10101533" y="1986946"/>
            <a:ext cx="439947" cy="3709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00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A3F18-2CB1-AFBA-9C80-B00DC77AE68A}"/>
              </a:ext>
            </a:extLst>
          </p:cNvPr>
          <p:cNvSpPr/>
          <p:nvPr/>
        </p:nvSpPr>
        <p:spPr>
          <a:xfrm>
            <a:off x="10101533" y="2499504"/>
            <a:ext cx="439947" cy="370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008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8413F-B84D-7A11-9C92-A1D401464138}"/>
              </a:ext>
            </a:extLst>
          </p:cNvPr>
          <p:cNvSpPr/>
          <p:nvPr/>
        </p:nvSpPr>
        <p:spPr>
          <a:xfrm>
            <a:off x="10101534" y="3058064"/>
            <a:ext cx="439947" cy="370936"/>
          </a:xfrm>
          <a:prstGeom prst="rect">
            <a:avLst/>
          </a:prstGeom>
          <a:solidFill>
            <a:srgbClr val="2264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3E29A-21F5-5800-6924-4BF56BB1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98171"/>
            <a:ext cx="9799608" cy="55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14" y="241541"/>
            <a:ext cx="10857781" cy="8022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>
                <a:latin typeface="Sitka Small Semibold" pitchFamily="2" charset="0"/>
              </a:rPr>
              <a:t>					</a:t>
            </a:r>
            <a:r>
              <a:rPr lang="en-US" sz="2200" dirty="0">
                <a:solidFill>
                  <a:schemeClr val="tx1"/>
                </a:solidFill>
                <a:latin typeface="Sitka Small Semibold" pitchFamily="2" charset="0"/>
              </a:rPr>
              <a:t>RESULT</a:t>
            </a:r>
            <a:br>
              <a:rPr lang="en-US" sz="1800" dirty="0">
                <a:latin typeface="Sitka Small Semibold" pitchFamily="2" charset="0"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Player wage analysis:</a:t>
            </a: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 Top </a:t>
            </a:r>
            <a:r>
              <a:rPr lang="en-US" sz="160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10 Highest Paying Club and Player wage showing outlier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</a:br>
            <a:endParaRPr lang="en-US" sz="2800" dirty="0">
              <a:latin typeface="Sitka Small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F7989-8610-F1FA-B6A9-81654DA0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7751"/>
            <a:ext cx="12192000" cy="55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14" y="241541"/>
            <a:ext cx="10857781" cy="8022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>
                <a:latin typeface="Sitka Small Semibold" pitchFamily="2" charset="0"/>
              </a:rPr>
              <a:t>					</a:t>
            </a:r>
            <a:r>
              <a:rPr lang="en-US" sz="2200" dirty="0">
                <a:solidFill>
                  <a:schemeClr val="tx1"/>
                </a:solidFill>
                <a:latin typeface="Sitka Small Semibold" pitchFamily="2" charset="0"/>
              </a:rPr>
              <a:t>RESULT</a:t>
            </a:r>
            <a:br>
              <a:rPr lang="en-US" sz="1800" dirty="0">
                <a:latin typeface="Sitka Small Semibold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Player overall rating : Histogram showing player composure with respect to their age. 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</a:br>
            <a:endParaRPr lang="en-US" sz="2800" dirty="0">
              <a:latin typeface="Sitka Small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CFDE-D004-FC5D-5C8F-71ED0BA9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498"/>
            <a:ext cx="12192000" cy="58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14" y="241541"/>
            <a:ext cx="10857781" cy="8022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>
                <a:latin typeface="Sitka Small Semibold" pitchFamily="2" charset="0"/>
              </a:rPr>
              <a:t>					</a:t>
            </a:r>
            <a:r>
              <a:rPr lang="en-US" sz="2200" dirty="0">
                <a:solidFill>
                  <a:schemeClr val="tx1"/>
                </a:solidFill>
                <a:latin typeface="Sitka Small Semibold" pitchFamily="2" charset="0"/>
              </a:rPr>
              <a:t>RESULT</a:t>
            </a:r>
            <a:br>
              <a:rPr lang="en-US" sz="1800" dirty="0">
                <a:latin typeface="Sitka Small Semibold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Sitka Subheading Semibold" pitchFamily="2" charset="0"/>
              </a:rPr>
              <a:t>Attribute Analysis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 Players attribute analysis by country measured to average earnings.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</a:br>
            <a:endParaRPr lang="en-US" sz="2800" dirty="0">
              <a:latin typeface="Sitka Small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6BE02-73E5-91A9-164A-C16D768F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62"/>
            <a:ext cx="12192000" cy="54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14" y="241541"/>
            <a:ext cx="10857781" cy="8022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>
                <a:latin typeface="Sitka Small Semibold" pitchFamily="2" charset="0"/>
              </a:rPr>
              <a:t>					</a:t>
            </a:r>
            <a:r>
              <a:rPr lang="en-US" sz="2200" dirty="0">
                <a:solidFill>
                  <a:schemeClr val="tx1"/>
                </a:solidFill>
                <a:latin typeface="Sitka Small Semibold" pitchFamily="2" charset="0"/>
              </a:rPr>
              <a:t>RESULT</a:t>
            </a:r>
            <a:br>
              <a:rPr lang="en-US" sz="1800" dirty="0">
                <a:latin typeface="Sitka Small Semibold" pitchFamily="2" charset="0"/>
              </a:rPr>
            </a:br>
            <a:r>
              <a:rPr lang="en-US" sz="1600" b="1" dirty="0">
                <a:solidFill>
                  <a:schemeClr val="tx1"/>
                </a:solidFill>
                <a:latin typeface="Sitka Subheading Semibold" pitchFamily="2" charset="0"/>
              </a:rPr>
              <a:t>Attribute Analysis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Sitka Subheading Semibold" pitchFamily="2" charset="0"/>
              </a:rPr>
              <a:t> Top countries with the highest overall rating average.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Sitka Subheading Semibold" pitchFamily="2" charset="0"/>
              </a:rPr>
            </a:br>
            <a:endParaRPr lang="en-US" sz="2800" dirty="0">
              <a:latin typeface="Sitka Small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CB081-F201-18F6-BCFE-6151F5E2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2192000" cy="56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{CEB99FF8-BE88-4289-A325-BF011FABD7A6}tf22712842_win32</Template>
  <TotalTime>12996</TotalTime>
  <Words>773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Bookman Old Style</vt:lpstr>
      <vt:lpstr>Calibri</vt:lpstr>
      <vt:lpstr>Franklin Gothic Book</vt:lpstr>
      <vt:lpstr>Sitka Display Semibold</vt:lpstr>
      <vt:lpstr>Sitka Small Semibold</vt:lpstr>
      <vt:lpstr>Sitka Subheading Semibold</vt:lpstr>
      <vt:lpstr>Wingdings</vt:lpstr>
      <vt:lpstr>Custom</vt:lpstr>
      <vt:lpstr>TABLEAU– FINAL PROJECT Option 2 – Fifa18 Player Rating</vt:lpstr>
      <vt:lpstr>PROJECT/GOALS</vt:lpstr>
      <vt:lpstr>THE PROCESS </vt:lpstr>
      <vt:lpstr>RESULTS</vt:lpstr>
      <vt:lpstr>     RESULT Nationality Distribution: A Map illustrating player counts from different nationalities, highlighting the diversity in the dataset. </vt:lpstr>
      <vt:lpstr>     RESULT Player wage analysis: Top 10 Highest Paying Club and Player wage showing outlier </vt:lpstr>
      <vt:lpstr>     RESULT Player overall rating : Histogram showing player composure with respect to their age.  </vt:lpstr>
      <vt:lpstr>     RESULT Attribute Analysis: Players attribute analysis by country measured to average earnings. </vt:lpstr>
      <vt:lpstr>     RESULT Attribute Analysis: Top countries with the highest overall rating average. </vt:lpstr>
      <vt:lpstr>    RESULT Player value distribution: Line graph showing Player Age in relation to their Potential over time</vt:lpstr>
      <vt:lpstr>    RESULT Player value distribution: Line chart exploring trends over time - Comparing average player Wage and how it corresponds to Age.</vt:lpstr>
      <vt:lpstr>   Dash Board Visualization</vt:lpstr>
      <vt:lpstr>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ANALYSING DATA WITH SQL – FINAL PROJECT</dc:title>
  <dc:creator>Kingsley Enwemiwe</dc:creator>
  <cp:lastModifiedBy>Kingsley Enwemiwe</cp:lastModifiedBy>
  <cp:revision>3</cp:revision>
  <dcterms:created xsi:type="dcterms:W3CDTF">2023-11-05T13:11:46Z</dcterms:created>
  <dcterms:modified xsi:type="dcterms:W3CDTF">2024-01-16T06:59:48Z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