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A64ED0-7DBD-4F15-B2A2-ED1DB9FFB144}" type="datetimeFigureOut">
              <a:rPr lang="en-IE" smtClean="0"/>
              <a:t>26/04/2016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1E64FC-8440-4379-90A8-7718161F000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Databases 1 –Case Study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By Kingsley </a:t>
            </a:r>
            <a:r>
              <a:rPr lang="en-IE" dirty="0" err="1" smtClean="0"/>
              <a:t>Chimezie</a:t>
            </a:r>
            <a:r>
              <a:rPr lang="en-IE" dirty="0" smtClean="0"/>
              <a:t>, Kayleigh Coffey and Tim Browning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24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IE" sz="2000" dirty="0" err="1" smtClean="0"/>
              <a:t>MyPhone</a:t>
            </a:r>
            <a:r>
              <a:rPr lang="en-IE" sz="2000" dirty="0"/>
              <a:t> </a:t>
            </a:r>
            <a:r>
              <a:rPr lang="en-IE" sz="2000" dirty="0" smtClean="0"/>
              <a:t>provides a service to the customers on an account bases, where a customer can own one or more phones.</a:t>
            </a:r>
          </a:p>
          <a:p>
            <a:r>
              <a:rPr lang="en-IE" sz="2000" dirty="0" smtClean="0"/>
              <a:t>The phone number of a phone is related to a contract and one contract may have more than one phone.</a:t>
            </a:r>
          </a:p>
          <a:p>
            <a:r>
              <a:rPr lang="en-IE" sz="2000" dirty="0" smtClean="0"/>
              <a:t>The types of phones is specific to a manufacturer and they may have many models (iPhone6, </a:t>
            </a:r>
            <a:r>
              <a:rPr lang="en-IE" sz="2000" dirty="0"/>
              <a:t>iPhone6 Plus, </a:t>
            </a:r>
            <a:r>
              <a:rPr lang="en-IE" sz="2000" dirty="0" smtClean="0"/>
              <a:t>etc.) Each individual phone has its own serial number given by the manufacturer.</a:t>
            </a:r>
          </a:p>
          <a:p>
            <a:r>
              <a:rPr lang="en-IE" sz="2000" dirty="0" smtClean="0"/>
              <a:t>The phones can be used in different ways so there will be a billing cost for each use(call, foreign call, text message, data usage etc.)</a:t>
            </a:r>
          </a:p>
          <a:p>
            <a:r>
              <a:rPr lang="en-IE" sz="2000" dirty="0" err="1" smtClean="0"/>
              <a:t>MyPhone</a:t>
            </a:r>
            <a:r>
              <a:rPr lang="en-IE" sz="2000" dirty="0" smtClean="0"/>
              <a:t> has a record of phones they have in stock and the phones which are owned by customers.</a:t>
            </a:r>
            <a:endParaRPr lang="en-I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IE" sz="4000" dirty="0" err="1" smtClean="0"/>
              <a:t>MyPhone</a:t>
            </a:r>
            <a:r>
              <a:rPr lang="en-IE" sz="4000" dirty="0" smtClean="0"/>
              <a:t> Mobile Phone Service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5295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538914" cy="512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Concentrated on the Customer side of the case study.</a:t>
            </a:r>
          </a:p>
          <a:p>
            <a:r>
              <a:rPr lang="en-IE" dirty="0" smtClean="0"/>
              <a:t>Created the tables Customer, </a:t>
            </a:r>
            <a:r>
              <a:rPr lang="en-IE" dirty="0" err="1" smtClean="0"/>
              <a:t>Cust_Contract</a:t>
            </a:r>
            <a:r>
              <a:rPr lang="en-IE" dirty="0" smtClean="0"/>
              <a:t>, and the Stores.</a:t>
            </a:r>
          </a:p>
          <a:p>
            <a:r>
              <a:rPr lang="en-IE" dirty="0" smtClean="0"/>
              <a:t>I inserted data in my tables and related them to other tables in the database using primary and foreign keys and insert statements.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sz="2400" dirty="0" smtClean="0"/>
              <a:t>Kayleigh Coffey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178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 </a:t>
            </a:r>
            <a:r>
              <a:rPr lang="en-US" dirty="0"/>
              <a:t>did the Phone Specifications, Supplier, Staff and Phone numbers tables.</a:t>
            </a:r>
          </a:p>
          <a:p>
            <a:r>
              <a:rPr lang="en-US" dirty="0"/>
              <a:t>I commented a lot of the code, I described what each of the tables were doing.</a:t>
            </a:r>
          </a:p>
          <a:p>
            <a:r>
              <a:rPr lang="en-US" dirty="0"/>
              <a:t>I inserted data into each of the tables using the insert function.</a:t>
            </a:r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sz="2400" dirty="0" smtClean="0"/>
              <a:t>Tim Browning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1138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Concentrated on portion of the case study that handles all queries relating to the </a:t>
            </a:r>
            <a:r>
              <a:rPr lang="en-IE" dirty="0" smtClean="0"/>
              <a:t>a physical </a:t>
            </a:r>
            <a:r>
              <a:rPr lang="en-IE" dirty="0" smtClean="0"/>
              <a:t>phone.</a:t>
            </a:r>
            <a:endParaRPr lang="en-IE" dirty="0" smtClean="0"/>
          </a:p>
          <a:p>
            <a:r>
              <a:rPr lang="en-IE" dirty="0" smtClean="0"/>
              <a:t>Created the tables </a:t>
            </a:r>
            <a:r>
              <a:rPr lang="en-IE" dirty="0" err="1" smtClean="0"/>
              <a:t>Phone_Brand</a:t>
            </a:r>
            <a:r>
              <a:rPr lang="en-IE" dirty="0" smtClean="0"/>
              <a:t>, </a:t>
            </a:r>
            <a:r>
              <a:rPr lang="en-IE" dirty="0" err="1" smtClean="0"/>
              <a:t>Phone_Type</a:t>
            </a:r>
            <a:r>
              <a:rPr lang="en-IE" dirty="0" smtClean="0"/>
              <a:t>, </a:t>
            </a:r>
            <a:r>
              <a:rPr lang="en-IE" dirty="0" err="1" smtClean="0"/>
              <a:t>Phone_Spec</a:t>
            </a:r>
            <a:r>
              <a:rPr lang="en-IE" dirty="0"/>
              <a:t> </a:t>
            </a:r>
            <a:r>
              <a:rPr lang="en-IE" dirty="0" smtClean="0"/>
              <a:t>and</a:t>
            </a:r>
            <a:r>
              <a:rPr lang="en-IE" dirty="0" smtClean="0"/>
              <a:t> Phone.</a:t>
            </a:r>
            <a:endParaRPr lang="en-IE" dirty="0" smtClean="0"/>
          </a:p>
          <a:p>
            <a:r>
              <a:rPr lang="en-IE" dirty="0" smtClean="0"/>
              <a:t>Inserted data into the tables using the Insert command.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Kingsley </a:t>
            </a:r>
            <a:r>
              <a:rPr lang="en-IE" sz="2400" dirty="0" err="1" smtClean="0"/>
              <a:t>Chimezie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372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452</TotalTime>
  <Words>280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Databases 1 –Case Study</vt:lpstr>
      <vt:lpstr>MyPhone Mobile Phone Service</vt:lpstr>
      <vt:lpstr>PowerPoint Presentation</vt:lpstr>
      <vt:lpstr>Kayleigh Coffey</vt:lpstr>
      <vt:lpstr>Tim Browning</vt:lpstr>
      <vt:lpstr>Kingsley Chimezie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1 –Case Study</dc:title>
  <dc:creator>Kayleigh Coffey</dc:creator>
  <cp:lastModifiedBy>Kingsley Chimezie</cp:lastModifiedBy>
  <cp:revision>13</cp:revision>
  <dcterms:created xsi:type="dcterms:W3CDTF">2016-04-03T15:45:20Z</dcterms:created>
  <dcterms:modified xsi:type="dcterms:W3CDTF">2016-04-26T06:48:55Z</dcterms:modified>
</cp:coreProperties>
</file>