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5.jpg" ContentType="image/jpg"/>
  <Override PartName="/ppt/media/image48.jpg" ContentType="image/jpg"/>
  <Override PartName="/ppt/media/image49.jpg" ContentType="image/jpg"/>
  <Override PartName="/ppt/media/image50.jpg" ContentType="image/jpg"/>
  <Override PartName="/ppt/media/image51.jpg" ContentType="image/jpg"/>
  <Override PartName="/ppt/media/image58.jpg" ContentType="image/jpg"/>
  <Override PartName="/ppt/media/image59.jpg" ContentType="image/jpg"/>
  <Override PartName="/ppt/media/image60.jpg" ContentType="image/jpg"/>
  <Override PartName="/ppt/media/image81.jpg" ContentType="image/jp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16" r:id="rId1"/>
  </p:sldMasterIdLst>
  <p:notesMasterIdLst>
    <p:notesMasterId r:id="rId33"/>
  </p:notesMasterIdLst>
  <p:sldIdLst>
    <p:sldId id="283" r:id="rId2"/>
    <p:sldId id="277" r:id="rId3"/>
    <p:sldId id="281" r:id="rId4"/>
    <p:sldId id="280" r:id="rId5"/>
    <p:sldId id="284" r:id="rId6"/>
    <p:sldId id="285" r:id="rId7"/>
    <p:sldId id="286" r:id="rId8"/>
    <p:sldId id="275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9" r:id="rId31"/>
    <p:sldId id="311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0FF"/>
    <a:srgbClr val="0100FF"/>
    <a:srgbClr val="0700FF"/>
    <a:srgbClr val="0E22FF"/>
    <a:srgbClr val="171761"/>
    <a:srgbClr val="12008F"/>
    <a:srgbClr val="0C193A"/>
    <a:srgbClr val="1166FF"/>
    <a:srgbClr val="139BE0"/>
    <a:srgbClr val="0D7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9C64F8-2894-4F33-81DD-A5DD3AF565BF}">
  <a:tblStyle styleId="{559C64F8-2894-4F33-81DD-A5DD3AF565B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760" y="-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81796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0888" y="1295401"/>
            <a:ext cx="8650224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3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1600201"/>
            <a:ext cx="1072303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6447" y="62756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611" y="6275669"/>
            <a:ext cx="6454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0541" y="6275669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45.jpg"/><Relationship Id="rId5" Type="http://schemas.openxmlformats.org/officeDocument/2006/relationships/image" Target="../media/image34.jpg"/><Relationship Id="rId6" Type="http://schemas.openxmlformats.org/officeDocument/2006/relationships/image" Target="../media/image6.png"/><Relationship Id="rId7" Type="http://schemas.openxmlformats.org/officeDocument/2006/relationships/image" Target="../media/image46.jpeg"/><Relationship Id="rId8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49.jpg"/><Relationship Id="rId6" Type="http://schemas.openxmlformats.org/officeDocument/2006/relationships/image" Target="../media/image50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52.jpeg"/><Relationship Id="rId7" Type="http://schemas.openxmlformats.org/officeDocument/2006/relationships/image" Target="../media/image36.jp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43.png"/><Relationship Id="rId6" Type="http://schemas.openxmlformats.org/officeDocument/2006/relationships/image" Target="../media/image53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56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43.png"/><Relationship Id="rId6" Type="http://schemas.openxmlformats.org/officeDocument/2006/relationships/image" Target="../media/image57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58.jpg"/><Relationship Id="rId5" Type="http://schemas.openxmlformats.org/officeDocument/2006/relationships/image" Target="../media/image59.jpg"/><Relationship Id="rId6" Type="http://schemas.openxmlformats.org/officeDocument/2006/relationships/image" Target="../media/image60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43.png"/><Relationship Id="rId6" Type="http://schemas.openxmlformats.org/officeDocument/2006/relationships/image" Target="../media/image61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6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43.png"/><Relationship Id="rId6" Type="http://schemas.openxmlformats.org/officeDocument/2006/relationships/image" Target="../media/image66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43.png"/><Relationship Id="rId7" Type="http://schemas.openxmlformats.org/officeDocument/2006/relationships/image" Target="../media/image21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43.png"/><Relationship Id="rId7" Type="http://schemas.openxmlformats.org/officeDocument/2006/relationships/image" Target="../media/image21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38.png"/><Relationship Id="rId7" Type="http://schemas.openxmlformats.org/officeDocument/2006/relationships/image" Target="../media/image42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20" Type="http://schemas.openxmlformats.org/officeDocument/2006/relationships/image" Target="../media/image87.png"/><Relationship Id="rId21" Type="http://schemas.openxmlformats.org/officeDocument/2006/relationships/image" Target="../media/image88.png"/><Relationship Id="rId22" Type="http://schemas.openxmlformats.org/officeDocument/2006/relationships/image" Target="../media/image89.png"/><Relationship Id="rId23" Type="http://schemas.openxmlformats.org/officeDocument/2006/relationships/image" Target="../media/image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jpg"/><Relationship Id="rId15" Type="http://schemas.openxmlformats.org/officeDocument/2006/relationships/image" Target="../media/image82.png"/><Relationship Id="rId16" Type="http://schemas.openxmlformats.org/officeDocument/2006/relationships/image" Target="../media/image83.png"/><Relationship Id="rId17" Type="http://schemas.openxmlformats.org/officeDocument/2006/relationships/image" Target="../media/image84.png"/><Relationship Id="rId18" Type="http://schemas.openxmlformats.org/officeDocument/2006/relationships/image" Target="../media/image85.png"/><Relationship Id="rId19" Type="http://schemas.openxmlformats.org/officeDocument/2006/relationships/image" Target="../media/image8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38.png"/><Relationship Id="rId6" Type="http://schemas.openxmlformats.org/officeDocument/2006/relationships/image" Target="../media/image42.png"/><Relationship Id="rId7" Type="http://schemas.openxmlformats.org/officeDocument/2006/relationships/image" Target="../media/image90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43.png"/><Relationship Id="rId7" Type="http://schemas.openxmlformats.org/officeDocument/2006/relationships/image" Target="../media/image21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eg"/><Relationship Id="rId8" Type="http://schemas.openxmlformats.org/officeDocument/2006/relationships/image" Target="../media/image20.png"/><Relationship Id="rId9" Type="http://schemas.microsoft.com/office/2007/relationships/hdphoto" Target="../media/hdphoto1.wdp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1.jpe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93.png"/><Relationship Id="rId5" Type="http://schemas.openxmlformats.org/officeDocument/2006/relationships/hyperlink" Target="mailto:info@bluwire-il.com" TargetMode="External"/><Relationship Id="rId6" Type="http://schemas.openxmlformats.org/officeDocument/2006/relationships/hyperlink" Target="mailto:sunny@bluwire-il.com" TargetMode="External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Relationship Id="rId7" Type="http://schemas.microsoft.com/office/2007/relationships/hdphoto" Target="../media/hdphoto1.wdp"/><Relationship Id="rId8" Type="http://schemas.openxmlformats.org/officeDocument/2006/relationships/image" Target="../media/image21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jp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4" Type="http://schemas.openxmlformats.org/officeDocument/2006/relationships/image" Target="../media/image34.jpg"/><Relationship Id="rId5" Type="http://schemas.openxmlformats.org/officeDocument/2006/relationships/image" Target="../media/image35.jpg"/><Relationship Id="rId6" Type="http://schemas.openxmlformats.org/officeDocument/2006/relationships/image" Target="../media/image36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4411" y="25916"/>
            <a:ext cx="11664950" cy="6858000"/>
            <a:chOff x="244411" y="0"/>
            <a:chExt cx="116649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411" y="0"/>
              <a:ext cx="11664441" cy="6857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8847" y="0"/>
              <a:ext cx="10814685" cy="6858000"/>
            </a:xfrm>
            <a:custGeom>
              <a:avLst/>
              <a:gdLst/>
              <a:ahLst/>
              <a:cxnLst/>
              <a:rect l="l" t="t" r="r" b="b"/>
              <a:pathLst>
                <a:path w="10814685" h="6858000">
                  <a:moveTo>
                    <a:pt x="9588119" y="0"/>
                  </a:moveTo>
                  <a:lnTo>
                    <a:pt x="1226184" y="0"/>
                  </a:lnTo>
                  <a:lnTo>
                    <a:pt x="1074165" y="193421"/>
                  </a:lnTo>
                  <a:lnTo>
                    <a:pt x="1045008" y="232789"/>
                  </a:lnTo>
                  <a:lnTo>
                    <a:pt x="1016199" y="272430"/>
                  </a:lnTo>
                  <a:lnTo>
                    <a:pt x="987741" y="312340"/>
                  </a:lnTo>
                  <a:lnTo>
                    <a:pt x="959637" y="352517"/>
                  </a:lnTo>
                  <a:lnTo>
                    <a:pt x="931889" y="392960"/>
                  </a:lnTo>
                  <a:lnTo>
                    <a:pt x="904499" y="433666"/>
                  </a:lnTo>
                  <a:lnTo>
                    <a:pt x="877468" y="474632"/>
                  </a:lnTo>
                  <a:lnTo>
                    <a:pt x="850801" y="515856"/>
                  </a:lnTo>
                  <a:lnTo>
                    <a:pt x="824498" y="557337"/>
                  </a:lnTo>
                  <a:lnTo>
                    <a:pt x="798563" y="599071"/>
                  </a:lnTo>
                  <a:lnTo>
                    <a:pt x="772997" y="641056"/>
                  </a:lnTo>
                  <a:lnTo>
                    <a:pt x="747803" y="683291"/>
                  </a:lnTo>
                  <a:lnTo>
                    <a:pt x="722982" y="725773"/>
                  </a:lnTo>
                  <a:lnTo>
                    <a:pt x="698538" y="768500"/>
                  </a:lnTo>
                  <a:lnTo>
                    <a:pt x="674472" y="811469"/>
                  </a:lnTo>
                  <a:lnTo>
                    <a:pt x="650787" y="854678"/>
                  </a:lnTo>
                  <a:lnTo>
                    <a:pt x="627485" y="898125"/>
                  </a:lnTo>
                  <a:lnTo>
                    <a:pt x="604569" y="941808"/>
                  </a:lnTo>
                  <a:lnTo>
                    <a:pt x="582040" y="985724"/>
                  </a:lnTo>
                  <a:lnTo>
                    <a:pt x="559901" y="1029871"/>
                  </a:lnTo>
                  <a:lnTo>
                    <a:pt x="538154" y="1074247"/>
                  </a:lnTo>
                  <a:lnTo>
                    <a:pt x="516801" y="1118850"/>
                  </a:lnTo>
                  <a:lnTo>
                    <a:pt x="495845" y="1163677"/>
                  </a:lnTo>
                  <a:lnTo>
                    <a:pt x="475288" y="1208726"/>
                  </a:lnTo>
                  <a:lnTo>
                    <a:pt x="455132" y="1253995"/>
                  </a:lnTo>
                  <a:lnTo>
                    <a:pt x="435380" y="1299481"/>
                  </a:lnTo>
                  <a:lnTo>
                    <a:pt x="416034" y="1345183"/>
                  </a:lnTo>
                  <a:lnTo>
                    <a:pt x="397095" y="1391097"/>
                  </a:lnTo>
                  <a:lnTo>
                    <a:pt x="378567" y="1437222"/>
                  </a:lnTo>
                  <a:lnTo>
                    <a:pt x="360452" y="1483556"/>
                  </a:lnTo>
                  <a:lnTo>
                    <a:pt x="342751" y="1530096"/>
                  </a:lnTo>
                  <a:lnTo>
                    <a:pt x="325467" y="1576840"/>
                  </a:lnTo>
                  <a:lnTo>
                    <a:pt x="308603" y="1623785"/>
                  </a:lnTo>
                  <a:lnTo>
                    <a:pt x="292161" y="1670930"/>
                  </a:lnTo>
                  <a:lnTo>
                    <a:pt x="276142" y="1718272"/>
                  </a:lnTo>
                  <a:lnTo>
                    <a:pt x="260550" y="1765809"/>
                  </a:lnTo>
                  <a:lnTo>
                    <a:pt x="245386" y="1813538"/>
                  </a:lnTo>
                  <a:lnTo>
                    <a:pt x="230653" y="1861458"/>
                  </a:lnTo>
                  <a:lnTo>
                    <a:pt x="216354" y="1909565"/>
                  </a:lnTo>
                  <a:lnTo>
                    <a:pt x="202489" y="1957859"/>
                  </a:lnTo>
                  <a:lnTo>
                    <a:pt x="189062" y="2006336"/>
                  </a:lnTo>
                  <a:lnTo>
                    <a:pt x="176075" y="2054994"/>
                  </a:lnTo>
                  <a:lnTo>
                    <a:pt x="163530" y="2103831"/>
                  </a:lnTo>
                  <a:lnTo>
                    <a:pt x="151429" y="2152845"/>
                  </a:lnTo>
                  <a:lnTo>
                    <a:pt x="139775" y="2202034"/>
                  </a:lnTo>
                  <a:lnTo>
                    <a:pt x="128571" y="2251394"/>
                  </a:lnTo>
                  <a:lnTo>
                    <a:pt x="117817" y="2300925"/>
                  </a:lnTo>
                  <a:lnTo>
                    <a:pt x="107517" y="2350623"/>
                  </a:lnTo>
                  <a:lnTo>
                    <a:pt x="97672" y="2400487"/>
                  </a:lnTo>
                  <a:lnTo>
                    <a:pt x="88286" y="2450513"/>
                  </a:lnTo>
                  <a:lnTo>
                    <a:pt x="79360" y="2500701"/>
                  </a:lnTo>
                  <a:lnTo>
                    <a:pt x="70897" y="2551047"/>
                  </a:lnTo>
                  <a:lnTo>
                    <a:pt x="62898" y="2601549"/>
                  </a:lnTo>
                  <a:lnTo>
                    <a:pt x="55367" y="2652206"/>
                  </a:lnTo>
                  <a:lnTo>
                    <a:pt x="48305" y="2703014"/>
                  </a:lnTo>
                  <a:lnTo>
                    <a:pt x="41714" y="2753972"/>
                  </a:lnTo>
                  <a:lnTo>
                    <a:pt x="35598" y="2805077"/>
                  </a:lnTo>
                  <a:lnTo>
                    <a:pt x="29958" y="2856327"/>
                  </a:lnTo>
                  <a:lnTo>
                    <a:pt x="24797" y="2907720"/>
                  </a:lnTo>
                  <a:lnTo>
                    <a:pt x="20116" y="2959253"/>
                  </a:lnTo>
                  <a:lnTo>
                    <a:pt x="15918" y="3010925"/>
                  </a:lnTo>
                  <a:lnTo>
                    <a:pt x="12206" y="3062732"/>
                  </a:lnTo>
                  <a:lnTo>
                    <a:pt x="8981" y="3114673"/>
                  </a:lnTo>
                  <a:lnTo>
                    <a:pt x="6246" y="3166746"/>
                  </a:lnTo>
                  <a:lnTo>
                    <a:pt x="4003" y="3218947"/>
                  </a:lnTo>
                  <a:lnTo>
                    <a:pt x="2255" y="3271276"/>
                  </a:lnTo>
                  <a:lnTo>
                    <a:pt x="1004" y="3323729"/>
                  </a:lnTo>
                  <a:lnTo>
                    <a:pt x="251" y="3376304"/>
                  </a:lnTo>
                  <a:lnTo>
                    <a:pt x="0" y="3429000"/>
                  </a:lnTo>
                  <a:lnTo>
                    <a:pt x="251" y="3481695"/>
                  </a:lnTo>
                  <a:lnTo>
                    <a:pt x="1004" y="3534270"/>
                  </a:lnTo>
                  <a:lnTo>
                    <a:pt x="2255" y="3586724"/>
                  </a:lnTo>
                  <a:lnTo>
                    <a:pt x="4003" y="3639052"/>
                  </a:lnTo>
                  <a:lnTo>
                    <a:pt x="6246" y="3691254"/>
                  </a:lnTo>
                  <a:lnTo>
                    <a:pt x="8981" y="3743327"/>
                  </a:lnTo>
                  <a:lnTo>
                    <a:pt x="12206" y="3795268"/>
                  </a:lnTo>
                  <a:lnTo>
                    <a:pt x="15918" y="3847076"/>
                  </a:lnTo>
                  <a:lnTo>
                    <a:pt x="20116" y="3898748"/>
                  </a:lnTo>
                  <a:lnTo>
                    <a:pt x="24797" y="3950281"/>
                  </a:lnTo>
                  <a:lnTo>
                    <a:pt x="29958" y="4001675"/>
                  </a:lnTo>
                  <a:lnTo>
                    <a:pt x="35598" y="4052925"/>
                  </a:lnTo>
                  <a:lnTo>
                    <a:pt x="41714" y="4104031"/>
                  </a:lnTo>
                  <a:lnTo>
                    <a:pt x="48305" y="4154989"/>
                  </a:lnTo>
                  <a:lnTo>
                    <a:pt x="55367" y="4205798"/>
                  </a:lnTo>
                  <a:lnTo>
                    <a:pt x="62898" y="4256455"/>
                  </a:lnTo>
                  <a:lnTo>
                    <a:pt x="70897" y="4306958"/>
                  </a:lnTo>
                  <a:lnTo>
                    <a:pt x="79360" y="4357305"/>
                  </a:lnTo>
                  <a:lnTo>
                    <a:pt x="88286" y="4407493"/>
                  </a:lnTo>
                  <a:lnTo>
                    <a:pt x="97672" y="4457520"/>
                  </a:lnTo>
                  <a:lnTo>
                    <a:pt x="107517" y="4507384"/>
                  </a:lnTo>
                  <a:lnTo>
                    <a:pt x="117817" y="4557083"/>
                  </a:lnTo>
                  <a:lnTo>
                    <a:pt x="128571" y="4606614"/>
                  </a:lnTo>
                  <a:lnTo>
                    <a:pt x="139775" y="4655975"/>
                  </a:lnTo>
                  <a:lnTo>
                    <a:pt x="151429" y="4705164"/>
                  </a:lnTo>
                  <a:lnTo>
                    <a:pt x="163530" y="4754178"/>
                  </a:lnTo>
                  <a:lnTo>
                    <a:pt x="176075" y="4803016"/>
                  </a:lnTo>
                  <a:lnTo>
                    <a:pt x="189062" y="4851675"/>
                  </a:lnTo>
                  <a:lnTo>
                    <a:pt x="202489" y="4900152"/>
                  </a:lnTo>
                  <a:lnTo>
                    <a:pt x="216354" y="4948446"/>
                  </a:lnTo>
                  <a:lnTo>
                    <a:pt x="230653" y="4996554"/>
                  </a:lnTo>
                  <a:lnTo>
                    <a:pt x="245386" y="5044474"/>
                  </a:lnTo>
                  <a:lnTo>
                    <a:pt x="260550" y="5092203"/>
                  </a:lnTo>
                  <a:lnTo>
                    <a:pt x="276142" y="5139740"/>
                  </a:lnTo>
                  <a:lnTo>
                    <a:pt x="292161" y="5187082"/>
                  </a:lnTo>
                  <a:lnTo>
                    <a:pt x="308603" y="5234227"/>
                  </a:lnTo>
                  <a:lnTo>
                    <a:pt x="325467" y="5281172"/>
                  </a:lnTo>
                  <a:lnTo>
                    <a:pt x="342751" y="5327915"/>
                  </a:lnTo>
                  <a:lnTo>
                    <a:pt x="360452" y="5374455"/>
                  </a:lnTo>
                  <a:lnTo>
                    <a:pt x="378567" y="5420788"/>
                  </a:lnTo>
                  <a:lnTo>
                    <a:pt x="397095" y="5466913"/>
                  </a:lnTo>
                  <a:lnTo>
                    <a:pt x="416034" y="5512827"/>
                  </a:lnTo>
                  <a:lnTo>
                    <a:pt x="435380" y="5558528"/>
                  </a:lnTo>
                  <a:lnTo>
                    <a:pt x="455132" y="5604014"/>
                  </a:lnTo>
                  <a:lnTo>
                    <a:pt x="475288" y="5649281"/>
                  </a:lnTo>
                  <a:lnTo>
                    <a:pt x="495845" y="5694330"/>
                  </a:lnTo>
                  <a:lnTo>
                    <a:pt x="516801" y="5739155"/>
                  </a:lnTo>
                  <a:lnTo>
                    <a:pt x="538154" y="5783757"/>
                  </a:lnTo>
                  <a:lnTo>
                    <a:pt x="559901" y="5828132"/>
                  </a:lnTo>
                  <a:lnTo>
                    <a:pt x="582040" y="5872278"/>
                  </a:lnTo>
                  <a:lnTo>
                    <a:pt x="604569" y="5916192"/>
                  </a:lnTo>
                  <a:lnTo>
                    <a:pt x="627485" y="5959873"/>
                  </a:lnTo>
                  <a:lnTo>
                    <a:pt x="650787" y="6003319"/>
                  </a:lnTo>
                  <a:lnTo>
                    <a:pt x="674472" y="6046526"/>
                  </a:lnTo>
                  <a:lnTo>
                    <a:pt x="698538" y="6089493"/>
                  </a:lnTo>
                  <a:lnTo>
                    <a:pt x="722982" y="6132218"/>
                  </a:lnTo>
                  <a:lnTo>
                    <a:pt x="747803" y="6174697"/>
                  </a:lnTo>
                  <a:lnTo>
                    <a:pt x="772997" y="6216930"/>
                  </a:lnTo>
                  <a:lnTo>
                    <a:pt x="798563" y="6258913"/>
                  </a:lnTo>
                  <a:lnTo>
                    <a:pt x="824498" y="6300644"/>
                  </a:lnTo>
                  <a:lnTo>
                    <a:pt x="850801" y="6342122"/>
                  </a:lnTo>
                  <a:lnTo>
                    <a:pt x="877468" y="6383343"/>
                  </a:lnTo>
                  <a:lnTo>
                    <a:pt x="904499" y="6424306"/>
                  </a:lnTo>
                  <a:lnTo>
                    <a:pt x="931889" y="6465008"/>
                  </a:lnTo>
                  <a:lnTo>
                    <a:pt x="959637" y="6505447"/>
                  </a:lnTo>
                  <a:lnTo>
                    <a:pt x="987741" y="6545621"/>
                  </a:lnTo>
                  <a:lnTo>
                    <a:pt x="1016199" y="6585527"/>
                  </a:lnTo>
                  <a:lnTo>
                    <a:pt x="1045008" y="6625163"/>
                  </a:lnTo>
                  <a:lnTo>
                    <a:pt x="1074165" y="6664528"/>
                  </a:lnTo>
                  <a:lnTo>
                    <a:pt x="1226184" y="6857999"/>
                  </a:lnTo>
                  <a:lnTo>
                    <a:pt x="9588119" y="6857999"/>
                  </a:lnTo>
                  <a:lnTo>
                    <a:pt x="9740138" y="6664528"/>
                  </a:lnTo>
                  <a:lnTo>
                    <a:pt x="9769295" y="6625163"/>
                  </a:lnTo>
                  <a:lnTo>
                    <a:pt x="9798104" y="6585527"/>
                  </a:lnTo>
                  <a:lnTo>
                    <a:pt x="9826562" y="6545621"/>
                  </a:lnTo>
                  <a:lnTo>
                    <a:pt x="9854666" y="6505447"/>
                  </a:lnTo>
                  <a:lnTo>
                    <a:pt x="9882414" y="6465008"/>
                  </a:lnTo>
                  <a:lnTo>
                    <a:pt x="9909804" y="6424306"/>
                  </a:lnTo>
                  <a:lnTo>
                    <a:pt x="9936835" y="6383343"/>
                  </a:lnTo>
                  <a:lnTo>
                    <a:pt x="9963502" y="6342122"/>
                  </a:lnTo>
                  <a:lnTo>
                    <a:pt x="9989805" y="6300644"/>
                  </a:lnTo>
                  <a:lnTo>
                    <a:pt x="10015740" y="6258913"/>
                  </a:lnTo>
                  <a:lnTo>
                    <a:pt x="10041306" y="6216930"/>
                  </a:lnTo>
                  <a:lnTo>
                    <a:pt x="10066500" y="6174697"/>
                  </a:lnTo>
                  <a:lnTo>
                    <a:pt x="10091321" y="6132218"/>
                  </a:lnTo>
                  <a:lnTo>
                    <a:pt x="10115765" y="6089493"/>
                  </a:lnTo>
                  <a:lnTo>
                    <a:pt x="10139831" y="6046526"/>
                  </a:lnTo>
                  <a:lnTo>
                    <a:pt x="10163516" y="6003319"/>
                  </a:lnTo>
                  <a:lnTo>
                    <a:pt x="10186818" y="5959873"/>
                  </a:lnTo>
                  <a:lnTo>
                    <a:pt x="10209734" y="5916192"/>
                  </a:lnTo>
                  <a:lnTo>
                    <a:pt x="10232263" y="5872278"/>
                  </a:lnTo>
                  <a:lnTo>
                    <a:pt x="10254402" y="5828132"/>
                  </a:lnTo>
                  <a:lnTo>
                    <a:pt x="10276149" y="5783757"/>
                  </a:lnTo>
                  <a:lnTo>
                    <a:pt x="10297502" y="5739155"/>
                  </a:lnTo>
                  <a:lnTo>
                    <a:pt x="10318458" y="5694330"/>
                  </a:lnTo>
                  <a:lnTo>
                    <a:pt x="10339015" y="5649281"/>
                  </a:lnTo>
                  <a:lnTo>
                    <a:pt x="10359171" y="5604014"/>
                  </a:lnTo>
                  <a:lnTo>
                    <a:pt x="10378923" y="5558528"/>
                  </a:lnTo>
                  <a:lnTo>
                    <a:pt x="10398269" y="5512827"/>
                  </a:lnTo>
                  <a:lnTo>
                    <a:pt x="10417208" y="5466913"/>
                  </a:lnTo>
                  <a:lnTo>
                    <a:pt x="10435736" y="5420788"/>
                  </a:lnTo>
                  <a:lnTo>
                    <a:pt x="10453851" y="5374455"/>
                  </a:lnTo>
                  <a:lnTo>
                    <a:pt x="10471552" y="5327915"/>
                  </a:lnTo>
                  <a:lnTo>
                    <a:pt x="10488836" y="5281172"/>
                  </a:lnTo>
                  <a:lnTo>
                    <a:pt x="10505700" y="5234227"/>
                  </a:lnTo>
                  <a:lnTo>
                    <a:pt x="10522142" y="5187082"/>
                  </a:lnTo>
                  <a:lnTo>
                    <a:pt x="10538161" y="5139740"/>
                  </a:lnTo>
                  <a:lnTo>
                    <a:pt x="10553753" y="5092203"/>
                  </a:lnTo>
                  <a:lnTo>
                    <a:pt x="10568917" y="5044474"/>
                  </a:lnTo>
                  <a:lnTo>
                    <a:pt x="10583650" y="4996554"/>
                  </a:lnTo>
                  <a:lnTo>
                    <a:pt x="10597949" y="4948446"/>
                  </a:lnTo>
                  <a:lnTo>
                    <a:pt x="10611814" y="4900152"/>
                  </a:lnTo>
                  <a:lnTo>
                    <a:pt x="10625241" y="4851675"/>
                  </a:lnTo>
                  <a:lnTo>
                    <a:pt x="10638228" y="4803016"/>
                  </a:lnTo>
                  <a:lnTo>
                    <a:pt x="10650773" y="4754178"/>
                  </a:lnTo>
                  <a:lnTo>
                    <a:pt x="10662874" y="4705164"/>
                  </a:lnTo>
                  <a:lnTo>
                    <a:pt x="10674528" y="4655975"/>
                  </a:lnTo>
                  <a:lnTo>
                    <a:pt x="10685732" y="4606614"/>
                  </a:lnTo>
                  <a:lnTo>
                    <a:pt x="10696486" y="4557083"/>
                  </a:lnTo>
                  <a:lnTo>
                    <a:pt x="10706786" y="4507384"/>
                  </a:lnTo>
                  <a:lnTo>
                    <a:pt x="10716631" y="4457520"/>
                  </a:lnTo>
                  <a:lnTo>
                    <a:pt x="10726017" y="4407493"/>
                  </a:lnTo>
                  <a:lnTo>
                    <a:pt x="10734943" y="4357305"/>
                  </a:lnTo>
                  <a:lnTo>
                    <a:pt x="10743406" y="4306958"/>
                  </a:lnTo>
                  <a:lnTo>
                    <a:pt x="10751405" y="4256455"/>
                  </a:lnTo>
                  <a:lnTo>
                    <a:pt x="10758936" y="4205798"/>
                  </a:lnTo>
                  <a:lnTo>
                    <a:pt x="10765998" y="4154989"/>
                  </a:lnTo>
                  <a:lnTo>
                    <a:pt x="10772589" y="4104031"/>
                  </a:lnTo>
                  <a:lnTo>
                    <a:pt x="10778705" y="4052925"/>
                  </a:lnTo>
                  <a:lnTo>
                    <a:pt x="10784345" y="4001675"/>
                  </a:lnTo>
                  <a:lnTo>
                    <a:pt x="10789506" y="3950281"/>
                  </a:lnTo>
                  <a:lnTo>
                    <a:pt x="10794187" y="3898748"/>
                  </a:lnTo>
                  <a:lnTo>
                    <a:pt x="10798385" y="3847076"/>
                  </a:lnTo>
                  <a:lnTo>
                    <a:pt x="10802097" y="3795268"/>
                  </a:lnTo>
                  <a:lnTo>
                    <a:pt x="10805322" y="3743327"/>
                  </a:lnTo>
                  <a:lnTo>
                    <a:pt x="10808057" y="3691254"/>
                  </a:lnTo>
                  <a:lnTo>
                    <a:pt x="10810300" y="3639052"/>
                  </a:lnTo>
                  <a:lnTo>
                    <a:pt x="10812048" y="3586724"/>
                  </a:lnTo>
                  <a:lnTo>
                    <a:pt x="10813299" y="3534270"/>
                  </a:lnTo>
                  <a:lnTo>
                    <a:pt x="10814052" y="3481695"/>
                  </a:lnTo>
                  <a:lnTo>
                    <a:pt x="10814304" y="3429000"/>
                  </a:lnTo>
                  <a:lnTo>
                    <a:pt x="10814052" y="3376304"/>
                  </a:lnTo>
                  <a:lnTo>
                    <a:pt x="10813299" y="3323729"/>
                  </a:lnTo>
                  <a:lnTo>
                    <a:pt x="10812048" y="3271276"/>
                  </a:lnTo>
                  <a:lnTo>
                    <a:pt x="10810300" y="3218947"/>
                  </a:lnTo>
                  <a:lnTo>
                    <a:pt x="10808057" y="3166746"/>
                  </a:lnTo>
                  <a:lnTo>
                    <a:pt x="10805322" y="3114673"/>
                  </a:lnTo>
                  <a:lnTo>
                    <a:pt x="10802097" y="3062732"/>
                  </a:lnTo>
                  <a:lnTo>
                    <a:pt x="10798385" y="3010925"/>
                  </a:lnTo>
                  <a:lnTo>
                    <a:pt x="10794187" y="2959253"/>
                  </a:lnTo>
                  <a:lnTo>
                    <a:pt x="10789506" y="2907720"/>
                  </a:lnTo>
                  <a:lnTo>
                    <a:pt x="10784345" y="2856327"/>
                  </a:lnTo>
                  <a:lnTo>
                    <a:pt x="10778705" y="2805077"/>
                  </a:lnTo>
                  <a:lnTo>
                    <a:pt x="10772589" y="2753972"/>
                  </a:lnTo>
                  <a:lnTo>
                    <a:pt x="10765998" y="2703014"/>
                  </a:lnTo>
                  <a:lnTo>
                    <a:pt x="10758936" y="2652206"/>
                  </a:lnTo>
                  <a:lnTo>
                    <a:pt x="10751405" y="2601549"/>
                  </a:lnTo>
                  <a:lnTo>
                    <a:pt x="10743406" y="2551047"/>
                  </a:lnTo>
                  <a:lnTo>
                    <a:pt x="10734943" y="2500701"/>
                  </a:lnTo>
                  <a:lnTo>
                    <a:pt x="10726017" y="2450513"/>
                  </a:lnTo>
                  <a:lnTo>
                    <a:pt x="10716631" y="2400487"/>
                  </a:lnTo>
                  <a:lnTo>
                    <a:pt x="10706786" y="2350623"/>
                  </a:lnTo>
                  <a:lnTo>
                    <a:pt x="10696486" y="2300925"/>
                  </a:lnTo>
                  <a:lnTo>
                    <a:pt x="10685732" y="2251394"/>
                  </a:lnTo>
                  <a:lnTo>
                    <a:pt x="10674528" y="2202034"/>
                  </a:lnTo>
                  <a:lnTo>
                    <a:pt x="10662874" y="2152845"/>
                  </a:lnTo>
                  <a:lnTo>
                    <a:pt x="10650773" y="2103831"/>
                  </a:lnTo>
                  <a:lnTo>
                    <a:pt x="10638228" y="2054994"/>
                  </a:lnTo>
                  <a:lnTo>
                    <a:pt x="10625241" y="2006336"/>
                  </a:lnTo>
                  <a:lnTo>
                    <a:pt x="10611814" y="1957859"/>
                  </a:lnTo>
                  <a:lnTo>
                    <a:pt x="10597949" y="1909565"/>
                  </a:lnTo>
                  <a:lnTo>
                    <a:pt x="10583650" y="1861458"/>
                  </a:lnTo>
                  <a:lnTo>
                    <a:pt x="10568917" y="1813538"/>
                  </a:lnTo>
                  <a:lnTo>
                    <a:pt x="10553753" y="1765809"/>
                  </a:lnTo>
                  <a:lnTo>
                    <a:pt x="10538161" y="1718272"/>
                  </a:lnTo>
                  <a:lnTo>
                    <a:pt x="10522142" y="1670930"/>
                  </a:lnTo>
                  <a:lnTo>
                    <a:pt x="10505700" y="1623785"/>
                  </a:lnTo>
                  <a:lnTo>
                    <a:pt x="10488836" y="1576840"/>
                  </a:lnTo>
                  <a:lnTo>
                    <a:pt x="10471552" y="1530096"/>
                  </a:lnTo>
                  <a:lnTo>
                    <a:pt x="10453851" y="1483556"/>
                  </a:lnTo>
                  <a:lnTo>
                    <a:pt x="10435736" y="1437222"/>
                  </a:lnTo>
                  <a:lnTo>
                    <a:pt x="10417208" y="1391097"/>
                  </a:lnTo>
                  <a:lnTo>
                    <a:pt x="10398269" y="1345183"/>
                  </a:lnTo>
                  <a:lnTo>
                    <a:pt x="10378923" y="1299481"/>
                  </a:lnTo>
                  <a:lnTo>
                    <a:pt x="10359171" y="1253995"/>
                  </a:lnTo>
                  <a:lnTo>
                    <a:pt x="10339015" y="1208726"/>
                  </a:lnTo>
                  <a:lnTo>
                    <a:pt x="10318458" y="1163677"/>
                  </a:lnTo>
                  <a:lnTo>
                    <a:pt x="10297502" y="1118850"/>
                  </a:lnTo>
                  <a:lnTo>
                    <a:pt x="10276149" y="1074247"/>
                  </a:lnTo>
                  <a:lnTo>
                    <a:pt x="10254402" y="1029871"/>
                  </a:lnTo>
                  <a:lnTo>
                    <a:pt x="10232263" y="985724"/>
                  </a:lnTo>
                  <a:lnTo>
                    <a:pt x="10209734" y="941808"/>
                  </a:lnTo>
                  <a:lnTo>
                    <a:pt x="10186818" y="898125"/>
                  </a:lnTo>
                  <a:lnTo>
                    <a:pt x="10163516" y="854678"/>
                  </a:lnTo>
                  <a:lnTo>
                    <a:pt x="10139831" y="811469"/>
                  </a:lnTo>
                  <a:lnTo>
                    <a:pt x="10115765" y="768500"/>
                  </a:lnTo>
                  <a:lnTo>
                    <a:pt x="10091321" y="725773"/>
                  </a:lnTo>
                  <a:lnTo>
                    <a:pt x="10066500" y="683291"/>
                  </a:lnTo>
                  <a:lnTo>
                    <a:pt x="10041306" y="641056"/>
                  </a:lnTo>
                  <a:lnTo>
                    <a:pt x="10015740" y="599071"/>
                  </a:lnTo>
                  <a:lnTo>
                    <a:pt x="9989805" y="557337"/>
                  </a:lnTo>
                  <a:lnTo>
                    <a:pt x="9963502" y="515856"/>
                  </a:lnTo>
                  <a:lnTo>
                    <a:pt x="9936835" y="474632"/>
                  </a:lnTo>
                  <a:lnTo>
                    <a:pt x="9909804" y="433666"/>
                  </a:lnTo>
                  <a:lnTo>
                    <a:pt x="9882414" y="392960"/>
                  </a:lnTo>
                  <a:lnTo>
                    <a:pt x="9854666" y="352517"/>
                  </a:lnTo>
                  <a:lnTo>
                    <a:pt x="9826562" y="312340"/>
                  </a:lnTo>
                  <a:lnTo>
                    <a:pt x="9798104" y="272430"/>
                  </a:lnTo>
                  <a:lnTo>
                    <a:pt x="9769295" y="232789"/>
                  </a:lnTo>
                  <a:lnTo>
                    <a:pt x="9740138" y="193421"/>
                  </a:lnTo>
                  <a:lnTo>
                    <a:pt x="9588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799" y="0"/>
              <a:ext cx="9257665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46731" y="0"/>
              <a:ext cx="8098790" cy="6858000"/>
            </a:xfrm>
            <a:custGeom>
              <a:avLst/>
              <a:gdLst/>
              <a:ahLst/>
              <a:cxnLst/>
              <a:rect l="l" t="t" r="r" b="b"/>
              <a:pathLst>
                <a:path w="8098790" h="6858000">
                  <a:moveTo>
                    <a:pt x="6202299" y="0"/>
                  </a:moveTo>
                  <a:lnTo>
                    <a:pt x="1896237" y="0"/>
                  </a:lnTo>
                  <a:lnTo>
                    <a:pt x="1785239" y="71120"/>
                  </a:lnTo>
                  <a:lnTo>
                    <a:pt x="1745516" y="98302"/>
                  </a:lnTo>
                  <a:lnTo>
                    <a:pt x="1706134" y="125942"/>
                  </a:lnTo>
                  <a:lnTo>
                    <a:pt x="1667098" y="154036"/>
                  </a:lnTo>
                  <a:lnTo>
                    <a:pt x="1628410" y="182580"/>
                  </a:lnTo>
                  <a:lnTo>
                    <a:pt x="1590075" y="211570"/>
                  </a:lnTo>
                  <a:lnTo>
                    <a:pt x="1552097" y="241003"/>
                  </a:lnTo>
                  <a:lnTo>
                    <a:pt x="1514479" y="270874"/>
                  </a:lnTo>
                  <a:lnTo>
                    <a:pt x="1477225" y="301180"/>
                  </a:lnTo>
                  <a:lnTo>
                    <a:pt x="1440339" y="331917"/>
                  </a:lnTo>
                  <a:lnTo>
                    <a:pt x="1403825" y="363080"/>
                  </a:lnTo>
                  <a:lnTo>
                    <a:pt x="1367687" y="394667"/>
                  </a:lnTo>
                  <a:lnTo>
                    <a:pt x="1331928" y="426674"/>
                  </a:lnTo>
                  <a:lnTo>
                    <a:pt x="1296553" y="459096"/>
                  </a:lnTo>
                  <a:lnTo>
                    <a:pt x="1261565" y="491930"/>
                  </a:lnTo>
                  <a:lnTo>
                    <a:pt x="1226967" y="525171"/>
                  </a:lnTo>
                  <a:lnTo>
                    <a:pt x="1192765" y="558817"/>
                  </a:lnTo>
                  <a:lnTo>
                    <a:pt x="1158961" y="592863"/>
                  </a:lnTo>
                  <a:lnTo>
                    <a:pt x="1125560" y="627306"/>
                  </a:lnTo>
                  <a:lnTo>
                    <a:pt x="1092565" y="662141"/>
                  </a:lnTo>
                  <a:lnTo>
                    <a:pt x="1059980" y="697364"/>
                  </a:lnTo>
                  <a:lnTo>
                    <a:pt x="1027810" y="732973"/>
                  </a:lnTo>
                  <a:lnTo>
                    <a:pt x="996057" y="768963"/>
                  </a:lnTo>
                  <a:lnTo>
                    <a:pt x="964726" y="805330"/>
                  </a:lnTo>
                  <a:lnTo>
                    <a:pt x="933820" y="842070"/>
                  </a:lnTo>
                  <a:lnTo>
                    <a:pt x="903343" y="879180"/>
                  </a:lnTo>
                  <a:lnTo>
                    <a:pt x="873300" y="916656"/>
                  </a:lnTo>
                  <a:lnTo>
                    <a:pt x="843693" y="954494"/>
                  </a:lnTo>
                  <a:lnTo>
                    <a:pt x="814528" y="992690"/>
                  </a:lnTo>
                  <a:lnTo>
                    <a:pt x="785807" y="1031240"/>
                  </a:lnTo>
                  <a:lnTo>
                    <a:pt x="757534" y="1070140"/>
                  </a:lnTo>
                  <a:lnTo>
                    <a:pt x="729714" y="1109388"/>
                  </a:lnTo>
                  <a:lnTo>
                    <a:pt x="702350" y="1148977"/>
                  </a:lnTo>
                  <a:lnTo>
                    <a:pt x="675446" y="1188906"/>
                  </a:lnTo>
                  <a:lnTo>
                    <a:pt x="649005" y="1229170"/>
                  </a:lnTo>
                  <a:lnTo>
                    <a:pt x="623032" y="1269766"/>
                  </a:lnTo>
                  <a:lnTo>
                    <a:pt x="597531" y="1310688"/>
                  </a:lnTo>
                  <a:lnTo>
                    <a:pt x="572505" y="1351935"/>
                  </a:lnTo>
                  <a:lnTo>
                    <a:pt x="547958" y="1393501"/>
                  </a:lnTo>
                  <a:lnTo>
                    <a:pt x="523894" y="1435383"/>
                  </a:lnTo>
                  <a:lnTo>
                    <a:pt x="500316" y="1477577"/>
                  </a:lnTo>
                  <a:lnTo>
                    <a:pt x="477230" y="1520080"/>
                  </a:lnTo>
                  <a:lnTo>
                    <a:pt x="454637" y="1562887"/>
                  </a:lnTo>
                  <a:lnTo>
                    <a:pt x="432543" y="1605994"/>
                  </a:lnTo>
                  <a:lnTo>
                    <a:pt x="410951" y="1649399"/>
                  </a:lnTo>
                  <a:lnTo>
                    <a:pt x="389865" y="1693096"/>
                  </a:lnTo>
                  <a:lnTo>
                    <a:pt x="369288" y="1737082"/>
                  </a:lnTo>
                  <a:lnTo>
                    <a:pt x="349225" y="1781354"/>
                  </a:lnTo>
                  <a:lnTo>
                    <a:pt x="329680" y="1825908"/>
                  </a:lnTo>
                  <a:lnTo>
                    <a:pt x="310656" y="1870738"/>
                  </a:lnTo>
                  <a:lnTo>
                    <a:pt x="292156" y="1915843"/>
                  </a:lnTo>
                  <a:lnTo>
                    <a:pt x="274186" y="1961218"/>
                  </a:lnTo>
                  <a:lnTo>
                    <a:pt x="256748" y="2006859"/>
                  </a:lnTo>
                  <a:lnTo>
                    <a:pt x="239847" y="2052762"/>
                  </a:lnTo>
                  <a:lnTo>
                    <a:pt x="223487" y="2098924"/>
                  </a:lnTo>
                  <a:lnTo>
                    <a:pt x="207670" y="2145340"/>
                  </a:lnTo>
                  <a:lnTo>
                    <a:pt x="192402" y="2192007"/>
                  </a:lnTo>
                  <a:lnTo>
                    <a:pt x="177685" y="2238922"/>
                  </a:lnTo>
                  <a:lnTo>
                    <a:pt x="163524" y="2286079"/>
                  </a:lnTo>
                  <a:lnTo>
                    <a:pt x="149922" y="2333476"/>
                  </a:lnTo>
                  <a:lnTo>
                    <a:pt x="136884" y="2381108"/>
                  </a:lnTo>
                  <a:lnTo>
                    <a:pt x="124413" y="2428972"/>
                  </a:lnTo>
                  <a:lnTo>
                    <a:pt x="112513" y="2477063"/>
                  </a:lnTo>
                  <a:lnTo>
                    <a:pt x="101188" y="2525379"/>
                  </a:lnTo>
                  <a:lnTo>
                    <a:pt x="90442" y="2573915"/>
                  </a:lnTo>
                  <a:lnTo>
                    <a:pt x="80278" y="2622667"/>
                  </a:lnTo>
                  <a:lnTo>
                    <a:pt x="70700" y="2671632"/>
                  </a:lnTo>
                  <a:lnTo>
                    <a:pt x="61713" y="2720805"/>
                  </a:lnTo>
                  <a:lnTo>
                    <a:pt x="53319" y="2770184"/>
                  </a:lnTo>
                  <a:lnTo>
                    <a:pt x="45524" y="2819763"/>
                  </a:lnTo>
                  <a:lnTo>
                    <a:pt x="38330" y="2869539"/>
                  </a:lnTo>
                  <a:lnTo>
                    <a:pt x="31741" y="2919509"/>
                  </a:lnTo>
                  <a:lnTo>
                    <a:pt x="25762" y="2969669"/>
                  </a:lnTo>
                  <a:lnTo>
                    <a:pt x="20396" y="3020014"/>
                  </a:lnTo>
                  <a:lnTo>
                    <a:pt x="15647" y="3070541"/>
                  </a:lnTo>
                  <a:lnTo>
                    <a:pt x="11518" y="3121246"/>
                  </a:lnTo>
                  <a:lnTo>
                    <a:pt x="8015" y="3172125"/>
                  </a:lnTo>
                  <a:lnTo>
                    <a:pt x="5139" y="3223174"/>
                  </a:lnTo>
                  <a:lnTo>
                    <a:pt x="2896" y="3274390"/>
                  </a:lnTo>
                  <a:lnTo>
                    <a:pt x="1290" y="3325769"/>
                  </a:lnTo>
                  <a:lnTo>
                    <a:pt x="323" y="3377307"/>
                  </a:lnTo>
                  <a:lnTo>
                    <a:pt x="0" y="3429000"/>
                  </a:lnTo>
                  <a:lnTo>
                    <a:pt x="323" y="3480692"/>
                  </a:lnTo>
                  <a:lnTo>
                    <a:pt x="1290" y="3532230"/>
                  </a:lnTo>
                  <a:lnTo>
                    <a:pt x="2896" y="3583609"/>
                  </a:lnTo>
                  <a:lnTo>
                    <a:pt x="5139" y="3634825"/>
                  </a:lnTo>
                  <a:lnTo>
                    <a:pt x="8015" y="3685874"/>
                  </a:lnTo>
                  <a:lnTo>
                    <a:pt x="11518" y="3736753"/>
                  </a:lnTo>
                  <a:lnTo>
                    <a:pt x="15647" y="3787458"/>
                  </a:lnTo>
                  <a:lnTo>
                    <a:pt x="20396" y="3837985"/>
                  </a:lnTo>
                  <a:lnTo>
                    <a:pt x="25762" y="3888330"/>
                  </a:lnTo>
                  <a:lnTo>
                    <a:pt x="31741" y="3938490"/>
                  </a:lnTo>
                  <a:lnTo>
                    <a:pt x="38330" y="3988460"/>
                  </a:lnTo>
                  <a:lnTo>
                    <a:pt x="45524" y="4038236"/>
                  </a:lnTo>
                  <a:lnTo>
                    <a:pt x="53319" y="4087816"/>
                  </a:lnTo>
                  <a:lnTo>
                    <a:pt x="61713" y="4137194"/>
                  </a:lnTo>
                  <a:lnTo>
                    <a:pt x="70700" y="4186367"/>
                  </a:lnTo>
                  <a:lnTo>
                    <a:pt x="80278" y="4235332"/>
                  </a:lnTo>
                  <a:lnTo>
                    <a:pt x="90442" y="4284084"/>
                  </a:lnTo>
                  <a:lnTo>
                    <a:pt x="101188" y="4332620"/>
                  </a:lnTo>
                  <a:lnTo>
                    <a:pt x="112513" y="4380936"/>
                  </a:lnTo>
                  <a:lnTo>
                    <a:pt x="124413" y="4429028"/>
                  </a:lnTo>
                  <a:lnTo>
                    <a:pt x="136884" y="4476891"/>
                  </a:lnTo>
                  <a:lnTo>
                    <a:pt x="149922" y="4524524"/>
                  </a:lnTo>
                  <a:lnTo>
                    <a:pt x="163524" y="4571920"/>
                  </a:lnTo>
                  <a:lnTo>
                    <a:pt x="177685" y="4619078"/>
                  </a:lnTo>
                  <a:lnTo>
                    <a:pt x="192402" y="4665992"/>
                  </a:lnTo>
                  <a:lnTo>
                    <a:pt x="207670" y="4712659"/>
                  </a:lnTo>
                  <a:lnTo>
                    <a:pt x="223487" y="4759076"/>
                  </a:lnTo>
                  <a:lnTo>
                    <a:pt x="239847" y="4805237"/>
                  </a:lnTo>
                  <a:lnTo>
                    <a:pt x="256748" y="4851141"/>
                  </a:lnTo>
                  <a:lnTo>
                    <a:pt x="274186" y="4896782"/>
                  </a:lnTo>
                  <a:lnTo>
                    <a:pt x="292156" y="4942157"/>
                  </a:lnTo>
                  <a:lnTo>
                    <a:pt x="310656" y="4987261"/>
                  </a:lnTo>
                  <a:lnTo>
                    <a:pt x="329680" y="5032092"/>
                  </a:lnTo>
                  <a:lnTo>
                    <a:pt x="349225" y="5076646"/>
                  </a:lnTo>
                  <a:lnTo>
                    <a:pt x="369288" y="5120918"/>
                  </a:lnTo>
                  <a:lnTo>
                    <a:pt x="389865" y="5164904"/>
                  </a:lnTo>
                  <a:lnTo>
                    <a:pt x="410951" y="5208602"/>
                  </a:lnTo>
                  <a:lnTo>
                    <a:pt x="432543" y="5252006"/>
                  </a:lnTo>
                  <a:lnTo>
                    <a:pt x="454637" y="5295114"/>
                  </a:lnTo>
                  <a:lnTo>
                    <a:pt x="477230" y="5337921"/>
                  </a:lnTo>
                  <a:lnTo>
                    <a:pt x="500316" y="5380424"/>
                  </a:lnTo>
                  <a:lnTo>
                    <a:pt x="523894" y="5422618"/>
                  </a:lnTo>
                  <a:lnTo>
                    <a:pt x="547958" y="5464500"/>
                  </a:lnTo>
                  <a:lnTo>
                    <a:pt x="572505" y="5506067"/>
                  </a:lnTo>
                  <a:lnTo>
                    <a:pt x="597531" y="5547313"/>
                  </a:lnTo>
                  <a:lnTo>
                    <a:pt x="623032" y="5588236"/>
                  </a:lnTo>
                  <a:lnTo>
                    <a:pt x="649005" y="5628831"/>
                  </a:lnTo>
                  <a:lnTo>
                    <a:pt x="675446" y="5669096"/>
                  </a:lnTo>
                  <a:lnTo>
                    <a:pt x="702350" y="5709025"/>
                  </a:lnTo>
                  <a:lnTo>
                    <a:pt x="729714" y="5748615"/>
                  </a:lnTo>
                  <a:lnTo>
                    <a:pt x="757534" y="5787862"/>
                  </a:lnTo>
                  <a:lnTo>
                    <a:pt x="785807" y="5826763"/>
                  </a:lnTo>
                  <a:lnTo>
                    <a:pt x="814528" y="5865313"/>
                  </a:lnTo>
                  <a:lnTo>
                    <a:pt x="843693" y="5903509"/>
                  </a:lnTo>
                  <a:lnTo>
                    <a:pt x="873300" y="5941347"/>
                  </a:lnTo>
                  <a:lnTo>
                    <a:pt x="903343" y="5978823"/>
                  </a:lnTo>
                  <a:lnTo>
                    <a:pt x="933820" y="6015934"/>
                  </a:lnTo>
                  <a:lnTo>
                    <a:pt x="964726" y="6052674"/>
                  </a:lnTo>
                  <a:lnTo>
                    <a:pt x="996057" y="6089042"/>
                  </a:lnTo>
                  <a:lnTo>
                    <a:pt x="1027810" y="6125032"/>
                  </a:lnTo>
                  <a:lnTo>
                    <a:pt x="1059980" y="6160641"/>
                  </a:lnTo>
                  <a:lnTo>
                    <a:pt x="1092565" y="6195865"/>
                  </a:lnTo>
                  <a:lnTo>
                    <a:pt x="1125560" y="6230700"/>
                  </a:lnTo>
                  <a:lnTo>
                    <a:pt x="1158961" y="6265143"/>
                  </a:lnTo>
                  <a:lnTo>
                    <a:pt x="1192765" y="6299189"/>
                  </a:lnTo>
                  <a:lnTo>
                    <a:pt x="1226967" y="6332835"/>
                  </a:lnTo>
                  <a:lnTo>
                    <a:pt x="1261565" y="6366077"/>
                  </a:lnTo>
                  <a:lnTo>
                    <a:pt x="1296553" y="6398911"/>
                  </a:lnTo>
                  <a:lnTo>
                    <a:pt x="1331928" y="6431334"/>
                  </a:lnTo>
                  <a:lnTo>
                    <a:pt x="1367687" y="6463341"/>
                  </a:lnTo>
                  <a:lnTo>
                    <a:pt x="1403825" y="6494928"/>
                  </a:lnTo>
                  <a:lnTo>
                    <a:pt x="1440339" y="6526092"/>
                  </a:lnTo>
                  <a:lnTo>
                    <a:pt x="1477225" y="6556829"/>
                  </a:lnTo>
                  <a:lnTo>
                    <a:pt x="1514479" y="6587136"/>
                  </a:lnTo>
                  <a:lnTo>
                    <a:pt x="1552097" y="6617007"/>
                  </a:lnTo>
                  <a:lnTo>
                    <a:pt x="1590075" y="6646440"/>
                  </a:lnTo>
                  <a:lnTo>
                    <a:pt x="1628410" y="6675431"/>
                  </a:lnTo>
                  <a:lnTo>
                    <a:pt x="1667098" y="6703976"/>
                  </a:lnTo>
                  <a:lnTo>
                    <a:pt x="1706134" y="6732070"/>
                  </a:lnTo>
                  <a:lnTo>
                    <a:pt x="1745516" y="6759711"/>
                  </a:lnTo>
                  <a:lnTo>
                    <a:pt x="1785239" y="6786893"/>
                  </a:lnTo>
                  <a:lnTo>
                    <a:pt x="1896237" y="6857999"/>
                  </a:lnTo>
                  <a:lnTo>
                    <a:pt x="6202299" y="6857999"/>
                  </a:lnTo>
                  <a:lnTo>
                    <a:pt x="6313297" y="6786893"/>
                  </a:lnTo>
                  <a:lnTo>
                    <a:pt x="6353019" y="6759711"/>
                  </a:lnTo>
                  <a:lnTo>
                    <a:pt x="6392401" y="6732070"/>
                  </a:lnTo>
                  <a:lnTo>
                    <a:pt x="6431437" y="6703976"/>
                  </a:lnTo>
                  <a:lnTo>
                    <a:pt x="6470125" y="6675431"/>
                  </a:lnTo>
                  <a:lnTo>
                    <a:pt x="6508460" y="6646440"/>
                  </a:lnTo>
                  <a:lnTo>
                    <a:pt x="6546438" y="6617007"/>
                  </a:lnTo>
                  <a:lnTo>
                    <a:pt x="6584056" y="6587136"/>
                  </a:lnTo>
                  <a:lnTo>
                    <a:pt x="6621310" y="6556829"/>
                  </a:lnTo>
                  <a:lnTo>
                    <a:pt x="6658196" y="6526092"/>
                  </a:lnTo>
                  <a:lnTo>
                    <a:pt x="6694710" y="6494928"/>
                  </a:lnTo>
                  <a:lnTo>
                    <a:pt x="6730848" y="6463341"/>
                  </a:lnTo>
                  <a:lnTo>
                    <a:pt x="6766607" y="6431334"/>
                  </a:lnTo>
                  <a:lnTo>
                    <a:pt x="6801982" y="6398911"/>
                  </a:lnTo>
                  <a:lnTo>
                    <a:pt x="6836970" y="6366077"/>
                  </a:lnTo>
                  <a:lnTo>
                    <a:pt x="6871568" y="6332835"/>
                  </a:lnTo>
                  <a:lnTo>
                    <a:pt x="6905770" y="6299189"/>
                  </a:lnTo>
                  <a:lnTo>
                    <a:pt x="6939574" y="6265143"/>
                  </a:lnTo>
                  <a:lnTo>
                    <a:pt x="6972975" y="6230700"/>
                  </a:lnTo>
                  <a:lnTo>
                    <a:pt x="7005970" y="6195865"/>
                  </a:lnTo>
                  <a:lnTo>
                    <a:pt x="7038555" y="6160641"/>
                  </a:lnTo>
                  <a:lnTo>
                    <a:pt x="7070725" y="6125032"/>
                  </a:lnTo>
                  <a:lnTo>
                    <a:pt x="7102478" y="6089042"/>
                  </a:lnTo>
                  <a:lnTo>
                    <a:pt x="7133809" y="6052674"/>
                  </a:lnTo>
                  <a:lnTo>
                    <a:pt x="7164715" y="6015934"/>
                  </a:lnTo>
                  <a:lnTo>
                    <a:pt x="7195192" y="5978823"/>
                  </a:lnTo>
                  <a:lnTo>
                    <a:pt x="7225235" y="5941347"/>
                  </a:lnTo>
                  <a:lnTo>
                    <a:pt x="7254842" y="5903509"/>
                  </a:lnTo>
                  <a:lnTo>
                    <a:pt x="7284007" y="5865313"/>
                  </a:lnTo>
                  <a:lnTo>
                    <a:pt x="7312728" y="5826763"/>
                  </a:lnTo>
                  <a:lnTo>
                    <a:pt x="7341001" y="5787862"/>
                  </a:lnTo>
                  <a:lnTo>
                    <a:pt x="7368821" y="5748615"/>
                  </a:lnTo>
                  <a:lnTo>
                    <a:pt x="7396185" y="5709025"/>
                  </a:lnTo>
                  <a:lnTo>
                    <a:pt x="7423089" y="5669096"/>
                  </a:lnTo>
                  <a:lnTo>
                    <a:pt x="7449530" y="5628831"/>
                  </a:lnTo>
                  <a:lnTo>
                    <a:pt x="7475503" y="5588236"/>
                  </a:lnTo>
                  <a:lnTo>
                    <a:pt x="7501004" y="5547313"/>
                  </a:lnTo>
                  <a:lnTo>
                    <a:pt x="7526030" y="5506067"/>
                  </a:lnTo>
                  <a:lnTo>
                    <a:pt x="7550577" y="5464500"/>
                  </a:lnTo>
                  <a:lnTo>
                    <a:pt x="7574641" y="5422618"/>
                  </a:lnTo>
                  <a:lnTo>
                    <a:pt x="7598219" y="5380424"/>
                  </a:lnTo>
                  <a:lnTo>
                    <a:pt x="7621305" y="5337921"/>
                  </a:lnTo>
                  <a:lnTo>
                    <a:pt x="7643898" y="5295114"/>
                  </a:lnTo>
                  <a:lnTo>
                    <a:pt x="7665992" y="5252006"/>
                  </a:lnTo>
                  <a:lnTo>
                    <a:pt x="7687584" y="5208602"/>
                  </a:lnTo>
                  <a:lnTo>
                    <a:pt x="7708670" y="5164904"/>
                  </a:lnTo>
                  <a:lnTo>
                    <a:pt x="7729247" y="5120918"/>
                  </a:lnTo>
                  <a:lnTo>
                    <a:pt x="7749310" y="5076646"/>
                  </a:lnTo>
                  <a:lnTo>
                    <a:pt x="7768855" y="5032092"/>
                  </a:lnTo>
                  <a:lnTo>
                    <a:pt x="7787879" y="4987261"/>
                  </a:lnTo>
                  <a:lnTo>
                    <a:pt x="7806379" y="4942157"/>
                  </a:lnTo>
                  <a:lnTo>
                    <a:pt x="7824349" y="4896782"/>
                  </a:lnTo>
                  <a:lnTo>
                    <a:pt x="7841787" y="4851141"/>
                  </a:lnTo>
                  <a:lnTo>
                    <a:pt x="7858688" y="4805237"/>
                  </a:lnTo>
                  <a:lnTo>
                    <a:pt x="7875048" y="4759076"/>
                  </a:lnTo>
                  <a:lnTo>
                    <a:pt x="7890865" y="4712659"/>
                  </a:lnTo>
                  <a:lnTo>
                    <a:pt x="7906133" y="4665992"/>
                  </a:lnTo>
                  <a:lnTo>
                    <a:pt x="7920850" y="4619078"/>
                  </a:lnTo>
                  <a:lnTo>
                    <a:pt x="7935011" y="4571920"/>
                  </a:lnTo>
                  <a:lnTo>
                    <a:pt x="7948613" y="4524524"/>
                  </a:lnTo>
                  <a:lnTo>
                    <a:pt x="7961651" y="4476891"/>
                  </a:lnTo>
                  <a:lnTo>
                    <a:pt x="7974122" y="4429028"/>
                  </a:lnTo>
                  <a:lnTo>
                    <a:pt x="7986022" y="4380936"/>
                  </a:lnTo>
                  <a:lnTo>
                    <a:pt x="7997347" y="4332620"/>
                  </a:lnTo>
                  <a:lnTo>
                    <a:pt x="8008093" y="4284084"/>
                  </a:lnTo>
                  <a:lnTo>
                    <a:pt x="8018257" y="4235332"/>
                  </a:lnTo>
                  <a:lnTo>
                    <a:pt x="8027835" y="4186367"/>
                  </a:lnTo>
                  <a:lnTo>
                    <a:pt x="8036822" y="4137194"/>
                  </a:lnTo>
                  <a:lnTo>
                    <a:pt x="8045216" y="4087816"/>
                  </a:lnTo>
                  <a:lnTo>
                    <a:pt x="8053011" y="4038236"/>
                  </a:lnTo>
                  <a:lnTo>
                    <a:pt x="8060205" y="3988460"/>
                  </a:lnTo>
                  <a:lnTo>
                    <a:pt x="8066794" y="3938490"/>
                  </a:lnTo>
                  <a:lnTo>
                    <a:pt x="8072773" y="3888330"/>
                  </a:lnTo>
                  <a:lnTo>
                    <a:pt x="8078139" y="3837985"/>
                  </a:lnTo>
                  <a:lnTo>
                    <a:pt x="8082888" y="3787458"/>
                  </a:lnTo>
                  <a:lnTo>
                    <a:pt x="8087017" y="3736753"/>
                  </a:lnTo>
                  <a:lnTo>
                    <a:pt x="8090520" y="3685874"/>
                  </a:lnTo>
                  <a:lnTo>
                    <a:pt x="8093396" y="3634825"/>
                  </a:lnTo>
                  <a:lnTo>
                    <a:pt x="8095639" y="3583609"/>
                  </a:lnTo>
                  <a:lnTo>
                    <a:pt x="8097245" y="3532230"/>
                  </a:lnTo>
                  <a:lnTo>
                    <a:pt x="8098212" y="3480692"/>
                  </a:lnTo>
                  <a:lnTo>
                    <a:pt x="8098536" y="3429000"/>
                  </a:lnTo>
                  <a:lnTo>
                    <a:pt x="8098212" y="3377307"/>
                  </a:lnTo>
                  <a:lnTo>
                    <a:pt x="8097245" y="3325769"/>
                  </a:lnTo>
                  <a:lnTo>
                    <a:pt x="8095639" y="3274390"/>
                  </a:lnTo>
                  <a:lnTo>
                    <a:pt x="8093396" y="3223174"/>
                  </a:lnTo>
                  <a:lnTo>
                    <a:pt x="8090520" y="3172125"/>
                  </a:lnTo>
                  <a:lnTo>
                    <a:pt x="8087017" y="3121246"/>
                  </a:lnTo>
                  <a:lnTo>
                    <a:pt x="8082888" y="3070541"/>
                  </a:lnTo>
                  <a:lnTo>
                    <a:pt x="8078139" y="3020014"/>
                  </a:lnTo>
                  <a:lnTo>
                    <a:pt x="8072773" y="2969669"/>
                  </a:lnTo>
                  <a:lnTo>
                    <a:pt x="8066794" y="2919509"/>
                  </a:lnTo>
                  <a:lnTo>
                    <a:pt x="8060205" y="2869539"/>
                  </a:lnTo>
                  <a:lnTo>
                    <a:pt x="8053011" y="2819763"/>
                  </a:lnTo>
                  <a:lnTo>
                    <a:pt x="8045216" y="2770184"/>
                  </a:lnTo>
                  <a:lnTo>
                    <a:pt x="8036822" y="2720805"/>
                  </a:lnTo>
                  <a:lnTo>
                    <a:pt x="8027835" y="2671632"/>
                  </a:lnTo>
                  <a:lnTo>
                    <a:pt x="8018257" y="2622667"/>
                  </a:lnTo>
                  <a:lnTo>
                    <a:pt x="8008093" y="2573915"/>
                  </a:lnTo>
                  <a:lnTo>
                    <a:pt x="7997347" y="2525379"/>
                  </a:lnTo>
                  <a:lnTo>
                    <a:pt x="7986022" y="2477063"/>
                  </a:lnTo>
                  <a:lnTo>
                    <a:pt x="7974122" y="2428972"/>
                  </a:lnTo>
                  <a:lnTo>
                    <a:pt x="7961651" y="2381108"/>
                  </a:lnTo>
                  <a:lnTo>
                    <a:pt x="7948613" y="2333476"/>
                  </a:lnTo>
                  <a:lnTo>
                    <a:pt x="7935011" y="2286079"/>
                  </a:lnTo>
                  <a:lnTo>
                    <a:pt x="7920850" y="2238922"/>
                  </a:lnTo>
                  <a:lnTo>
                    <a:pt x="7906133" y="2192007"/>
                  </a:lnTo>
                  <a:lnTo>
                    <a:pt x="7890865" y="2145340"/>
                  </a:lnTo>
                  <a:lnTo>
                    <a:pt x="7875048" y="2098924"/>
                  </a:lnTo>
                  <a:lnTo>
                    <a:pt x="7858688" y="2052762"/>
                  </a:lnTo>
                  <a:lnTo>
                    <a:pt x="7841787" y="2006859"/>
                  </a:lnTo>
                  <a:lnTo>
                    <a:pt x="7824349" y="1961218"/>
                  </a:lnTo>
                  <a:lnTo>
                    <a:pt x="7806379" y="1915843"/>
                  </a:lnTo>
                  <a:lnTo>
                    <a:pt x="7787879" y="1870738"/>
                  </a:lnTo>
                  <a:lnTo>
                    <a:pt x="7768855" y="1825908"/>
                  </a:lnTo>
                  <a:lnTo>
                    <a:pt x="7749310" y="1781354"/>
                  </a:lnTo>
                  <a:lnTo>
                    <a:pt x="7729247" y="1737082"/>
                  </a:lnTo>
                  <a:lnTo>
                    <a:pt x="7708670" y="1693096"/>
                  </a:lnTo>
                  <a:lnTo>
                    <a:pt x="7687584" y="1649399"/>
                  </a:lnTo>
                  <a:lnTo>
                    <a:pt x="7665992" y="1605994"/>
                  </a:lnTo>
                  <a:lnTo>
                    <a:pt x="7643898" y="1562887"/>
                  </a:lnTo>
                  <a:lnTo>
                    <a:pt x="7621305" y="1520080"/>
                  </a:lnTo>
                  <a:lnTo>
                    <a:pt x="7598219" y="1477577"/>
                  </a:lnTo>
                  <a:lnTo>
                    <a:pt x="7574641" y="1435383"/>
                  </a:lnTo>
                  <a:lnTo>
                    <a:pt x="7550577" y="1393501"/>
                  </a:lnTo>
                  <a:lnTo>
                    <a:pt x="7526030" y="1351935"/>
                  </a:lnTo>
                  <a:lnTo>
                    <a:pt x="7501004" y="1310688"/>
                  </a:lnTo>
                  <a:lnTo>
                    <a:pt x="7475503" y="1269766"/>
                  </a:lnTo>
                  <a:lnTo>
                    <a:pt x="7449530" y="1229170"/>
                  </a:lnTo>
                  <a:lnTo>
                    <a:pt x="7423089" y="1188906"/>
                  </a:lnTo>
                  <a:lnTo>
                    <a:pt x="7396185" y="1148977"/>
                  </a:lnTo>
                  <a:lnTo>
                    <a:pt x="7368821" y="1109388"/>
                  </a:lnTo>
                  <a:lnTo>
                    <a:pt x="7341001" y="1070140"/>
                  </a:lnTo>
                  <a:lnTo>
                    <a:pt x="7312728" y="1031240"/>
                  </a:lnTo>
                  <a:lnTo>
                    <a:pt x="7284007" y="992690"/>
                  </a:lnTo>
                  <a:lnTo>
                    <a:pt x="7254842" y="954494"/>
                  </a:lnTo>
                  <a:lnTo>
                    <a:pt x="7225235" y="916656"/>
                  </a:lnTo>
                  <a:lnTo>
                    <a:pt x="7195192" y="879180"/>
                  </a:lnTo>
                  <a:lnTo>
                    <a:pt x="7164715" y="842070"/>
                  </a:lnTo>
                  <a:lnTo>
                    <a:pt x="7133809" y="805330"/>
                  </a:lnTo>
                  <a:lnTo>
                    <a:pt x="7102478" y="768963"/>
                  </a:lnTo>
                  <a:lnTo>
                    <a:pt x="7070725" y="732973"/>
                  </a:lnTo>
                  <a:lnTo>
                    <a:pt x="7038555" y="697364"/>
                  </a:lnTo>
                  <a:lnTo>
                    <a:pt x="7005970" y="662141"/>
                  </a:lnTo>
                  <a:lnTo>
                    <a:pt x="6972975" y="627306"/>
                  </a:lnTo>
                  <a:lnTo>
                    <a:pt x="6939574" y="592863"/>
                  </a:lnTo>
                  <a:lnTo>
                    <a:pt x="6905770" y="558817"/>
                  </a:lnTo>
                  <a:lnTo>
                    <a:pt x="6871568" y="525171"/>
                  </a:lnTo>
                  <a:lnTo>
                    <a:pt x="6836970" y="491930"/>
                  </a:lnTo>
                  <a:lnTo>
                    <a:pt x="6801982" y="459096"/>
                  </a:lnTo>
                  <a:lnTo>
                    <a:pt x="6766607" y="426674"/>
                  </a:lnTo>
                  <a:lnTo>
                    <a:pt x="6730848" y="394667"/>
                  </a:lnTo>
                  <a:lnTo>
                    <a:pt x="6694710" y="363080"/>
                  </a:lnTo>
                  <a:lnTo>
                    <a:pt x="6658196" y="331917"/>
                  </a:lnTo>
                  <a:lnTo>
                    <a:pt x="6621310" y="301180"/>
                  </a:lnTo>
                  <a:lnTo>
                    <a:pt x="6584056" y="270874"/>
                  </a:lnTo>
                  <a:lnTo>
                    <a:pt x="6546438" y="241003"/>
                  </a:lnTo>
                  <a:lnTo>
                    <a:pt x="6508460" y="211570"/>
                  </a:lnTo>
                  <a:lnTo>
                    <a:pt x="6470125" y="182580"/>
                  </a:lnTo>
                  <a:lnTo>
                    <a:pt x="6431437" y="154036"/>
                  </a:lnTo>
                  <a:lnTo>
                    <a:pt x="6392401" y="125942"/>
                  </a:lnTo>
                  <a:lnTo>
                    <a:pt x="6353019" y="98302"/>
                  </a:lnTo>
                  <a:lnTo>
                    <a:pt x="6313297" y="71120"/>
                  </a:lnTo>
                  <a:lnTo>
                    <a:pt x="6202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9087" y="0"/>
              <a:ext cx="6935088" cy="68579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08019" y="541019"/>
              <a:ext cx="5775960" cy="5775960"/>
            </a:xfrm>
            <a:custGeom>
              <a:avLst/>
              <a:gdLst/>
              <a:ahLst/>
              <a:cxnLst/>
              <a:rect l="l" t="t" r="r" b="b"/>
              <a:pathLst>
                <a:path w="5775959" h="5775960">
                  <a:moveTo>
                    <a:pt x="2887980" y="0"/>
                  </a:moveTo>
                  <a:lnTo>
                    <a:pt x="2839740" y="394"/>
                  </a:lnTo>
                  <a:lnTo>
                    <a:pt x="2791691" y="1574"/>
                  </a:lnTo>
                  <a:lnTo>
                    <a:pt x="2743840" y="3534"/>
                  </a:lnTo>
                  <a:lnTo>
                    <a:pt x="2696191" y="6266"/>
                  </a:lnTo>
                  <a:lnTo>
                    <a:pt x="2648753" y="9766"/>
                  </a:lnTo>
                  <a:lnTo>
                    <a:pt x="2601529" y="14027"/>
                  </a:lnTo>
                  <a:lnTo>
                    <a:pt x="2554528" y="19042"/>
                  </a:lnTo>
                  <a:lnTo>
                    <a:pt x="2507754" y="24806"/>
                  </a:lnTo>
                  <a:lnTo>
                    <a:pt x="2461214" y="31312"/>
                  </a:lnTo>
                  <a:lnTo>
                    <a:pt x="2414914" y="38555"/>
                  </a:lnTo>
                  <a:lnTo>
                    <a:pt x="2368860" y="46529"/>
                  </a:lnTo>
                  <a:lnTo>
                    <a:pt x="2323058" y="55226"/>
                  </a:lnTo>
                  <a:lnTo>
                    <a:pt x="2277515" y="64641"/>
                  </a:lnTo>
                  <a:lnTo>
                    <a:pt x="2232237" y="74768"/>
                  </a:lnTo>
                  <a:lnTo>
                    <a:pt x="2187229" y="85601"/>
                  </a:lnTo>
                  <a:lnTo>
                    <a:pt x="2142498" y="97134"/>
                  </a:lnTo>
                  <a:lnTo>
                    <a:pt x="2098050" y="109360"/>
                  </a:lnTo>
                  <a:lnTo>
                    <a:pt x="2053891" y="122273"/>
                  </a:lnTo>
                  <a:lnTo>
                    <a:pt x="2010027" y="135868"/>
                  </a:lnTo>
                  <a:lnTo>
                    <a:pt x="1966464" y="150138"/>
                  </a:lnTo>
                  <a:lnTo>
                    <a:pt x="1923209" y="165077"/>
                  </a:lnTo>
                  <a:lnTo>
                    <a:pt x="1880267" y="180678"/>
                  </a:lnTo>
                  <a:lnTo>
                    <a:pt x="1837646" y="196937"/>
                  </a:lnTo>
                  <a:lnTo>
                    <a:pt x="1795349" y="213845"/>
                  </a:lnTo>
                  <a:lnTo>
                    <a:pt x="1753385" y="231399"/>
                  </a:lnTo>
                  <a:lnTo>
                    <a:pt x="1711759" y="249591"/>
                  </a:lnTo>
                  <a:lnTo>
                    <a:pt x="1670478" y="268415"/>
                  </a:lnTo>
                  <a:lnTo>
                    <a:pt x="1629546" y="287865"/>
                  </a:lnTo>
                  <a:lnTo>
                    <a:pt x="1588971" y="307935"/>
                  </a:lnTo>
                  <a:lnTo>
                    <a:pt x="1548759" y="328619"/>
                  </a:lnTo>
                  <a:lnTo>
                    <a:pt x="1508915" y="349910"/>
                  </a:lnTo>
                  <a:lnTo>
                    <a:pt x="1469446" y="371804"/>
                  </a:lnTo>
                  <a:lnTo>
                    <a:pt x="1430358" y="394292"/>
                  </a:lnTo>
                  <a:lnTo>
                    <a:pt x="1391657" y="417370"/>
                  </a:lnTo>
                  <a:lnTo>
                    <a:pt x="1353350" y="441031"/>
                  </a:lnTo>
                  <a:lnTo>
                    <a:pt x="1315442" y="465269"/>
                  </a:lnTo>
                  <a:lnTo>
                    <a:pt x="1277939" y="490079"/>
                  </a:lnTo>
                  <a:lnTo>
                    <a:pt x="1240848" y="515453"/>
                  </a:lnTo>
                  <a:lnTo>
                    <a:pt x="1204175" y="541385"/>
                  </a:lnTo>
                  <a:lnTo>
                    <a:pt x="1167925" y="567870"/>
                  </a:lnTo>
                  <a:lnTo>
                    <a:pt x="1132106" y="594902"/>
                  </a:lnTo>
                  <a:lnTo>
                    <a:pt x="1096722" y="622474"/>
                  </a:lnTo>
                  <a:lnTo>
                    <a:pt x="1061781" y="650580"/>
                  </a:lnTo>
                  <a:lnTo>
                    <a:pt x="1027288" y="679214"/>
                  </a:lnTo>
                  <a:lnTo>
                    <a:pt x="993250" y="708370"/>
                  </a:lnTo>
                  <a:lnTo>
                    <a:pt x="959673" y="738042"/>
                  </a:lnTo>
                  <a:lnTo>
                    <a:pt x="926562" y="768224"/>
                  </a:lnTo>
                  <a:lnTo>
                    <a:pt x="893924" y="798909"/>
                  </a:lnTo>
                  <a:lnTo>
                    <a:pt x="861765" y="830091"/>
                  </a:lnTo>
                  <a:lnTo>
                    <a:pt x="830091" y="861765"/>
                  </a:lnTo>
                  <a:lnTo>
                    <a:pt x="798909" y="893924"/>
                  </a:lnTo>
                  <a:lnTo>
                    <a:pt x="768224" y="926562"/>
                  </a:lnTo>
                  <a:lnTo>
                    <a:pt x="738042" y="959673"/>
                  </a:lnTo>
                  <a:lnTo>
                    <a:pt x="708370" y="993250"/>
                  </a:lnTo>
                  <a:lnTo>
                    <a:pt x="679214" y="1027288"/>
                  </a:lnTo>
                  <a:lnTo>
                    <a:pt x="650580" y="1061781"/>
                  </a:lnTo>
                  <a:lnTo>
                    <a:pt x="622474" y="1096722"/>
                  </a:lnTo>
                  <a:lnTo>
                    <a:pt x="594902" y="1132106"/>
                  </a:lnTo>
                  <a:lnTo>
                    <a:pt x="567870" y="1167925"/>
                  </a:lnTo>
                  <a:lnTo>
                    <a:pt x="541385" y="1204175"/>
                  </a:lnTo>
                  <a:lnTo>
                    <a:pt x="515453" y="1240848"/>
                  </a:lnTo>
                  <a:lnTo>
                    <a:pt x="490079" y="1277939"/>
                  </a:lnTo>
                  <a:lnTo>
                    <a:pt x="465269" y="1315442"/>
                  </a:lnTo>
                  <a:lnTo>
                    <a:pt x="441031" y="1353350"/>
                  </a:lnTo>
                  <a:lnTo>
                    <a:pt x="417370" y="1391657"/>
                  </a:lnTo>
                  <a:lnTo>
                    <a:pt x="394292" y="1430358"/>
                  </a:lnTo>
                  <a:lnTo>
                    <a:pt x="371804" y="1469446"/>
                  </a:lnTo>
                  <a:lnTo>
                    <a:pt x="349910" y="1508915"/>
                  </a:lnTo>
                  <a:lnTo>
                    <a:pt x="328619" y="1548759"/>
                  </a:lnTo>
                  <a:lnTo>
                    <a:pt x="307935" y="1588971"/>
                  </a:lnTo>
                  <a:lnTo>
                    <a:pt x="287865" y="1629546"/>
                  </a:lnTo>
                  <a:lnTo>
                    <a:pt x="268415" y="1670478"/>
                  </a:lnTo>
                  <a:lnTo>
                    <a:pt x="249591" y="1711759"/>
                  </a:lnTo>
                  <a:lnTo>
                    <a:pt x="231399" y="1753385"/>
                  </a:lnTo>
                  <a:lnTo>
                    <a:pt x="213845" y="1795349"/>
                  </a:lnTo>
                  <a:lnTo>
                    <a:pt x="196937" y="1837646"/>
                  </a:lnTo>
                  <a:lnTo>
                    <a:pt x="180678" y="1880267"/>
                  </a:lnTo>
                  <a:lnTo>
                    <a:pt x="165077" y="1923209"/>
                  </a:lnTo>
                  <a:lnTo>
                    <a:pt x="150138" y="1966464"/>
                  </a:lnTo>
                  <a:lnTo>
                    <a:pt x="135868" y="2010027"/>
                  </a:lnTo>
                  <a:lnTo>
                    <a:pt x="122273" y="2053891"/>
                  </a:lnTo>
                  <a:lnTo>
                    <a:pt x="109360" y="2098050"/>
                  </a:lnTo>
                  <a:lnTo>
                    <a:pt x="97134" y="2142498"/>
                  </a:lnTo>
                  <a:lnTo>
                    <a:pt x="85601" y="2187229"/>
                  </a:lnTo>
                  <a:lnTo>
                    <a:pt x="74768" y="2232237"/>
                  </a:lnTo>
                  <a:lnTo>
                    <a:pt x="64641" y="2277515"/>
                  </a:lnTo>
                  <a:lnTo>
                    <a:pt x="55226" y="2323058"/>
                  </a:lnTo>
                  <a:lnTo>
                    <a:pt x="46529" y="2368860"/>
                  </a:lnTo>
                  <a:lnTo>
                    <a:pt x="38555" y="2414914"/>
                  </a:lnTo>
                  <a:lnTo>
                    <a:pt x="31312" y="2461214"/>
                  </a:lnTo>
                  <a:lnTo>
                    <a:pt x="24806" y="2507754"/>
                  </a:lnTo>
                  <a:lnTo>
                    <a:pt x="19042" y="2554528"/>
                  </a:lnTo>
                  <a:lnTo>
                    <a:pt x="14027" y="2601529"/>
                  </a:lnTo>
                  <a:lnTo>
                    <a:pt x="9766" y="2648753"/>
                  </a:lnTo>
                  <a:lnTo>
                    <a:pt x="6266" y="2696191"/>
                  </a:lnTo>
                  <a:lnTo>
                    <a:pt x="3534" y="2743840"/>
                  </a:lnTo>
                  <a:lnTo>
                    <a:pt x="1574" y="2791691"/>
                  </a:lnTo>
                  <a:lnTo>
                    <a:pt x="394" y="2839740"/>
                  </a:lnTo>
                  <a:lnTo>
                    <a:pt x="0" y="2887979"/>
                  </a:lnTo>
                  <a:lnTo>
                    <a:pt x="394" y="2936219"/>
                  </a:lnTo>
                  <a:lnTo>
                    <a:pt x="1574" y="2984268"/>
                  </a:lnTo>
                  <a:lnTo>
                    <a:pt x="3534" y="3032119"/>
                  </a:lnTo>
                  <a:lnTo>
                    <a:pt x="6266" y="3079768"/>
                  </a:lnTo>
                  <a:lnTo>
                    <a:pt x="9766" y="3127206"/>
                  </a:lnTo>
                  <a:lnTo>
                    <a:pt x="14027" y="3174430"/>
                  </a:lnTo>
                  <a:lnTo>
                    <a:pt x="19042" y="3221431"/>
                  </a:lnTo>
                  <a:lnTo>
                    <a:pt x="24806" y="3268205"/>
                  </a:lnTo>
                  <a:lnTo>
                    <a:pt x="31312" y="3314745"/>
                  </a:lnTo>
                  <a:lnTo>
                    <a:pt x="38555" y="3361045"/>
                  </a:lnTo>
                  <a:lnTo>
                    <a:pt x="46529" y="3407099"/>
                  </a:lnTo>
                  <a:lnTo>
                    <a:pt x="55226" y="3452901"/>
                  </a:lnTo>
                  <a:lnTo>
                    <a:pt x="64641" y="3498444"/>
                  </a:lnTo>
                  <a:lnTo>
                    <a:pt x="74768" y="3543722"/>
                  </a:lnTo>
                  <a:lnTo>
                    <a:pt x="85601" y="3588730"/>
                  </a:lnTo>
                  <a:lnTo>
                    <a:pt x="97134" y="3633461"/>
                  </a:lnTo>
                  <a:lnTo>
                    <a:pt x="109360" y="3677909"/>
                  </a:lnTo>
                  <a:lnTo>
                    <a:pt x="122273" y="3722068"/>
                  </a:lnTo>
                  <a:lnTo>
                    <a:pt x="135868" y="3765932"/>
                  </a:lnTo>
                  <a:lnTo>
                    <a:pt x="150138" y="3809495"/>
                  </a:lnTo>
                  <a:lnTo>
                    <a:pt x="165077" y="3852750"/>
                  </a:lnTo>
                  <a:lnTo>
                    <a:pt x="180678" y="3895692"/>
                  </a:lnTo>
                  <a:lnTo>
                    <a:pt x="196937" y="3938313"/>
                  </a:lnTo>
                  <a:lnTo>
                    <a:pt x="213845" y="3980610"/>
                  </a:lnTo>
                  <a:lnTo>
                    <a:pt x="231399" y="4022574"/>
                  </a:lnTo>
                  <a:lnTo>
                    <a:pt x="249591" y="4064200"/>
                  </a:lnTo>
                  <a:lnTo>
                    <a:pt x="268415" y="4105481"/>
                  </a:lnTo>
                  <a:lnTo>
                    <a:pt x="287865" y="4146413"/>
                  </a:lnTo>
                  <a:lnTo>
                    <a:pt x="307935" y="4186988"/>
                  </a:lnTo>
                  <a:lnTo>
                    <a:pt x="328619" y="4227200"/>
                  </a:lnTo>
                  <a:lnTo>
                    <a:pt x="349910" y="4267044"/>
                  </a:lnTo>
                  <a:lnTo>
                    <a:pt x="371804" y="4306513"/>
                  </a:lnTo>
                  <a:lnTo>
                    <a:pt x="394292" y="4345601"/>
                  </a:lnTo>
                  <a:lnTo>
                    <a:pt x="417370" y="4384302"/>
                  </a:lnTo>
                  <a:lnTo>
                    <a:pt x="441031" y="4422609"/>
                  </a:lnTo>
                  <a:lnTo>
                    <a:pt x="465269" y="4460517"/>
                  </a:lnTo>
                  <a:lnTo>
                    <a:pt x="490079" y="4498020"/>
                  </a:lnTo>
                  <a:lnTo>
                    <a:pt x="515453" y="4535111"/>
                  </a:lnTo>
                  <a:lnTo>
                    <a:pt x="541385" y="4571784"/>
                  </a:lnTo>
                  <a:lnTo>
                    <a:pt x="567870" y="4608034"/>
                  </a:lnTo>
                  <a:lnTo>
                    <a:pt x="594902" y="4643853"/>
                  </a:lnTo>
                  <a:lnTo>
                    <a:pt x="622474" y="4679237"/>
                  </a:lnTo>
                  <a:lnTo>
                    <a:pt x="650580" y="4714178"/>
                  </a:lnTo>
                  <a:lnTo>
                    <a:pt x="679214" y="4748671"/>
                  </a:lnTo>
                  <a:lnTo>
                    <a:pt x="708370" y="4782709"/>
                  </a:lnTo>
                  <a:lnTo>
                    <a:pt x="738042" y="4816286"/>
                  </a:lnTo>
                  <a:lnTo>
                    <a:pt x="768224" y="4849397"/>
                  </a:lnTo>
                  <a:lnTo>
                    <a:pt x="798909" y="4882035"/>
                  </a:lnTo>
                  <a:lnTo>
                    <a:pt x="830091" y="4914194"/>
                  </a:lnTo>
                  <a:lnTo>
                    <a:pt x="861765" y="4945868"/>
                  </a:lnTo>
                  <a:lnTo>
                    <a:pt x="893924" y="4977050"/>
                  </a:lnTo>
                  <a:lnTo>
                    <a:pt x="926562" y="5007735"/>
                  </a:lnTo>
                  <a:lnTo>
                    <a:pt x="959673" y="5037917"/>
                  </a:lnTo>
                  <a:lnTo>
                    <a:pt x="993250" y="5067589"/>
                  </a:lnTo>
                  <a:lnTo>
                    <a:pt x="1027288" y="5096745"/>
                  </a:lnTo>
                  <a:lnTo>
                    <a:pt x="1061781" y="5125379"/>
                  </a:lnTo>
                  <a:lnTo>
                    <a:pt x="1096722" y="5153485"/>
                  </a:lnTo>
                  <a:lnTo>
                    <a:pt x="1132106" y="5181057"/>
                  </a:lnTo>
                  <a:lnTo>
                    <a:pt x="1167925" y="5208089"/>
                  </a:lnTo>
                  <a:lnTo>
                    <a:pt x="1204175" y="5234574"/>
                  </a:lnTo>
                  <a:lnTo>
                    <a:pt x="1240848" y="5260506"/>
                  </a:lnTo>
                  <a:lnTo>
                    <a:pt x="1277939" y="5285880"/>
                  </a:lnTo>
                  <a:lnTo>
                    <a:pt x="1315442" y="5310690"/>
                  </a:lnTo>
                  <a:lnTo>
                    <a:pt x="1353350" y="5334928"/>
                  </a:lnTo>
                  <a:lnTo>
                    <a:pt x="1391657" y="5358589"/>
                  </a:lnTo>
                  <a:lnTo>
                    <a:pt x="1430358" y="5381667"/>
                  </a:lnTo>
                  <a:lnTo>
                    <a:pt x="1469446" y="5404155"/>
                  </a:lnTo>
                  <a:lnTo>
                    <a:pt x="1508915" y="5426049"/>
                  </a:lnTo>
                  <a:lnTo>
                    <a:pt x="1548759" y="5447340"/>
                  </a:lnTo>
                  <a:lnTo>
                    <a:pt x="1588971" y="5468024"/>
                  </a:lnTo>
                  <a:lnTo>
                    <a:pt x="1629546" y="5488094"/>
                  </a:lnTo>
                  <a:lnTo>
                    <a:pt x="1670478" y="5507544"/>
                  </a:lnTo>
                  <a:lnTo>
                    <a:pt x="1711759" y="5526368"/>
                  </a:lnTo>
                  <a:lnTo>
                    <a:pt x="1753385" y="5544560"/>
                  </a:lnTo>
                  <a:lnTo>
                    <a:pt x="1795349" y="5562114"/>
                  </a:lnTo>
                  <a:lnTo>
                    <a:pt x="1837646" y="5579022"/>
                  </a:lnTo>
                  <a:lnTo>
                    <a:pt x="1880267" y="5595281"/>
                  </a:lnTo>
                  <a:lnTo>
                    <a:pt x="1923209" y="5610882"/>
                  </a:lnTo>
                  <a:lnTo>
                    <a:pt x="1966464" y="5625821"/>
                  </a:lnTo>
                  <a:lnTo>
                    <a:pt x="2010027" y="5640091"/>
                  </a:lnTo>
                  <a:lnTo>
                    <a:pt x="2053891" y="5653686"/>
                  </a:lnTo>
                  <a:lnTo>
                    <a:pt x="2098050" y="5666599"/>
                  </a:lnTo>
                  <a:lnTo>
                    <a:pt x="2142498" y="5678825"/>
                  </a:lnTo>
                  <a:lnTo>
                    <a:pt x="2187229" y="5690358"/>
                  </a:lnTo>
                  <a:lnTo>
                    <a:pt x="2232237" y="5701191"/>
                  </a:lnTo>
                  <a:lnTo>
                    <a:pt x="2277515" y="5711318"/>
                  </a:lnTo>
                  <a:lnTo>
                    <a:pt x="2323058" y="5720733"/>
                  </a:lnTo>
                  <a:lnTo>
                    <a:pt x="2368860" y="5729430"/>
                  </a:lnTo>
                  <a:lnTo>
                    <a:pt x="2414914" y="5737404"/>
                  </a:lnTo>
                  <a:lnTo>
                    <a:pt x="2461214" y="5744647"/>
                  </a:lnTo>
                  <a:lnTo>
                    <a:pt x="2507754" y="5751153"/>
                  </a:lnTo>
                  <a:lnTo>
                    <a:pt x="2554528" y="5756917"/>
                  </a:lnTo>
                  <a:lnTo>
                    <a:pt x="2601529" y="5761932"/>
                  </a:lnTo>
                  <a:lnTo>
                    <a:pt x="2648753" y="5766193"/>
                  </a:lnTo>
                  <a:lnTo>
                    <a:pt x="2696191" y="5769693"/>
                  </a:lnTo>
                  <a:lnTo>
                    <a:pt x="2743840" y="5772425"/>
                  </a:lnTo>
                  <a:lnTo>
                    <a:pt x="2791691" y="5774385"/>
                  </a:lnTo>
                  <a:lnTo>
                    <a:pt x="2839740" y="5775565"/>
                  </a:lnTo>
                  <a:lnTo>
                    <a:pt x="2887980" y="5775959"/>
                  </a:lnTo>
                  <a:lnTo>
                    <a:pt x="2936219" y="5775565"/>
                  </a:lnTo>
                  <a:lnTo>
                    <a:pt x="2984268" y="5774385"/>
                  </a:lnTo>
                  <a:lnTo>
                    <a:pt x="3032119" y="5772425"/>
                  </a:lnTo>
                  <a:lnTo>
                    <a:pt x="3079768" y="5769693"/>
                  </a:lnTo>
                  <a:lnTo>
                    <a:pt x="3127206" y="5766193"/>
                  </a:lnTo>
                  <a:lnTo>
                    <a:pt x="3174430" y="5761932"/>
                  </a:lnTo>
                  <a:lnTo>
                    <a:pt x="3221431" y="5756917"/>
                  </a:lnTo>
                  <a:lnTo>
                    <a:pt x="3268205" y="5751153"/>
                  </a:lnTo>
                  <a:lnTo>
                    <a:pt x="3314745" y="5744647"/>
                  </a:lnTo>
                  <a:lnTo>
                    <a:pt x="3361045" y="5737404"/>
                  </a:lnTo>
                  <a:lnTo>
                    <a:pt x="3407099" y="5729430"/>
                  </a:lnTo>
                  <a:lnTo>
                    <a:pt x="3452901" y="5720733"/>
                  </a:lnTo>
                  <a:lnTo>
                    <a:pt x="3498444" y="5711318"/>
                  </a:lnTo>
                  <a:lnTo>
                    <a:pt x="3543722" y="5701191"/>
                  </a:lnTo>
                  <a:lnTo>
                    <a:pt x="3588730" y="5690358"/>
                  </a:lnTo>
                  <a:lnTo>
                    <a:pt x="3633461" y="5678825"/>
                  </a:lnTo>
                  <a:lnTo>
                    <a:pt x="3677909" y="5666599"/>
                  </a:lnTo>
                  <a:lnTo>
                    <a:pt x="3722068" y="5653686"/>
                  </a:lnTo>
                  <a:lnTo>
                    <a:pt x="3765932" y="5640091"/>
                  </a:lnTo>
                  <a:lnTo>
                    <a:pt x="3809495" y="5625821"/>
                  </a:lnTo>
                  <a:lnTo>
                    <a:pt x="3852750" y="5610882"/>
                  </a:lnTo>
                  <a:lnTo>
                    <a:pt x="3895692" y="5595281"/>
                  </a:lnTo>
                  <a:lnTo>
                    <a:pt x="3938313" y="5579022"/>
                  </a:lnTo>
                  <a:lnTo>
                    <a:pt x="3980610" y="5562114"/>
                  </a:lnTo>
                  <a:lnTo>
                    <a:pt x="4022574" y="5544560"/>
                  </a:lnTo>
                  <a:lnTo>
                    <a:pt x="4064200" y="5526368"/>
                  </a:lnTo>
                  <a:lnTo>
                    <a:pt x="4105481" y="5507544"/>
                  </a:lnTo>
                  <a:lnTo>
                    <a:pt x="4146413" y="5488094"/>
                  </a:lnTo>
                  <a:lnTo>
                    <a:pt x="4186988" y="5468024"/>
                  </a:lnTo>
                  <a:lnTo>
                    <a:pt x="4227200" y="5447340"/>
                  </a:lnTo>
                  <a:lnTo>
                    <a:pt x="4267044" y="5426049"/>
                  </a:lnTo>
                  <a:lnTo>
                    <a:pt x="4306513" y="5404155"/>
                  </a:lnTo>
                  <a:lnTo>
                    <a:pt x="4345601" y="5381667"/>
                  </a:lnTo>
                  <a:lnTo>
                    <a:pt x="4384302" y="5358589"/>
                  </a:lnTo>
                  <a:lnTo>
                    <a:pt x="4422609" y="5334928"/>
                  </a:lnTo>
                  <a:lnTo>
                    <a:pt x="4460517" y="5310690"/>
                  </a:lnTo>
                  <a:lnTo>
                    <a:pt x="4498020" y="5285880"/>
                  </a:lnTo>
                  <a:lnTo>
                    <a:pt x="4535111" y="5260506"/>
                  </a:lnTo>
                  <a:lnTo>
                    <a:pt x="4571784" y="5234574"/>
                  </a:lnTo>
                  <a:lnTo>
                    <a:pt x="4608034" y="5208089"/>
                  </a:lnTo>
                  <a:lnTo>
                    <a:pt x="4643853" y="5181057"/>
                  </a:lnTo>
                  <a:lnTo>
                    <a:pt x="4679237" y="5153485"/>
                  </a:lnTo>
                  <a:lnTo>
                    <a:pt x="4714178" y="5125379"/>
                  </a:lnTo>
                  <a:lnTo>
                    <a:pt x="4748671" y="5096745"/>
                  </a:lnTo>
                  <a:lnTo>
                    <a:pt x="4782709" y="5067589"/>
                  </a:lnTo>
                  <a:lnTo>
                    <a:pt x="4816286" y="5037917"/>
                  </a:lnTo>
                  <a:lnTo>
                    <a:pt x="4849397" y="5007735"/>
                  </a:lnTo>
                  <a:lnTo>
                    <a:pt x="4882035" y="4977050"/>
                  </a:lnTo>
                  <a:lnTo>
                    <a:pt x="4914194" y="4945868"/>
                  </a:lnTo>
                  <a:lnTo>
                    <a:pt x="4945868" y="4914194"/>
                  </a:lnTo>
                  <a:lnTo>
                    <a:pt x="4977050" y="4882035"/>
                  </a:lnTo>
                  <a:lnTo>
                    <a:pt x="5007735" y="4849397"/>
                  </a:lnTo>
                  <a:lnTo>
                    <a:pt x="5037917" y="4816286"/>
                  </a:lnTo>
                  <a:lnTo>
                    <a:pt x="5067589" y="4782709"/>
                  </a:lnTo>
                  <a:lnTo>
                    <a:pt x="5096745" y="4748671"/>
                  </a:lnTo>
                  <a:lnTo>
                    <a:pt x="5125379" y="4714178"/>
                  </a:lnTo>
                  <a:lnTo>
                    <a:pt x="5153485" y="4679237"/>
                  </a:lnTo>
                  <a:lnTo>
                    <a:pt x="5181057" y="4643853"/>
                  </a:lnTo>
                  <a:lnTo>
                    <a:pt x="5208089" y="4608034"/>
                  </a:lnTo>
                  <a:lnTo>
                    <a:pt x="5234574" y="4571784"/>
                  </a:lnTo>
                  <a:lnTo>
                    <a:pt x="5260506" y="4535111"/>
                  </a:lnTo>
                  <a:lnTo>
                    <a:pt x="5285880" y="4498020"/>
                  </a:lnTo>
                  <a:lnTo>
                    <a:pt x="5310690" y="4460517"/>
                  </a:lnTo>
                  <a:lnTo>
                    <a:pt x="5334928" y="4422609"/>
                  </a:lnTo>
                  <a:lnTo>
                    <a:pt x="5358589" y="4384302"/>
                  </a:lnTo>
                  <a:lnTo>
                    <a:pt x="5381667" y="4345601"/>
                  </a:lnTo>
                  <a:lnTo>
                    <a:pt x="5404155" y="4306513"/>
                  </a:lnTo>
                  <a:lnTo>
                    <a:pt x="5426049" y="4267044"/>
                  </a:lnTo>
                  <a:lnTo>
                    <a:pt x="5447340" y="4227200"/>
                  </a:lnTo>
                  <a:lnTo>
                    <a:pt x="5468024" y="4186988"/>
                  </a:lnTo>
                  <a:lnTo>
                    <a:pt x="5488094" y="4146413"/>
                  </a:lnTo>
                  <a:lnTo>
                    <a:pt x="5507544" y="4105481"/>
                  </a:lnTo>
                  <a:lnTo>
                    <a:pt x="5526368" y="4064200"/>
                  </a:lnTo>
                  <a:lnTo>
                    <a:pt x="5544560" y="4022574"/>
                  </a:lnTo>
                  <a:lnTo>
                    <a:pt x="5562114" y="3980610"/>
                  </a:lnTo>
                  <a:lnTo>
                    <a:pt x="5579022" y="3938313"/>
                  </a:lnTo>
                  <a:lnTo>
                    <a:pt x="5595281" y="3895692"/>
                  </a:lnTo>
                  <a:lnTo>
                    <a:pt x="5610882" y="3852750"/>
                  </a:lnTo>
                  <a:lnTo>
                    <a:pt x="5625821" y="3809495"/>
                  </a:lnTo>
                  <a:lnTo>
                    <a:pt x="5640091" y="3765932"/>
                  </a:lnTo>
                  <a:lnTo>
                    <a:pt x="5653686" y="3722068"/>
                  </a:lnTo>
                  <a:lnTo>
                    <a:pt x="5666599" y="3677909"/>
                  </a:lnTo>
                  <a:lnTo>
                    <a:pt x="5678825" y="3633461"/>
                  </a:lnTo>
                  <a:lnTo>
                    <a:pt x="5690358" y="3588730"/>
                  </a:lnTo>
                  <a:lnTo>
                    <a:pt x="5701191" y="3543722"/>
                  </a:lnTo>
                  <a:lnTo>
                    <a:pt x="5711318" y="3498444"/>
                  </a:lnTo>
                  <a:lnTo>
                    <a:pt x="5720733" y="3452901"/>
                  </a:lnTo>
                  <a:lnTo>
                    <a:pt x="5729430" y="3407099"/>
                  </a:lnTo>
                  <a:lnTo>
                    <a:pt x="5737404" y="3361045"/>
                  </a:lnTo>
                  <a:lnTo>
                    <a:pt x="5744647" y="3314745"/>
                  </a:lnTo>
                  <a:lnTo>
                    <a:pt x="5751153" y="3268205"/>
                  </a:lnTo>
                  <a:lnTo>
                    <a:pt x="5756917" y="3221431"/>
                  </a:lnTo>
                  <a:lnTo>
                    <a:pt x="5761932" y="3174430"/>
                  </a:lnTo>
                  <a:lnTo>
                    <a:pt x="5766193" y="3127206"/>
                  </a:lnTo>
                  <a:lnTo>
                    <a:pt x="5769693" y="3079768"/>
                  </a:lnTo>
                  <a:lnTo>
                    <a:pt x="5772425" y="3032119"/>
                  </a:lnTo>
                  <a:lnTo>
                    <a:pt x="5774385" y="2984268"/>
                  </a:lnTo>
                  <a:lnTo>
                    <a:pt x="5775565" y="2936219"/>
                  </a:lnTo>
                  <a:lnTo>
                    <a:pt x="5775959" y="2887979"/>
                  </a:lnTo>
                  <a:lnTo>
                    <a:pt x="5775565" y="2839740"/>
                  </a:lnTo>
                  <a:lnTo>
                    <a:pt x="5774385" y="2791691"/>
                  </a:lnTo>
                  <a:lnTo>
                    <a:pt x="5772425" y="2743840"/>
                  </a:lnTo>
                  <a:lnTo>
                    <a:pt x="5769693" y="2696191"/>
                  </a:lnTo>
                  <a:lnTo>
                    <a:pt x="5766193" y="2648753"/>
                  </a:lnTo>
                  <a:lnTo>
                    <a:pt x="5761932" y="2601529"/>
                  </a:lnTo>
                  <a:lnTo>
                    <a:pt x="5756917" y="2554528"/>
                  </a:lnTo>
                  <a:lnTo>
                    <a:pt x="5751153" y="2507754"/>
                  </a:lnTo>
                  <a:lnTo>
                    <a:pt x="5744647" y="2461214"/>
                  </a:lnTo>
                  <a:lnTo>
                    <a:pt x="5737404" y="2414914"/>
                  </a:lnTo>
                  <a:lnTo>
                    <a:pt x="5729430" y="2368860"/>
                  </a:lnTo>
                  <a:lnTo>
                    <a:pt x="5720733" y="2323058"/>
                  </a:lnTo>
                  <a:lnTo>
                    <a:pt x="5711318" y="2277515"/>
                  </a:lnTo>
                  <a:lnTo>
                    <a:pt x="5701191" y="2232237"/>
                  </a:lnTo>
                  <a:lnTo>
                    <a:pt x="5690358" y="2187229"/>
                  </a:lnTo>
                  <a:lnTo>
                    <a:pt x="5678825" y="2142498"/>
                  </a:lnTo>
                  <a:lnTo>
                    <a:pt x="5666599" y="2098050"/>
                  </a:lnTo>
                  <a:lnTo>
                    <a:pt x="5653686" y="2053891"/>
                  </a:lnTo>
                  <a:lnTo>
                    <a:pt x="5640091" y="2010027"/>
                  </a:lnTo>
                  <a:lnTo>
                    <a:pt x="5625821" y="1966464"/>
                  </a:lnTo>
                  <a:lnTo>
                    <a:pt x="5610882" y="1923209"/>
                  </a:lnTo>
                  <a:lnTo>
                    <a:pt x="5595281" y="1880267"/>
                  </a:lnTo>
                  <a:lnTo>
                    <a:pt x="5579022" y="1837646"/>
                  </a:lnTo>
                  <a:lnTo>
                    <a:pt x="5562114" y="1795349"/>
                  </a:lnTo>
                  <a:lnTo>
                    <a:pt x="5544560" y="1753385"/>
                  </a:lnTo>
                  <a:lnTo>
                    <a:pt x="5526368" y="1711759"/>
                  </a:lnTo>
                  <a:lnTo>
                    <a:pt x="5507544" y="1670478"/>
                  </a:lnTo>
                  <a:lnTo>
                    <a:pt x="5488094" y="1629546"/>
                  </a:lnTo>
                  <a:lnTo>
                    <a:pt x="5468024" y="1588971"/>
                  </a:lnTo>
                  <a:lnTo>
                    <a:pt x="5447340" y="1548759"/>
                  </a:lnTo>
                  <a:lnTo>
                    <a:pt x="5426049" y="1508915"/>
                  </a:lnTo>
                  <a:lnTo>
                    <a:pt x="5404155" y="1469446"/>
                  </a:lnTo>
                  <a:lnTo>
                    <a:pt x="5381667" y="1430358"/>
                  </a:lnTo>
                  <a:lnTo>
                    <a:pt x="5358589" y="1391657"/>
                  </a:lnTo>
                  <a:lnTo>
                    <a:pt x="5334928" y="1353350"/>
                  </a:lnTo>
                  <a:lnTo>
                    <a:pt x="5310690" y="1315442"/>
                  </a:lnTo>
                  <a:lnTo>
                    <a:pt x="5285880" y="1277939"/>
                  </a:lnTo>
                  <a:lnTo>
                    <a:pt x="5260506" y="1240848"/>
                  </a:lnTo>
                  <a:lnTo>
                    <a:pt x="5234574" y="1204175"/>
                  </a:lnTo>
                  <a:lnTo>
                    <a:pt x="5208089" y="1167925"/>
                  </a:lnTo>
                  <a:lnTo>
                    <a:pt x="5181057" y="1132106"/>
                  </a:lnTo>
                  <a:lnTo>
                    <a:pt x="5153485" y="1096722"/>
                  </a:lnTo>
                  <a:lnTo>
                    <a:pt x="5125379" y="1061781"/>
                  </a:lnTo>
                  <a:lnTo>
                    <a:pt x="5096745" y="1027288"/>
                  </a:lnTo>
                  <a:lnTo>
                    <a:pt x="5067589" y="993250"/>
                  </a:lnTo>
                  <a:lnTo>
                    <a:pt x="5037917" y="959673"/>
                  </a:lnTo>
                  <a:lnTo>
                    <a:pt x="5007735" y="926562"/>
                  </a:lnTo>
                  <a:lnTo>
                    <a:pt x="4977050" y="893924"/>
                  </a:lnTo>
                  <a:lnTo>
                    <a:pt x="4945868" y="861765"/>
                  </a:lnTo>
                  <a:lnTo>
                    <a:pt x="4914194" y="830091"/>
                  </a:lnTo>
                  <a:lnTo>
                    <a:pt x="4882035" y="798909"/>
                  </a:lnTo>
                  <a:lnTo>
                    <a:pt x="4849397" y="768224"/>
                  </a:lnTo>
                  <a:lnTo>
                    <a:pt x="4816286" y="738042"/>
                  </a:lnTo>
                  <a:lnTo>
                    <a:pt x="4782709" y="708370"/>
                  </a:lnTo>
                  <a:lnTo>
                    <a:pt x="4748671" y="679214"/>
                  </a:lnTo>
                  <a:lnTo>
                    <a:pt x="4714178" y="650580"/>
                  </a:lnTo>
                  <a:lnTo>
                    <a:pt x="4679237" y="622474"/>
                  </a:lnTo>
                  <a:lnTo>
                    <a:pt x="4643853" y="594902"/>
                  </a:lnTo>
                  <a:lnTo>
                    <a:pt x="4608034" y="567870"/>
                  </a:lnTo>
                  <a:lnTo>
                    <a:pt x="4571784" y="541385"/>
                  </a:lnTo>
                  <a:lnTo>
                    <a:pt x="4535111" y="515453"/>
                  </a:lnTo>
                  <a:lnTo>
                    <a:pt x="4498020" y="490079"/>
                  </a:lnTo>
                  <a:lnTo>
                    <a:pt x="4460517" y="465269"/>
                  </a:lnTo>
                  <a:lnTo>
                    <a:pt x="4422609" y="441031"/>
                  </a:lnTo>
                  <a:lnTo>
                    <a:pt x="4384302" y="417370"/>
                  </a:lnTo>
                  <a:lnTo>
                    <a:pt x="4345601" y="394292"/>
                  </a:lnTo>
                  <a:lnTo>
                    <a:pt x="4306513" y="371804"/>
                  </a:lnTo>
                  <a:lnTo>
                    <a:pt x="4267044" y="349910"/>
                  </a:lnTo>
                  <a:lnTo>
                    <a:pt x="4227200" y="328619"/>
                  </a:lnTo>
                  <a:lnTo>
                    <a:pt x="4186988" y="307935"/>
                  </a:lnTo>
                  <a:lnTo>
                    <a:pt x="4146413" y="287865"/>
                  </a:lnTo>
                  <a:lnTo>
                    <a:pt x="4105481" y="268415"/>
                  </a:lnTo>
                  <a:lnTo>
                    <a:pt x="4064200" y="249591"/>
                  </a:lnTo>
                  <a:lnTo>
                    <a:pt x="4022574" y="231399"/>
                  </a:lnTo>
                  <a:lnTo>
                    <a:pt x="3980610" y="213845"/>
                  </a:lnTo>
                  <a:lnTo>
                    <a:pt x="3938313" y="196937"/>
                  </a:lnTo>
                  <a:lnTo>
                    <a:pt x="3895692" y="180678"/>
                  </a:lnTo>
                  <a:lnTo>
                    <a:pt x="3852750" y="165077"/>
                  </a:lnTo>
                  <a:lnTo>
                    <a:pt x="3809495" y="150138"/>
                  </a:lnTo>
                  <a:lnTo>
                    <a:pt x="3765932" y="135868"/>
                  </a:lnTo>
                  <a:lnTo>
                    <a:pt x="3722068" y="122273"/>
                  </a:lnTo>
                  <a:lnTo>
                    <a:pt x="3677909" y="109360"/>
                  </a:lnTo>
                  <a:lnTo>
                    <a:pt x="3633461" y="97134"/>
                  </a:lnTo>
                  <a:lnTo>
                    <a:pt x="3588730" y="85601"/>
                  </a:lnTo>
                  <a:lnTo>
                    <a:pt x="3543722" y="74768"/>
                  </a:lnTo>
                  <a:lnTo>
                    <a:pt x="3498444" y="64641"/>
                  </a:lnTo>
                  <a:lnTo>
                    <a:pt x="3452901" y="55226"/>
                  </a:lnTo>
                  <a:lnTo>
                    <a:pt x="3407099" y="46529"/>
                  </a:lnTo>
                  <a:lnTo>
                    <a:pt x="3361045" y="38555"/>
                  </a:lnTo>
                  <a:lnTo>
                    <a:pt x="3314745" y="31312"/>
                  </a:lnTo>
                  <a:lnTo>
                    <a:pt x="3268205" y="24806"/>
                  </a:lnTo>
                  <a:lnTo>
                    <a:pt x="3221431" y="19042"/>
                  </a:lnTo>
                  <a:lnTo>
                    <a:pt x="3174430" y="14027"/>
                  </a:lnTo>
                  <a:lnTo>
                    <a:pt x="3127206" y="9766"/>
                  </a:lnTo>
                  <a:lnTo>
                    <a:pt x="3079768" y="6266"/>
                  </a:lnTo>
                  <a:lnTo>
                    <a:pt x="3032119" y="3534"/>
                  </a:lnTo>
                  <a:lnTo>
                    <a:pt x="2984268" y="1574"/>
                  </a:lnTo>
                  <a:lnTo>
                    <a:pt x="2936219" y="394"/>
                  </a:lnTo>
                  <a:lnTo>
                    <a:pt x="2887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9351" y="1292351"/>
              <a:ext cx="4234434" cy="423443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58283" y="1891283"/>
              <a:ext cx="3075940" cy="3075940"/>
            </a:xfrm>
            <a:custGeom>
              <a:avLst/>
              <a:gdLst/>
              <a:ahLst/>
              <a:cxnLst/>
              <a:rect l="l" t="t" r="r" b="b"/>
              <a:pathLst>
                <a:path w="3075940" h="3075940">
                  <a:moveTo>
                    <a:pt x="1537715" y="0"/>
                  </a:moveTo>
                  <a:lnTo>
                    <a:pt x="1489820" y="731"/>
                  </a:lnTo>
                  <a:lnTo>
                    <a:pt x="1442289" y="2912"/>
                  </a:lnTo>
                  <a:lnTo>
                    <a:pt x="1395145" y="6521"/>
                  </a:lnTo>
                  <a:lnTo>
                    <a:pt x="1348407" y="11537"/>
                  </a:lnTo>
                  <a:lnTo>
                    <a:pt x="1302098" y="17938"/>
                  </a:lnTo>
                  <a:lnTo>
                    <a:pt x="1256239" y="25704"/>
                  </a:lnTo>
                  <a:lnTo>
                    <a:pt x="1210850" y="34812"/>
                  </a:lnTo>
                  <a:lnTo>
                    <a:pt x="1165954" y="45243"/>
                  </a:lnTo>
                  <a:lnTo>
                    <a:pt x="1121572" y="56973"/>
                  </a:lnTo>
                  <a:lnTo>
                    <a:pt x="1077724" y="69983"/>
                  </a:lnTo>
                  <a:lnTo>
                    <a:pt x="1034433" y="84251"/>
                  </a:lnTo>
                  <a:lnTo>
                    <a:pt x="991719" y="99755"/>
                  </a:lnTo>
                  <a:lnTo>
                    <a:pt x="949603" y="116475"/>
                  </a:lnTo>
                  <a:lnTo>
                    <a:pt x="908108" y="134388"/>
                  </a:lnTo>
                  <a:lnTo>
                    <a:pt x="867253" y="153475"/>
                  </a:lnTo>
                  <a:lnTo>
                    <a:pt x="827061" y="173713"/>
                  </a:lnTo>
                  <a:lnTo>
                    <a:pt x="787553" y="195082"/>
                  </a:lnTo>
                  <a:lnTo>
                    <a:pt x="748750" y="217559"/>
                  </a:lnTo>
                  <a:lnTo>
                    <a:pt x="710672" y="241124"/>
                  </a:lnTo>
                  <a:lnTo>
                    <a:pt x="673343" y="265756"/>
                  </a:lnTo>
                  <a:lnTo>
                    <a:pt x="636782" y="291433"/>
                  </a:lnTo>
                  <a:lnTo>
                    <a:pt x="601011" y="318134"/>
                  </a:lnTo>
                  <a:lnTo>
                    <a:pt x="566052" y="345837"/>
                  </a:lnTo>
                  <a:lnTo>
                    <a:pt x="531925" y="374522"/>
                  </a:lnTo>
                  <a:lnTo>
                    <a:pt x="498651" y="404168"/>
                  </a:lnTo>
                  <a:lnTo>
                    <a:pt x="466253" y="434752"/>
                  </a:lnTo>
                  <a:lnTo>
                    <a:pt x="434752" y="466253"/>
                  </a:lnTo>
                  <a:lnTo>
                    <a:pt x="404168" y="498651"/>
                  </a:lnTo>
                  <a:lnTo>
                    <a:pt x="374522" y="531925"/>
                  </a:lnTo>
                  <a:lnTo>
                    <a:pt x="345837" y="566052"/>
                  </a:lnTo>
                  <a:lnTo>
                    <a:pt x="318134" y="601011"/>
                  </a:lnTo>
                  <a:lnTo>
                    <a:pt x="291433" y="636782"/>
                  </a:lnTo>
                  <a:lnTo>
                    <a:pt x="265756" y="673343"/>
                  </a:lnTo>
                  <a:lnTo>
                    <a:pt x="241124" y="710672"/>
                  </a:lnTo>
                  <a:lnTo>
                    <a:pt x="217559" y="748750"/>
                  </a:lnTo>
                  <a:lnTo>
                    <a:pt x="195082" y="787553"/>
                  </a:lnTo>
                  <a:lnTo>
                    <a:pt x="173713" y="827061"/>
                  </a:lnTo>
                  <a:lnTo>
                    <a:pt x="153475" y="867253"/>
                  </a:lnTo>
                  <a:lnTo>
                    <a:pt x="134388" y="908108"/>
                  </a:lnTo>
                  <a:lnTo>
                    <a:pt x="116475" y="949603"/>
                  </a:lnTo>
                  <a:lnTo>
                    <a:pt x="99755" y="991719"/>
                  </a:lnTo>
                  <a:lnTo>
                    <a:pt x="84251" y="1034433"/>
                  </a:lnTo>
                  <a:lnTo>
                    <a:pt x="69983" y="1077724"/>
                  </a:lnTo>
                  <a:lnTo>
                    <a:pt x="56973" y="1121572"/>
                  </a:lnTo>
                  <a:lnTo>
                    <a:pt x="45243" y="1165954"/>
                  </a:lnTo>
                  <a:lnTo>
                    <a:pt x="34812" y="1210850"/>
                  </a:lnTo>
                  <a:lnTo>
                    <a:pt x="25704" y="1256239"/>
                  </a:lnTo>
                  <a:lnTo>
                    <a:pt x="17938" y="1302098"/>
                  </a:lnTo>
                  <a:lnTo>
                    <a:pt x="11537" y="1348407"/>
                  </a:lnTo>
                  <a:lnTo>
                    <a:pt x="6521" y="1395145"/>
                  </a:lnTo>
                  <a:lnTo>
                    <a:pt x="2912" y="1442289"/>
                  </a:lnTo>
                  <a:lnTo>
                    <a:pt x="731" y="1489820"/>
                  </a:lnTo>
                  <a:lnTo>
                    <a:pt x="0" y="1537715"/>
                  </a:lnTo>
                  <a:lnTo>
                    <a:pt x="731" y="1585611"/>
                  </a:lnTo>
                  <a:lnTo>
                    <a:pt x="2912" y="1633142"/>
                  </a:lnTo>
                  <a:lnTo>
                    <a:pt x="6521" y="1680286"/>
                  </a:lnTo>
                  <a:lnTo>
                    <a:pt x="11537" y="1727024"/>
                  </a:lnTo>
                  <a:lnTo>
                    <a:pt x="17938" y="1773333"/>
                  </a:lnTo>
                  <a:lnTo>
                    <a:pt x="25704" y="1819192"/>
                  </a:lnTo>
                  <a:lnTo>
                    <a:pt x="34812" y="1864581"/>
                  </a:lnTo>
                  <a:lnTo>
                    <a:pt x="45243" y="1909477"/>
                  </a:lnTo>
                  <a:lnTo>
                    <a:pt x="56973" y="1953859"/>
                  </a:lnTo>
                  <a:lnTo>
                    <a:pt x="69983" y="1997707"/>
                  </a:lnTo>
                  <a:lnTo>
                    <a:pt x="84251" y="2040998"/>
                  </a:lnTo>
                  <a:lnTo>
                    <a:pt x="99755" y="2083712"/>
                  </a:lnTo>
                  <a:lnTo>
                    <a:pt x="116475" y="2125828"/>
                  </a:lnTo>
                  <a:lnTo>
                    <a:pt x="134388" y="2167323"/>
                  </a:lnTo>
                  <a:lnTo>
                    <a:pt x="153475" y="2208178"/>
                  </a:lnTo>
                  <a:lnTo>
                    <a:pt x="173713" y="2248370"/>
                  </a:lnTo>
                  <a:lnTo>
                    <a:pt x="195082" y="2287878"/>
                  </a:lnTo>
                  <a:lnTo>
                    <a:pt x="217559" y="2326681"/>
                  </a:lnTo>
                  <a:lnTo>
                    <a:pt x="241124" y="2364759"/>
                  </a:lnTo>
                  <a:lnTo>
                    <a:pt x="265756" y="2402088"/>
                  </a:lnTo>
                  <a:lnTo>
                    <a:pt x="291433" y="2438649"/>
                  </a:lnTo>
                  <a:lnTo>
                    <a:pt x="318134" y="2474420"/>
                  </a:lnTo>
                  <a:lnTo>
                    <a:pt x="345837" y="2509379"/>
                  </a:lnTo>
                  <a:lnTo>
                    <a:pt x="374522" y="2543506"/>
                  </a:lnTo>
                  <a:lnTo>
                    <a:pt x="404168" y="2576780"/>
                  </a:lnTo>
                  <a:lnTo>
                    <a:pt x="434752" y="2609178"/>
                  </a:lnTo>
                  <a:lnTo>
                    <a:pt x="466253" y="2640679"/>
                  </a:lnTo>
                  <a:lnTo>
                    <a:pt x="498651" y="2671263"/>
                  </a:lnTo>
                  <a:lnTo>
                    <a:pt x="531925" y="2700909"/>
                  </a:lnTo>
                  <a:lnTo>
                    <a:pt x="566052" y="2729594"/>
                  </a:lnTo>
                  <a:lnTo>
                    <a:pt x="601011" y="2757297"/>
                  </a:lnTo>
                  <a:lnTo>
                    <a:pt x="636782" y="2783998"/>
                  </a:lnTo>
                  <a:lnTo>
                    <a:pt x="673343" y="2809675"/>
                  </a:lnTo>
                  <a:lnTo>
                    <a:pt x="710672" y="2834307"/>
                  </a:lnTo>
                  <a:lnTo>
                    <a:pt x="748750" y="2857872"/>
                  </a:lnTo>
                  <a:lnTo>
                    <a:pt x="787553" y="2880349"/>
                  </a:lnTo>
                  <a:lnTo>
                    <a:pt x="827061" y="2901718"/>
                  </a:lnTo>
                  <a:lnTo>
                    <a:pt x="867253" y="2921956"/>
                  </a:lnTo>
                  <a:lnTo>
                    <a:pt x="908108" y="2941043"/>
                  </a:lnTo>
                  <a:lnTo>
                    <a:pt x="949603" y="2958956"/>
                  </a:lnTo>
                  <a:lnTo>
                    <a:pt x="991719" y="2975676"/>
                  </a:lnTo>
                  <a:lnTo>
                    <a:pt x="1034433" y="2991180"/>
                  </a:lnTo>
                  <a:lnTo>
                    <a:pt x="1077724" y="3005448"/>
                  </a:lnTo>
                  <a:lnTo>
                    <a:pt x="1121572" y="3018458"/>
                  </a:lnTo>
                  <a:lnTo>
                    <a:pt x="1165954" y="3030188"/>
                  </a:lnTo>
                  <a:lnTo>
                    <a:pt x="1210850" y="3040619"/>
                  </a:lnTo>
                  <a:lnTo>
                    <a:pt x="1256239" y="3049727"/>
                  </a:lnTo>
                  <a:lnTo>
                    <a:pt x="1302098" y="3057493"/>
                  </a:lnTo>
                  <a:lnTo>
                    <a:pt x="1348407" y="3063894"/>
                  </a:lnTo>
                  <a:lnTo>
                    <a:pt x="1395145" y="3068910"/>
                  </a:lnTo>
                  <a:lnTo>
                    <a:pt x="1442289" y="3072519"/>
                  </a:lnTo>
                  <a:lnTo>
                    <a:pt x="1489820" y="3074700"/>
                  </a:lnTo>
                  <a:lnTo>
                    <a:pt x="1537715" y="3075432"/>
                  </a:lnTo>
                  <a:lnTo>
                    <a:pt x="1585611" y="3074700"/>
                  </a:lnTo>
                  <a:lnTo>
                    <a:pt x="1633142" y="3072519"/>
                  </a:lnTo>
                  <a:lnTo>
                    <a:pt x="1680286" y="3068910"/>
                  </a:lnTo>
                  <a:lnTo>
                    <a:pt x="1727024" y="3063894"/>
                  </a:lnTo>
                  <a:lnTo>
                    <a:pt x="1773333" y="3057493"/>
                  </a:lnTo>
                  <a:lnTo>
                    <a:pt x="1819192" y="3049727"/>
                  </a:lnTo>
                  <a:lnTo>
                    <a:pt x="1864581" y="3040619"/>
                  </a:lnTo>
                  <a:lnTo>
                    <a:pt x="1909477" y="3030188"/>
                  </a:lnTo>
                  <a:lnTo>
                    <a:pt x="1953859" y="3018458"/>
                  </a:lnTo>
                  <a:lnTo>
                    <a:pt x="1997707" y="3005448"/>
                  </a:lnTo>
                  <a:lnTo>
                    <a:pt x="2040998" y="2991180"/>
                  </a:lnTo>
                  <a:lnTo>
                    <a:pt x="2083712" y="2975676"/>
                  </a:lnTo>
                  <a:lnTo>
                    <a:pt x="2125828" y="2958956"/>
                  </a:lnTo>
                  <a:lnTo>
                    <a:pt x="2167323" y="2941043"/>
                  </a:lnTo>
                  <a:lnTo>
                    <a:pt x="2208178" y="2921956"/>
                  </a:lnTo>
                  <a:lnTo>
                    <a:pt x="2248370" y="2901718"/>
                  </a:lnTo>
                  <a:lnTo>
                    <a:pt x="2287878" y="2880349"/>
                  </a:lnTo>
                  <a:lnTo>
                    <a:pt x="2326681" y="2857872"/>
                  </a:lnTo>
                  <a:lnTo>
                    <a:pt x="2364759" y="2834307"/>
                  </a:lnTo>
                  <a:lnTo>
                    <a:pt x="2402088" y="2809675"/>
                  </a:lnTo>
                  <a:lnTo>
                    <a:pt x="2438649" y="2783998"/>
                  </a:lnTo>
                  <a:lnTo>
                    <a:pt x="2474420" y="2757297"/>
                  </a:lnTo>
                  <a:lnTo>
                    <a:pt x="2509379" y="2729594"/>
                  </a:lnTo>
                  <a:lnTo>
                    <a:pt x="2543506" y="2700909"/>
                  </a:lnTo>
                  <a:lnTo>
                    <a:pt x="2576780" y="2671263"/>
                  </a:lnTo>
                  <a:lnTo>
                    <a:pt x="2609178" y="2640679"/>
                  </a:lnTo>
                  <a:lnTo>
                    <a:pt x="2640679" y="2609178"/>
                  </a:lnTo>
                  <a:lnTo>
                    <a:pt x="2671263" y="2576780"/>
                  </a:lnTo>
                  <a:lnTo>
                    <a:pt x="2700909" y="2543506"/>
                  </a:lnTo>
                  <a:lnTo>
                    <a:pt x="2729594" y="2509379"/>
                  </a:lnTo>
                  <a:lnTo>
                    <a:pt x="2757297" y="2474420"/>
                  </a:lnTo>
                  <a:lnTo>
                    <a:pt x="2783998" y="2438649"/>
                  </a:lnTo>
                  <a:lnTo>
                    <a:pt x="2809675" y="2402088"/>
                  </a:lnTo>
                  <a:lnTo>
                    <a:pt x="2834307" y="2364759"/>
                  </a:lnTo>
                  <a:lnTo>
                    <a:pt x="2857872" y="2326681"/>
                  </a:lnTo>
                  <a:lnTo>
                    <a:pt x="2880349" y="2287878"/>
                  </a:lnTo>
                  <a:lnTo>
                    <a:pt x="2901718" y="2248370"/>
                  </a:lnTo>
                  <a:lnTo>
                    <a:pt x="2921956" y="2208178"/>
                  </a:lnTo>
                  <a:lnTo>
                    <a:pt x="2941043" y="2167323"/>
                  </a:lnTo>
                  <a:lnTo>
                    <a:pt x="2958956" y="2125828"/>
                  </a:lnTo>
                  <a:lnTo>
                    <a:pt x="2975676" y="2083712"/>
                  </a:lnTo>
                  <a:lnTo>
                    <a:pt x="2991180" y="2040998"/>
                  </a:lnTo>
                  <a:lnTo>
                    <a:pt x="3005448" y="1997707"/>
                  </a:lnTo>
                  <a:lnTo>
                    <a:pt x="3018458" y="1953859"/>
                  </a:lnTo>
                  <a:lnTo>
                    <a:pt x="3030188" y="1909477"/>
                  </a:lnTo>
                  <a:lnTo>
                    <a:pt x="3040619" y="1864581"/>
                  </a:lnTo>
                  <a:lnTo>
                    <a:pt x="3049727" y="1819192"/>
                  </a:lnTo>
                  <a:lnTo>
                    <a:pt x="3057493" y="1773333"/>
                  </a:lnTo>
                  <a:lnTo>
                    <a:pt x="3063894" y="1727024"/>
                  </a:lnTo>
                  <a:lnTo>
                    <a:pt x="3068910" y="1680286"/>
                  </a:lnTo>
                  <a:lnTo>
                    <a:pt x="3072519" y="1633142"/>
                  </a:lnTo>
                  <a:lnTo>
                    <a:pt x="3074700" y="1585611"/>
                  </a:lnTo>
                  <a:lnTo>
                    <a:pt x="3075432" y="1537715"/>
                  </a:lnTo>
                  <a:lnTo>
                    <a:pt x="3074700" y="1489820"/>
                  </a:lnTo>
                  <a:lnTo>
                    <a:pt x="3072519" y="1442289"/>
                  </a:lnTo>
                  <a:lnTo>
                    <a:pt x="3068910" y="1395145"/>
                  </a:lnTo>
                  <a:lnTo>
                    <a:pt x="3063894" y="1348407"/>
                  </a:lnTo>
                  <a:lnTo>
                    <a:pt x="3057493" y="1302098"/>
                  </a:lnTo>
                  <a:lnTo>
                    <a:pt x="3049727" y="1256239"/>
                  </a:lnTo>
                  <a:lnTo>
                    <a:pt x="3040619" y="1210850"/>
                  </a:lnTo>
                  <a:lnTo>
                    <a:pt x="3030188" y="1165954"/>
                  </a:lnTo>
                  <a:lnTo>
                    <a:pt x="3018458" y="1121572"/>
                  </a:lnTo>
                  <a:lnTo>
                    <a:pt x="3005448" y="1077724"/>
                  </a:lnTo>
                  <a:lnTo>
                    <a:pt x="2991180" y="1034433"/>
                  </a:lnTo>
                  <a:lnTo>
                    <a:pt x="2975676" y="991719"/>
                  </a:lnTo>
                  <a:lnTo>
                    <a:pt x="2958956" y="949603"/>
                  </a:lnTo>
                  <a:lnTo>
                    <a:pt x="2941043" y="908108"/>
                  </a:lnTo>
                  <a:lnTo>
                    <a:pt x="2921956" y="867253"/>
                  </a:lnTo>
                  <a:lnTo>
                    <a:pt x="2901718" y="827061"/>
                  </a:lnTo>
                  <a:lnTo>
                    <a:pt x="2880349" y="787553"/>
                  </a:lnTo>
                  <a:lnTo>
                    <a:pt x="2857872" y="748750"/>
                  </a:lnTo>
                  <a:lnTo>
                    <a:pt x="2834307" y="710672"/>
                  </a:lnTo>
                  <a:lnTo>
                    <a:pt x="2809675" y="673343"/>
                  </a:lnTo>
                  <a:lnTo>
                    <a:pt x="2783998" y="636782"/>
                  </a:lnTo>
                  <a:lnTo>
                    <a:pt x="2757297" y="601011"/>
                  </a:lnTo>
                  <a:lnTo>
                    <a:pt x="2729594" y="566052"/>
                  </a:lnTo>
                  <a:lnTo>
                    <a:pt x="2700909" y="531925"/>
                  </a:lnTo>
                  <a:lnTo>
                    <a:pt x="2671263" y="498651"/>
                  </a:lnTo>
                  <a:lnTo>
                    <a:pt x="2640679" y="466253"/>
                  </a:lnTo>
                  <a:lnTo>
                    <a:pt x="2609178" y="434752"/>
                  </a:lnTo>
                  <a:lnTo>
                    <a:pt x="2576780" y="404168"/>
                  </a:lnTo>
                  <a:lnTo>
                    <a:pt x="2543506" y="374522"/>
                  </a:lnTo>
                  <a:lnTo>
                    <a:pt x="2509379" y="345837"/>
                  </a:lnTo>
                  <a:lnTo>
                    <a:pt x="2474420" y="318134"/>
                  </a:lnTo>
                  <a:lnTo>
                    <a:pt x="2438649" y="291433"/>
                  </a:lnTo>
                  <a:lnTo>
                    <a:pt x="2402088" y="265756"/>
                  </a:lnTo>
                  <a:lnTo>
                    <a:pt x="2364759" y="241124"/>
                  </a:lnTo>
                  <a:lnTo>
                    <a:pt x="2326681" y="217559"/>
                  </a:lnTo>
                  <a:lnTo>
                    <a:pt x="2287878" y="195082"/>
                  </a:lnTo>
                  <a:lnTo>
                    <a:pt x="2248370" y="173713"/>
                  </a:lnTo>
                  <a:lnTo>
                    <a:pt x="2208178" y="153475"/>
                  </a:lnTo>
                  <a:lnTo>
                    <a:pt x="2167323" y="134388"/>
                  </a:lnTo>
                  <a:lnTo>
                    <a:pt x="2125828" y="116475"/>
                  </a:lnTo>
                  <a:lnTo>
                    <a:pt x="2083712" y="99755"/>
                  </a:lnTo>
                  <a:lnTo>
                    <a:pt x="2040998" y="84251"/>
                  </a:lnTo>
                  <a:lnTo>
                    <a:pt x="1997707" y="69983"/>
                  </a:lnTo>
                  <a:lnTo>
                    <a:pt x="1953859" y="56973"/>
                  </a:lnTo>
                  <a:lnTo>
                    <a:pt x="1909477" y="45243"/>
                  </a:lnTo>
                  <a:lnTo>
                    <a:pt x="1864581" y="34812"/>
                  </a:lnTo>
                  <a:lnTo>
                    <a:pt x="1819192" y="25704"/>
                  </a:lnTo>
                  <a:lnTo>
                    <a:pt x="1773333" y="17938"/>
                  </a:lnTo>
                  <a:lnTo>
                    <a:pt x="1727024" y="11537"/>
                  </a:lnTo>
                  <a:lnTo>
                    <a:pt x="1680286" y="6521"/>
                  </a:lnTo>
                  <a:lnTo>
                    <a:pt x="1633142" y="2912"/>
                  </a:lnTo>
                  <a:lnTo>
                    <a:pt x="1585611" y="731"/>
                  </a:lnTo>
                  <a:lnTo>
                    <a:pt x="15377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59351" y="4282821"/>
            <a:ext cx="3921717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1842135" algn="l"/>
              </a:tabLst>
            </a:pPr>
            <a:r>
              <a:rPr lang="en-GB" sz="1100" b="1" dirty="0" smtClean="0">
                <a:solidFill>
                  <a:srgbClr val="252525"/>
                </a:solidFill>
                <a:latin typeface="Calibri"/>
                <a:cs typeface="Calibri"/>
              </a:rPr>
              <a:t>  	           </a:t>
            </a:r>
            <a:r>
              <a:rPr sz="1100" b="1" dirty="0" smtClean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lang="en-GB" sz="1100" b="1" spc="355" dirty="0" smtClean="0">
                <a:solidFill>
                  <a:srgbClr val="252525"/>
                </a:solidFill>
                <a:latin typeface="Calibri"/>
                <a:cs typeface="Calibri"/>
              </a:rPr>
              <a:t> C</a:t>
            </a:r>
            <a:r>
              <a:rPr sz="1100" b="1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lang="en-GB" sz="1100" b="1" dirty="0" smtClean="0">
                <a:solidFill>
                  <a:srgbClr val="252525"/>
                </a:solidFill>
                <a:latin typeface="Calibri"/>
                <a:cs typeface="Calibri"/>
              </a:rPr>
              <a:t>  &amp;   S O F T W A R E     </a:t>
            </a:r>
            <a:r>
              <a:rPr sz="1100" b="1" dirty="0" smtClean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100" b="1" spc="345" dirty="0" smtClean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100" b="1" spc="3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1100" b="1" spc="3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100" b="1" spc="3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100" b="1" spc="3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100" b="1" spc="3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100" b="1" spc="3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100" b="1" spc="3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S	</a:t>
            </a:r>
            <a:endParaRPr sz="11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365992" y="278891"/>
            <a:ext cx="509270" cy="308356"/>
            <a:chOff x="11365992" y="278891"/>
            <a:chExt cx="509270" cy="308356"/>
          </a:xfrm>
        </p:grpSpPr>
        <p:sp>
          <p:nvSpPr>
            <p:cNvPr id="13" name="object 13"/>
            <p:cNvSpPr/>
            <p:nvPr/>
          </p:nvSpPr>
          <p:spPr>
            <a:xfrm>
              <a:off x="11365992" y="278891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70">
                  <a:moveTo>
                    <a:pt x="128016" y="0"/>
                  </a:moveTo>
                  <a:lnTo>
                    <a:pt x="0" y="0"/>
                  </a:lnTo>
                  <a:lnTo>
                    <a:pt x="0" y="128015"/>
                  </a:lnTo>
                  <a:lnTo>
                    <a:pt x="128016" y="128015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0FB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56492" y="278891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70">
                  <a:moveTo>
                    <a:pt x="128016" y="0"/>
                  </a:moveTo>
                  <a:lnTo>
                    <a:pt x="0" y="0"/>
                  </a:lnTo>
                  <a:lnTo>
                    <a:pt x="0" y="128015"/>
                  </a:lnTo>
                  <a:lnTo>
                    <a:pt x="128016" y="128015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30B4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65992" y="460247"/>
              <a:ext cx="128270" cy="127000"/>
            </a:xfrm>
            <a:custGeom>
              <a:avLst/>
              <a:gdLst/>
              <a:ahLst/>
              <a:cxnLst/>
              <a:rect l="l" t="t" r="r" b="b"/>
              <a:pathLst>
                <a:path w="128270" h="127000">
                  <a:moveTo>
                    <a:pt x="128016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128016" y="126491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212D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56492" y="460247"/>
              <a:ext cx="128270" cy="127000"/>
            </a:xfrm>
            <a:custGeom>
              <a:avLst/>
              <a:gdLst/>
              <a:ahLst/>
              <a:cxnLst/>
              <a:rect l="l" t="t" r="r" b="b"/>
              <a:pathLst>
                <a:path w="128270" h="127000">
                  <a:moveTo>
                    <a:pt x="128016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128016" y="126491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0FB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746992" y="460247"/>
              <a:ext cx="128270" cy="127000"/>
            </a:xfrm>
            <a:custGeom>
              <a:avLst/>
              <a:gdLst/>
              <a:ahLst/>
              <a:cxnLst/>
              <a:rect l="l" t="t" r="r" b="b"/>
              <a:pathLst>
                <a:path w="128270" h="127000">
                  <a:moveTo>
                    <a:pt x="128016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128016" y="126491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9785971" y="5766816"/>
            <a:ext cx="2089291" cy="58216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3F8DE2"/>
                </a:solidFill>
              </a:rPr>
              <a:t>BluWire-il.com</a:t>
            </a:r>
            <a:endParaRPr lang="en-US" dirty="0" smtClean="0">
              <a:solidFill>
                <a:srgbClr val="3F8DE2"/>
              </a:solidFill>
            </a:endParaRPr>
          </a:p>
          <a:p>
            <a:pPr algn="ctr"/>
            <a:r>
              <a:rPr lang="en-US" dirty="0" err="1" smtClean="0">
                <a:solidFill>
                  <a:srgbClr val="0000FF"/>
                </a:solidFill>
              </a:rPr>
              <a:t>info@bluwire-il.com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723663" y="2228927"/>
            <a:ext cx="7820513" cy="107088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Abadi MT Condensed Extra Bold"/>
                <a:cs typeface="Abadi MT Condensed Extra Bold"/>
              </a:rPr>
              <a:t>BluWire</a:t>
            </a:r>
            <a:r>
              <a:rPr lang="en-US" sz="48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badi MT Condensed Extra Bold"/>
                <a:cs typeface="Abadi MT Condensed Extra Bold"/>
              </a:rPr>
              <a:t>  </a:t>
            </a:r>
            <a:r>
              <a:rPr lang="en-US" sz="4800" dirty="0" smtClean="0">
                <a:solidFill>
                  <a:srgbClr val="139BE0"/>
                </a:solidFill>
                <a:latin typeface="Abadi MT Condensed Extra Bold"/>
                <a:cs typeface="Abadi MT Condensed Extra Bold"/>
              </a:rPr>
              <a:t>Integrated  Ltd</a:t>
            </a:r>
            <a:endParaRPr lang="en-US" sz="4800" dirty="0">
              <a:solidFill>
                <a:srgbClr val="139BE0"/>
              </a:solidFill>
              <a:latin typeface="Abadi MT Condensed Extra Bold"/>
              <a:cs typeface="Abadi MT Condensed Extra Bold"/>
            </a:endParaRPr>
          </a:p>
        </p:txBody>
      </p:sp>
      <p:pic>
        <p:nvPicPr>
          <p:cNvPr id="27" name="Picture 26" descr="8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080" y="0"/>
            <a:ext cx="834291" cy="83429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88847" y="407161"/>
            <a:ext cx="1502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F8DE2"/>
                </a:solidFill>
              </a:rPr>
              <a:t>ICT &amp; Software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S o l u t I o n</a:t>
            </a:r>
            <a:endParaRPr lang="en-US" b="1" dirty="0"/>
          </a:p>
        </p:txBody>
      </p:sp>
      <p:pic>
        <p:nvPicPr>
          <p:cNvPr id="18" name="Picture 17" descr="ins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35865" y="5566276"/>
            <a:ext cx="284964" cy="284964"/>
          </a:xfrm>
          <a:prstGeom prst="rect">
            <a:avLst/>
          </a:prstGeom>
        </p:spPr>
      </p:pic>
      <p:pic>
        <p:nvPicPr>
          <p:cNvPr id="21" name="Picture 20" descr="twitte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483" y="5595015"/>
            <a:ext cx="328262" cy="265892"/>
          </a:xfrm>
          <a:prstGeom prst="rect">
            <a:avLst/>
          </a:prstGeom>
        </p:spPr>
      </p:pic>
      <p:pic>
        <p:nvPicPr>
          <p:cNvPr id="22" name="Picture 21" descr="youtub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205" y="5526785"/>
            <a:ext cx="361208" cy="378009"/>
          </a:xfrm>
          <a:prstGeom prst="rect">
            <a:avLst/>
          </a:prstGeom>
        </p:spPr>
      </p:pic>
      <p:pic>
        <p:nvPicPr>
          <p:cNvPr id="23" name="Picture 22" descr="FB.jpe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29" y="5554925"/>
            <a:ext cx="373275" cy="284964"/>
          </a:xfrm>
          <a:prstGeom prst="rect">
            <a:avLst/>
          </a:prstGeom>
        </p:spPr>
      </p:pic>
      <p:pic>
        <p:nvPicPr>
          <p:cNvPr id="28" name="Picture 27" descr="link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089" y="5526785"/>
            <a:ext cx="422753" cy="422753"/>
          </a:xfrm>
          <a:prstGeom prst="rect">
            <a:avLst/>
          </a:prstGeom>
        </p:spPr>
      </p:pic>
      <p:pic>
        <p:nvPicPr>
          <p:cNvPr id="30" name="object 13"/>
          <p:cNvPicPr/>
          <p:nvPr/>
        </p:nvPicPr>
        <p:blipFill>
          <a:blip r:embed="rId12" cstate="print">
            <a:duotone>
              <a:prstClr val="black"/>
              <a:srgbClr val="14A6E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644236" y="2604550"/>
            <a:ext cx="899940" cy="44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" y="912875"/>
            <a:ext cx="5689092" cy="56860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4668" y="277748"/>
            <a:ext cx="976630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1445" marR="5080" indent="-119380">
              <a:lnSpc>
                <a:spcPts val="1400"/>
              </a:lnSpc>
              <a:spcBef>
                <a:spcPts val="180"/>
              </a:spcBef>
            </a:pP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285" dirty="0">
                <a:solidFill>
                  <a:srgbClr val="3F8DE2"/>
                </a:solidFill>
                <a:latin typeface="Tahoma"/>
                <a:cs typeface="Tahoma"/>
              </a:rPr>
              <a:t>C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45" dirty="0">
                <a:solidFill>
                  <a:srgbClr val="3F8DE2"/>
                </a:solidFill>
                <a:latin typeface="Tahoma"/>
                <a:cs typeface="Tahoma"/>
              </a:rPr>
              <a:t>/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45" dirty="0">
                <a:solidFill>
                  <a:srgbClr val="3F8DE2"/>
                </a:solidFill>
                <a:latin typeface="Tahoma"/>
                <a:cs typeface="Tahoma"/>
              </a:rPr>
              <a:t>/</a:t>
            </a:r>
            <a:r>
              <a:rPr sz="1200" b="1" spc="-21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1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3F8DE2"/>
                </a:solidFill>
                <a:latin typeface="Tahoma"/>
                <a:cs typeface="Tahoma"/>
              </a:rPr>
              <a:t>E</a:t>
            </a:r>
            <a:r>
              <a:rPr sz="1200" b="1" spc="-90" dirty="0">
                <a:solidFill>
                  <a:srgbClr val="3F8DE2"/>
                </a:solidFill>
                <a:latin typeface="Tahoma"/>
                <a:cs typeface="Tahoma"/>
              </a:rPr>
              <a:t>S  </a:t>
            </a:r>
            <a:r>
              <a:rPr sz="1200" b="1" spc="40" dirty="0">
                <a:solidFill>
                  <a:srgbClr val="212D3A"/>
                </a:solidFill>
                <a:latin typeface="Tahoma"/>
                <a:cs typeface="Tahoma"/>
              </a:rPr>
              <a:t>SERVICES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749033" y="2591561"/>
            <a:ext cx="350139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 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F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 W</a:t>
            </a:r>
            <a:r>
              <a:rPr sz="1300" b="1" spc="-5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 R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spc="6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3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3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 I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spc="6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&amp;</a:t>
            </a:r>
            <a:r>
              <a:rPr sz="1300" b="1" spc="59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 V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 S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49033" y="3033216"/>
            <a:ext cx="29000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25" dirty="0">
                <a:latin typeface="Calibri"/>
                <a:cs typeface="Calibri"/>
              </a:rPr>
              <a:t>We </a:t>
            </a:r>
            <a:r>
              <a:rPr sz="2400" b="1" i="1" spc="120" dirty="0">
                <a:latin typeface="Calibri"/>
                <a:cs typeface="Calibri"/>
              </a:rPr>
              <a:t>develop </a:t>
            </a:r>
            <a:r>
              <a:rPr sz="2400" b="1" i="1" spc="125" dirty="0">
                <a:solidFill>
                  <a:srgbClr val="3F8DE2"/>
                </a:solidFill>
                <a:latin typeface="Calibri"/>
                <a:cs typeface="Calibri"/>
              </a:rPr>
              <a:t>modern</a:t>
            </a:r>
            <a:r>
              <a:rPr sz="2400" b="1" i="1" spc="125" dirty="0">
                <a:solidFill>
                  <a:srgbClr val="0FB6B3"/>
                </a:solidFill>
                <a:latin typeface="Calibri"/>
                <a:cs typeface="Calibri"/>
              </a:rPr>
              <a:t> </a:t>
            </a:r>
            <a:r>
              <a:rPr sz="2400" b="1" i="1" spc="130" dirty="0">
                <a:solidFill>
                  <a:srgbClr val="0FB6B3"/>
                </a:solidFill>
                <a:latin typeface="Calibri"/>
                <a:cs typeface="Calibri"/>
              </a:rPr>
              <a:t> </a:t>
            </a:r>
            <a:r>
              <a:rPr sz="2400" b="1" i="1" spc="130" dirty="0">
                <a:solidFill>
                  <a:srgbClr val="3F8DE2"/>
                </a:solidFill>
                <a:latin typeface="Calibri"/>
                <a:cs typeface="Calibri"/>
              </a:rPr>
              <a:t>solutions</a:t>
            </a:r>
            <a:r>
              <a:rPr sz="2400" b="1" i="1" spc="130" dirty="0">
                <a:solidFill>
                  <a:srgbClr val="0FB6B3"/>
                </a:solidFill>
                <a:latin typeface="Calibri"/>
                <a:cs typeface="Calibri"/>
              </a:rPr>
              <a:t> </a:t>
            </a:r>
            <a:r>
              <a:rPr sz="2400" b="1" i="1" spc="114" dirty="0">
                <a:latin typeface="Calibri"/>
                <a:cs typeface="Calibri"/>
              </a:rPr>
              <a:t>where </a:t>
            </a:r>
            <a:r>
              <a:rPr sz="2400" b="1" i="1" spc="95" dirty="0">
                <a:latin typeface="Calibri"/>
                <a:cs typeface="Calibri"/>
              </a:rPr>
              <a:t>you </a:t>
            </a:r>
            <a:r>
              <a:rPr sz="2400" b="1" i="1" spc="-530" dirty="0">
                <a:latin typeface="Calibri"/>
                <a:cs typeface="Calibri"/>
              </a:rPr>
              <a:t> </a:t>
            </a:r>
            <a:r>
              <a:rPr sz="2400" b="1" i="1" spc="110" dirty="0">
                <a:latin typeface="Calibri"/>
                <a:cs typeface="Calibri"/>
              </a:rPr>
              <a:t>need</a:t>
            </a:r>
            <a:r>
              <a:rPr sz="2400" b="1" i="1" spc="254" dirty="0">
                <a:latin typeface="Calibri"/>
                <a:cs typeface="Calibri"/>
              </a:rPr>
              <a:t> </a:t>
            </a:r>
            <a:r>
              <a:rPr sz="2400" b="1" i="1" spc="110" dirty="0">
                <a:latin typeface="Calibri"/>
                <a:cs typeface="Calibri"/>
              </a:rPr>
              <a:t>them</a:t>
            </a:r>
            <a:r>
              <a:rPr sz="2400" b="1" i="1" spc="254" dirty="0">
                <a:latin typeface="Calibri"/>
                <a:cs typeface="Calibri"/>
              </a:rPr>
              <a:t> </a:t>
            </a:r>
            <a:r>
              <a:rPr sz="2400" b="1" i="1" spc="114" dirty="0">
                <a:latin typeface="Calibri"/>
                <a:cs typeface="Calibri"/>
              </a:rPr>
              <a:t>most.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>
            <a:duotone>
              <a:prstClr val="black"/>
              <a:srgbClr val="1D2A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399984" y="4200579"/>
            <a:ext cx="796661" cy="55081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>
            <a:duotone>
              <a:prstClr val="black"/>
              <a:srgbClr val="2625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862327" y="2482595"/>
            <a:ext cx="2378964" cy="2378964"/>
          </a:xfrm>
          <a:prstGeom prst="rect">
            <a:avLst/>
          </a:prstGeom>
        </p:spPr>
      </p:pic>
      <p:pic>
        <p:nvPicPr>
          <p:cNvPr id="16" name="Picture 15" descr="8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73" y="95375"/>
            <a:ext cx="713408" cy="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8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4668" y="277748"/>
            <a:ext cx="976630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1445" marR="5080" indent="-119380">
              <a:lnSpc>
                <a:spcPts val="1400"/>
              </a:lnSpc>
              <a:spcBef>
                <a:spcPts val="180"/>
              </a:spcBef>
            </a:pP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285" dirty="0">
                <a:solidFill>
                  <a:srgbClr val="3F8DE2"/>
                </a:solidFill>
                <a:latin typeface="Tahoma"/>
                <a:cs typeface="Tahoma"/>
              </a:rPr>
              <a:t>C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45" dirty="0">
                <a:solidFill>
                  <a:srgbClr val="3F8DE2"/>
                </a:solidFill>
                <a:latin typeface="Tahoma"/>
                <a:cs typeface="Tahoma"/>
              </a:rPr>
              <a:t>/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45" dirty="0">
                <a:solidFill>
                  <a:srgbClr val="3F8DE2"/>
                </a:solidFill>
                <a:latin typeface="Tahoma"/>
                <a:cs typeface="Tahoma"/>
              </a:rPr>
              <a:t>/</a:t>
            </a:r>
            <a:r>
              <a:rPr sz="1200" b="1" spc="-21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1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3F8DE2"/>
                </a:solidFill>
                <a:latin typeface="Tahoma"/>
                <a:cs typeface="Tahoma"/>
              </a:rPr>
              <a:t>E</a:t>
            </a:r>
            <a:r>
              <a:rPr sz="1200" b="1" spc="-90" dirty="0">
                <a:solidFill>
                  <a:srgbClr val="3F8DE2"/>
                </a:solidFill>
                <a:latin typeface="Tahoma"/>
                <a:cs typeface="Tahoma"/>
              </a:rPr>
              <a:t>S  </a:t>
            </a:r>
            <a:r>
              <a:rPr sz="1200" b="1" spc="40" dirty="0">
                <a:solidFill>
                  <a:srgbClr val="212D3A"/>
                </a:solidFill>
                <a:latin typeface="Tahoma"/>
                <a:cs typeface="Tahoma"/>
              </a:rPr>
              <a:t>SERVICES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32685" y="936229"/>
            <a:ext cx="39116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00250" algn="l"/>
              </a:tabLst>
            </a:pPr>
            <a:r>
              <a:rPr sz="1800" dirty="0"/>
              <a:t>S</a:t>
            </a:r>
            <a:r>
              <a:rPr sz="1800" spc="-15" dirty="0"/>
              <a:t> </a:t>
            </a:r>
            <a:r>
              <a:rPr sz="1800" dirty="0"/>
              <a:t>O</a:t>
            </a:r>
            <a:r>
              <a:rPr sz="1800" spc="-20" dirty="0"/>
              <a:t> </a:t>
            </a:r>
            <a:r>
              <a:rPr sz="1800" dirty="0"/>
              <a:t>F</a:t>
            </a:r>
            <a:r>
              <a:rPr sz="1800" spc="-15" dirty="0"/>
              <a:t> </a:t>
            </a:r>
            <a:r>
              <a:rPr sz="1800" dirty="0"/>
              <a:t>T</a:t>
            </a:r>
            <a:r>
              <a:rPr sz="1800" spc="-20" dirty="0"/>
              <a:t> </a:t>
            </a:r>
            <a:r>
              <a:rPr sz="1800" dirty="0"/>
              <a:t>W</a:t>
            </a:r>
            <a:r>
              <a:rPr sz="1800" spc="-140" dirty="0"/>
              <a:t> </a:t>
            </a:r>
            <a:r>
              <a:rPr sz="1800" dirty="0"/>
              <a:t>A</a:t>
            </a:r>
            <a:r>
              <a:rPr sz="1800" spc="-20" dirty="0"/>
              <a:t> </a:t>
            </a:r>
            <a:r>
              <a:rPr sz="1800" dirty="0"/>
              <a:t>R</a:t>
            </a:r>
            <a:r>
              <a:rPr sz="1800" spc="-20" dirty="0"/>
              <a:t> </a:t>
            </a:r>
            <a:r>
              <a:rPr sz="1800" dirty="0" smtClean="0"/>
              <a:t>E</a:t>
            </a:r>
            <a:r>
              <a:rPr lang="en-GB" sz="1800" dirty="0" smtClean="0"/>
              <a:t> </a:t>
            </a:r>
            <a:r>
              <a:rPr sz="1800" dirty="0" smtClean="0"/>
              <a:t>S</a:t>
            </a:r>
            <a:r>
              <a:rPr sz="1800" spc="-25" dirty="0" smtClean="0"/>
              <a:t> </a:t>
            </a:r>
            <a:r>
              <a:rPr sz="1800" dirty="0"/>
              <a:t>O</a:t>
            </a:r>
            <a:r>
              <a:rPr sz="1800" spc="-40" dirty="0"/>
              <a:t> </a:t>
            </a:r>
            <a:r>
              <a:rPr sz="1800" dirty="0"/>
              <a:t>L</a:t>
            </a:r>
            <a:r>
              <a:rPr sz="1800" spc="-90" dirty="0"/>
              <a:t> </a:t>
            </a:r>
            <a:r>
              <a:rPr sz="1800" dirty="0"/>
              <a:t>U</a:t>
            </a:r>
            <a:r>
              <a:rPr sz="1800" spc="-35" dirty="0"/>
              <a:t> </a:t>
            </a:r>
            <a:r>
              <a:rPr sz="1800" dirty="0"/>
              <a:t>T</a:t>
            </a:r>
            <a:r>
              <a:rPr sz="1800" spc="-45" dirty="0"/>
              <a:t> </a:t>
            </a:r>
            <a:r>
              <a:rPr sz="1800" dirty="0"/>
              <a:t>I</a:t>
            </a:r>
            <a:r>
              <a:rPr sz="1800" spc="-35" dirty="0"/>
              <a:t> </a:t>
            </a:r>
            <a:r>
              <a:rPr sz="1800" dirty="0"/>
              <a:t>O</a:t>
            </a:r>
            <a:r>
              <a:rPr sz="1800" spc="-40" dirty="0"/>
              <a:t> </a:t>
            </a:r>
            <a:r>
              <a:rPr sz="1800" dirty="0"/>
              <a:t>N</a:t>
            </a:r>
            <a:r>
              <a:rPr sz="1800" spc="-50" dirty="0"/>
              <a:t> </a:t>
            </a:r>
            <a:r>
              <a:rPr sz="1800" dirty="0"/>
              <a:t>S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22520" y="1424939"/>
            <a:ext cx="2333244" cy="214579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1" y="1424939"/>
            <a:ext cx="2008866" cy="21762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object 16"/>
          <p:cNvSpPr/>
          <p:nvPr/>
        </p:nvSpPr>
        <p:spPr>
          <a:xfrm>
            <a:off x="7408164" y="1424939"/>
            <a:ext cx="4784090" cy="2146300"/>
          </a:xfrm>
          <a:custGeom>
            <a:avLst/>
            <a:gdLst/>
            <a:ahLst/>
            <a:cxnLst/>
            <a:rect l="l" t="t" r="r" b="b"/>
            <a:pathLst>
              <a:path w="4784090" h="2146300">
                <a:moveTo>
                  <a:pt x="4783835" y="0"/>
                </a:moveTo>
                <a:lnTo>
                  <a:pt x="0" y="0"/>
                </a:lnTo>
                <a:lnTo>
                  <a:pt x="0" y="2145791"/>
                </a:lnTo>
                <a:lnTo>
                  <a:pt x="4783835" y="2145791"/>
                </a:lnTo>
                <a:lnTo>
                  <a:pt x="4783835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72502" y="6098844"/>
            <a:ext cx="1823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sz="2400" b="1" dirty="0">
                <a:latin typeface="Calibri"/>
                <a:cs typeface="Calibri"/>
              </a:rPr>
              <a:t>&amp;	S</a:t>
            </a:r>
            <a:r>
              <a:rPr sz="2400" b="1" spc="-2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240" dirty="0">
                <a:latin typeface="Calibri"/>
                <a:cs typeface="Calibri"/>
              </a:rPr>
              <a:t> </a:t>
            </a:r>
            <a:r>
              <a:rPr sz="2400" b="1" spc="275" dirty="0">
                <a:latin typeface="Calibri"/>
                <a:cs typeface="Calibri"/>
              </a:rPr>
              <a:t>R</a:t>
            </a:r>
            <a:r>
              <a:rPr sz="2400" b="1" spc="290" dirty="0">
                <a:latin typeface="Calibri"/>
                <a:cs typeface="Calibri"/>
              </a:rPr>
              <a:t>VI</a:t>
            </a: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spc="-245" dirty="0">
                <a:latin typeface="Calibri"/>
                <a:cs typeface="Calibri"/>
              </a:rPr>
              <a:t> </a:t>
            </a:r>
            <a:r>
              <a:rPr sz="2400" b="1" spc="27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736835" y="3689603"/>
            <a:ext cx="2455545" cy="2146300"/>
          </a:xfrm>
          <a:custGeom>
            <a:avLst/>
            <a:gdLst/>
            <a:ahLst/>
            <a:cxnLst/>
            <a:rect l="l" t="t" r="r" b="b"/>
            <a:pathLst>
              <a:path w="2455545" h="2146300">
                <a:moveTo>
                  <a:pt x="2455164" y="0"/>
                </a:moveTo>
                <a:lnTo>
                  <a:pt x="0" y="0"/>
                </a:lnTo>
                <a:lnTo>
                  <a:pt x="0" y="2145792"/>
                </a:lnTo>
                <a:lnTo>
                  <a:pt x="2455164" y="2145792"/>
                </a:lnTo>
                <a:lnTo>
                  <a:pt x="2455164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689603"/>
            <a:ext cx="2278380" cy="2146300"/>
          </a:xfrm>
          <a:custGeom>
            <a:avLst/>
            <a:gdLst/>
            <a:ahLst/>
            <a:cxnLst/>
            <a:rect l="l" t="t" r="r" b="b"/>
            <a:pathLst>
              <a:path w="2278380" h="2146300">
                <a:moveTo>
                  <a:pt x="2278380" y="0"/>
                </a:moveTo>
                <a:lnTo>
                  <a:pt x="0" y="0"/>
                </a:lnTo>
                <a:lnTo>
                  <a:pt x="0" y="2145792"/>
                </a:lnTo>
                <a:lnTo>
                  <a:pt x="2278380" y="2145792"/>
                </a:lnTo>
                <a:lnTo>
                  <a:pt x="2278380" y="0"/>
                </a:lnTo>
                <a:close/>
              </a:path>
            </a:pathLst>
          </a:cu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95309" y="2106929"/>
            <a:ext cx="31877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F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 </a:t>
            </a:r>
            <a:r>
              <a:rPr sz="12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NC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 </a:t>
            </a:r>
            <a:r>
              <a:rPr sz="1200" b="1" spc="-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(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)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,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MA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H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 </a:t>
            </a:r>
            <a:r>
              <a:rPr sz="1200" b="1" spc="-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G </a:t>
            </a:r>
            <a:r>
              <a:rPr sz="12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(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)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 </a:t>
            </a:r>
            <a:r>
              <a:rPr sz="1200" b="1" spc="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G </a:t>
            </a:r>
            <a:r>
              <a:rPr sz="1200" b="1" spc="-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(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) </a:t>
            </a:r>
            <a:r>
              <a:rPr sz="1200" b="1" spc="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B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  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F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3F8DE2"/>
                </a:solidFill>
                <a:latin typeface="Calibri"/>
                <a:cs typeface="Calibri"/>
              </a:rPr>
              <a:t>W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 </a:t>
            </a:r>
            <a:r>
              <a:rPr sz="1200" b="1" spc="-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2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15539" y="1424939"/>
            <a:ext cx="2354580" cy="2146300"/>
          </a:xfrm>
          <a:prstGeom prst="rect">
            <a:avLst/>
          </a:prstGeom>
          <a:solidFill>
            <a:srgbClr val="212D3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R="13970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  B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1200" dirty="0">
              <a:latin typeface="Calibri"/>
              <a:cs typeface="Calibri"/>
            </a:endParaRPr>
          </a:p>
          <a:p>
            <a:pPr marR="13335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 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200" dirty="0">
              <a:latin typeface="Calibri"/>
              <a:cs typeface="Calibri"/>
            </a:endParaRPr>
          </a:p>
          <a:p>
            <a:pPr marR="13335" algn="ctr">
              <a:lnSpc>
                <a:spcPct val="100000"/>
              </a:lnSpc>
              <a:spcBef>
                <a:spcPts val="5"/>
              </a:spcBef>
            </a:pP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  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200" dirty="0">
              <a:latin typeface="Calibri"/>
              <a:cs typeface="Calibri"/>
            </a:endParaRPr>
          </a:p>
          <a:p>
            <a:pPr marR="13335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2501" y="4372102"/>
            <a:ext cx="19316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F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H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, </a:t>
            </a:r>
            <a:r>
              <a:rPr sz="1200" b="1" spc="-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B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, </a:t>
            </a:r>
            <a:r>
              <a:rPr sz="1200" b="1" spc="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B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K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32715" marR="123189" algn="ctr">
              <a:lnSpc>
                <a:spcPct val="100000"/>
              </a:lnSpc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2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 </a:t>
            </a:r>
            <a:r>
              <a:rPr sz="12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F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  (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B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 </a:t>
            </a:r>
            <a:r>
              <a:rPr sz="12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F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  S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)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22520" y="3689603"/>
            <a:ext cx="2333625" cy="2146300"/>
          </a:xfrm>
          <a:prstGeom prst="rect">
            <a:avLst/>
          </a:prstGeom>
          <a:solidFill>
            <a:srgbClr val="212D3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388620" marR="432434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1200">
              <a:latin typeface="Calibri"/>
              <a:cs typeface="Calibri"/>
            </a:endParaRPr>
          </a:p>
          <a:p>
            <a:pPr marR="43180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  <a:p>
            <a:pPr marR="43180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R="44450" algn="ctr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 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4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  <a:p>
            <a:pPr marL="186055" marR="232410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)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  D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  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59416" y="4464557"/>
            <a:ext cx="17913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  S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5" name="Picture 24" descr="8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73" y="95375"/>
            <a:ext cx="713408" cy="713408"/>
          </a:xfrm>
          <a:prstGeom prst="rect">
            <a:avLst/>
          </a:prstGeom>
        </p:spPr>
      </p:pic>
      <p:pic>
        <p:nvPicPr>
          <p:cNvPr id="26" name="Picture 25" descr="Edge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39" y="3689602"/>
            <a:ext cx="2354580" cy="2146301"/>
          </a:xfrm>
          <a:prstGeom prst="rect">
            <a:avLst/>
          </a:prstGeom>
        </p:spPr>
      </p:pic>
      <p:pic>
        <p:nvPicPr>
          <p:cNvPr id="27" name="Picture 26" descr="ecomm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64" y="3810346"/>
            <a:ext cx="2128800" cy="19176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9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27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0140" y="3686555"/>
            <a:ext cx="2353056" cy="21640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4668" y="277748"/>
            <a:ext cx="976630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1445" marR="5080" indent="-119380">
              <a:lnSpc>
                <a:spcPts val="1400"/>
              </a:lnSpc>
              <a:spcBef>
                <a:spcPts val="180"/>
              </a:spcBef>
            </a:pP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285" dirty="0">
                <a:solidFill>
                  <a:srgbClr val="3F8DE2"/>
                </a:solidFill>
                <a:latin typeface="Tahoma"/>
                <a:cs typeface="Tahoma"/>
              </a:rPr>
              <a:t>C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45" dirty="0">
                <a:solidFill>
                  <a:srgbClr val="3F8DE2"/>
                </a:solidFill>
                <a:latin typeface="Tahoma"/>
                <a:cs typeface="Tahoma"/>
              </a:rPr>
              <a:t>/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45" dirty="0">
                <a:solidFill>
                  <a:srgbClr val="3F8DE2"/>
                </a:solidFill>
                <a:latin typeface="Tahoma"/>
                <a:cs typeface="Tahoma"/>
              </a:rPr>
              <a:t>/</a:t>
            </a:r>
            <a:r>
              <a:rPr sz="1200" b="1" spc="-21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1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3F8DE2"/>
                </a:solidFill>
                <a:latin typeface="Tahoma"/>
                <a:cs typeface="Tahoma"/>
              </a:rPr>
              <a:t>E</a:t>
            </a:r>
            <a:r>
              <a:rPr sz="1200" b="1" spc="-90" dirty="0">
                <a:solidFill>
                  <a:srgbClr val="3F8DE2"/>
                </a:solidFill>
                <a:latin typeface="Tahoma"/>
                <a:cs typeface="Tahoma"/>
              </a:rPr>
              <a:t>S  </a:t>
            </a:r>
            <a:r>
              <a:rPr sz="1200" b="1" spc="40" dirty="0">
                <a:solidFill>
                  <a:srgbClr val="212D3A"/>
                </a:solidFill>
                <a:latin typeface="Tahoma"/>
                <a:cs typeface="Tahoma"/>
              </a:rPr>
              <a:t>SERVICES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432685" y="936229"/>
            <a:ext cx="182181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/>
              <a:t>S</a:t>
            </a:r>
            <a:r>
              <a:rPr sz="1800" spc="-15" dirty="0"/>
              <a:t> </a:t>
            </a:r>
            <a:r>
              <a:rPr sz="1800" dirty="0"/>
              <a:t>O</a:t>
            </a:r>
            <a:r>
              <a:rPr sz="1800" spc="-20" dirty="0"/>
              <a:t> </a:t>
            </a:r>
            <a:r>
              <a:rPr sz="1800" dirty="0"/>
              <a:t>F</a:t>
            </a:r>
            <a:r>
              <a:rPr sz="1800" spc="-20" dirty="0"/>
              <a:t> </a:t>
            </a:r>
            <a:r>
              <a:rPr sz="1800" dirty="0"/>
              <a:t>T</a:t>
            </a:r>
            <a:r>
              <a:rPr sz="1800" spc="-20" dirty="0"/>
              <a:t> </a:t>
            </a:r>
            <a:r>
              <a:rPr sz="1800" dirty="0"/>
              <a:t>W</a:t>
            </a:r>
            <a:r>
              <a:rPr sz="1800" spc="-140" dirty="0"/>
              <a:t> </a:t>
            </a:r>
            <a:r>
              <a:rPr sz="1800" dirty="0"/>
              <a:t>A</a:t>
            </a:r>
            <a:r>
              <a:rPr sz="1800" spc="-25" dirty="0"/>
              <a:t> </a:t>
            </a:r>
            <a:r>
              <a:rPr sz="1800" dirty="0"/>
              <a:t>R</a:t>
            </a:r>
            <a:r>
              <a:rPr sz="1800" spc="-20" dirty="0"/>
              <a:t> </a:t>
            </a:r>
            <a:r>
              <a:rPr sz="1800" dirty="0"/>
              <a:t>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420663" y="850138"/>
            <a:ext cx="2626232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 smtClean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2400" b="1" spc="-30" dirty="0" smtClean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2400" b="1" spc="-4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2400" b="1" spc="-8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2400" b="1" spc="-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2400" b="1" spc="-4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2400" b="1" spc="-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2400" b="1" spc="-4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2400" b="1" spc="-5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endParaRPr sz="24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80676" y="1424939"/>
            <a:ext cx="2211705" cy="2146300"/>
          </a:xfrm>
          <a:custGeom>
            <a:avLst/>
            <a:gdLst/>
            <a:ahLst/>
            <a:cxnLst/>
            <a:rect l="l" t="t" r="r" b="b"/>
            <a:pathLst>
              <a:path w="2211704" h="2146300">
                <a:moveTo>
                  <a:pt x="2211324" y="0"/>
                </a:moveTo>
                <a:lnTo>
                  <a:pt x="0" y="0"/>
                </a:lnTo>
                <a:lnTo>
                  <a:pt x="0" y="2145791"/>
                </a:lnTo>
                <a:lnTo>
                  <a:pt x="2211324" y="2145791"/>
                </a:lnTo>
                <a:lnTo>
                  <a:pt x="2211324" y="0"/>
                </a:lnTo>
                <a:close/>
              </a:path>
            </a:pathLst>
          </a:cu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72502" y="6098844"/>
            <a:ext cx="1823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sz="2400" b="1" dirty="0">
                <a:latin typeface="Calibri"/>
                <a:cs typeface="Calibri"/>
              </a:rPr>
              <a:t>&amp;	S</a:t>
            </a:r>
            <a:r>
              <a:rPr sz="2400" b="1" spc="-2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240" dirty="0">
                <a:latin typeface="Calibri"/>
                <a:cs typeface="Calibri"/>
              </a:rPr>
              <a:t> </a:t>
            </a:r>
            <a:r>
              <a:rPr sz="2400" b="1" spc="275" dirty="0">
                <a:latin typeface="Calibri"/>
                <a:cs typeface="Calibri"/>
              </a:rPr>
              <a:t>R</a:t>
            </a:r>
            <a:r>
              <a:rPr sz="2400" b="1" spc="290" dirty="0">
                <a:latin typeface="Calibri"/>
                <a:cs typeface="Calibri"/>
              </a:rPr>
              <a:t>VI</a:t>
            </a: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spc="-245" dirty="0">
                <a:latin typeface="Calibri"/>
                <a:cs typeface="Calibri"/>
              </a:rPr>
              <a:t> </a:t>
            </a:r>
            <a:r>
              <a:rPr sz="2400" b="1" spc="27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70921" y="1737486"/>
            <a:ext cx="1802764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-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H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EA</a:t>
            </a:r>
            <a:r>
              <a:rPr sz="1200" b="1" spc="6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H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,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H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50800" marR="41910" algn="ctr">
              <a:lnSpc>
                <a:spcPct val="100000"/>
              </a:lnSpc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AGE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40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, </a:t>
            </a:r>
            <a:r>
              <a:rPr sz="1200" b="1" spc="-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spc="-10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- 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60" dirty="0">
                <a:solidFill>
                  <a:srgbClr val="3F8DE2"/>
                </a:solidFill>
                <a:latin typeface="Calibri"/>
                <a:cs typeface="Calibri"/>
              </a:rPr>
              <a:t>TA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, </a:t>
            </a:r>
            <a:r>
              <a:rPr sz="1200" b="1" spc="-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  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20650" marR="113030" algn="ctr">
              <a:lnSpc>
                <a:spcPct val="100000"/>
              </a:lnSpc>
            </a:pPr>
            <a:r>
              <a:rPr sz="1200" b="1" spc="90" dirty="0">
                <a:solidFill>
                  <a:srgbClr val="3F8DE2"/>
                </a:solidFill>
                <a:latin typeface="Calibri"/>
                <a:cs typeface="Calibri"/>
              </a:rPr>
              <a:t>V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 </a:t>
            </a:r>
            <a:r>
              <a:rPr sz="12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Y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  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F  M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 </a:t>
            </a:r>
            <a:r>
              <a:rPr sz="1200" b="1" spc="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 </a:t>
            </a:r>
            <a:r>
              <a:rPr sz="1200" b="1" spc="-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79735" y="4515358"/>
            <a:ext cx="1584960" cy="51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3340" algn="r">
              <a:lnSpc>
                <a:spcPts val="11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algn="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23160" y="1414272"/>
            <a:ext cx="2353056" cy="216407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77628" y="3686555"/>
            <a:ext cx="2211324" cy="217932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9144" y="1424939"/>
            <a:ext cx="2247900" cy="2146300"/>
          </a:xfrm>
          <a:custGeom>
            <a:avLst/>
            <a:gdLst/>
            <a:ahLst/>
            <a:cxnLst/>
            <a:rect l="l" t="t" r="r" b="b"/>
            <a:pathLst>
              <a:path w="2247900" h="2146300">
                <a:moveTo>
                  <a:pt x="2247900" y="0"/>
                </a:moveTo>
                <a:lnTo>
                  <a:pt x="0" y="0"/>
                </a:lnTo>
                <a:lnTo>
                  <a:pt x="0" y="2145791"/>
                </a:lnTo>
                <a:lnTo>
                  <a:pt x="2247900" y="2145791"/>
                </a:lnTo>
                <a:lnTo>
                  <a:pt x="2247900" y="0"/>
                </a:lnTo>
                <a:close/>
              </a:path>
            </a:pathLst>
          </a:cu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447788" y="3704844"/>
            <a:ext cx="2367280" cy="219162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 smtClean="0">
              <a:latin typeface="Times New Roman"/>
              <a:cs typeface="Times New Roman"/>
            </a:endParaRPr>
          </a:p>
          <a:p>
            <a:pPr marL="144780" marR="179070" algn="ctr">
              <a:lnSpc>
                <a:spcPct val="100000"/>
              </a:lnSpc>
            </a:pP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 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F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 </a:t>
            </a:r>
            <a:r>
              <a:rPr sz="1200" b="1" spc="-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 </a:t>
            </a:r>
            <a:r>
              <a:rPr sz="1200" b="1" spc="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F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F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 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254635" marR="290195" algn="ctr">
              <a:lnSpc>
                <a:spcPct val="100000"/>
              </a:lnSpc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AGE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  </a:t>
            </a:r>
            <a:r>
              <a:rPr sz="1200" b="1" spc="12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Y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 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F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R </a:t>
            </a:r>
            <a:r>
              <a:rPr sz="1200" b="1" spc="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65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R  L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R="36830" algn="ctr">
              <a:lnSpc>
                <a:spcPct val="100000"/>
              </a:lnSpc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AGE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  S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dirty="0" smtClean="0">
                <a:solidFill>
                  <a:srgbClr val="3F8DE2"/>
                </a:solidFill>
                <a:latin typeface="Calibri"/>
                <a:cs typeface="Calibri"/>
              </a:rPr>
              <a:t>.</a:t>
            </a:r>
            <a:endParaRPr lang="en-GB" sz="1200" b="1" dirty="0" smtClean="0">
              <a:solidFill>
                <a:srgbClr val="3F8DE2"/>
              </a:solidFill>
              <a:latin typeface="Calibri"/>
              <a:cs typeface="Calibri"/>
            </a:endParaRPr>
          </a:p>
          <a:p>
            <a:pPr marR="36830" algn="ctr">
              <a:lnSpc>
                <a:spcPct val="100000"/>
              </a:lnSpc>
            </a:pPr>
            <a:endParaRPr lang="en-GB" sz="1200" b="1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R="36830" algn="ctr">
              <a:lnSpc>
                <a:spcPct val="100000"/>
              </a:lnSpc>
            </a:pPr>
            <a:endParaRPr lang="en-GB" sz="1200" b="1" dirty="0" smtClean="0">
              <a:solidFill>
                <a:srgbClr val="3F8DE2"/>
              </a:solidFill>
              <a:latin typeface="Calibri"/>
              <a:cs typeface="Calibri"/>
            </a:endParaRPr>
          </a:p>
          <a:p>
            <a:pPr marR="36830" algn="ctr">
              <a:lnSpc>
                <a:spcPct val="100000"/>
              </a:lnSpc>
            </a:pPr>
            <a:endParaRPr lang="en-GB" sz="1200" b="1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R="36830" algn="ctr">
              <a:lnSpc>
                <a:spcPct val="100000"/>
              </a:lnSpc>
            </a:pP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15539" y="3704844"/>
            <a:ext cx="2334895" cy="2146300"/>
          </a:xfrm>
          <a:prstGeom prst="rect">
            <a:avLst/>
          </a:prstGeom>
          <a:solidFill>
            <a:srgbClr val="212D3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R="42545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  <a:p>
            <a:pPr marR="41910" algn="ctr">
              <a:lnSpc>
                <a:spcPct val="100000"/>
              </a:lnSpc>
            </a:pP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GE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  E</a:t>
            </a:r>
            <a:r>
              <a:rPr sz="12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  <a:p>
            <a:pPr marR="44450" algn="ctr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NC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234315" marR="279400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sz="1200" b="1" spc="1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  D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  <a:p>
            <a:pPr marR="41910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0238" y="1737486"/>
            <a:ext cx="194881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B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 </a:t>
            </a:r>
            <a:r>
              <a:rPr sz="12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,  B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 </a:t>
            </a:r>
            <a:r>
              <a:rPr sz="12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  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3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6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0 </a:t>
            </a:r>
            <a:r>
              <a:rPr sz="1200" b="1" spc="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243840" marR="236220" algn="ctr">
              <a:lnSpc>
                <a:spcPct val="100000"/>
              </a:lnSpc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G </a:t>
            </a:r>
            <a:r>
              <a:rPr sz="1200" b="1" spc="-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  D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 </a:t>
            </a:r>
            <a:r>
              <a:rPr sz="1200" b="1" spc="-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2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42332" y="1424939"/>
            <a:ext cx="4872355" cy="2146300"/>
          </a:xfrm>
          <a:prstGeom prst="rect">
            <a:avLst/>
          </a:prstGeom>
          <a:solidFill>
            <a:srgbClr val="212D3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R="46990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G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) 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 dirty="0">
              <a:latin typeface="Calibri"/>
              <a:cs typeface="Calibri"/>
            </a:endParaRPr>
          </a:p>
          <a:p>
            <a:pPr marR="45720" algn="ctr">
              <a:lnSpc>
                <a:spcPct val="100000"/>
              </a:lnSpc>
            </a:pP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200" dirty="0">
              <a:latin typeface="Calibri"/>
              <a:cs typeface="Calibri"/>
            </a:endParaRPr>
          </a:p>
          <a:p>
            <a:pPr marL="252095" marR="298450" algn="ctr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G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 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  A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9" name="Picture 28" descr="it-service.jp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9" y="3835250"/>
            <a:ext cx="1948814" cy="19051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Picture 29" descr="8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73" y="95375"/>
            <a:ext cx="713408" cy="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4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19471" y="912875"/>
            <a:ext cx="6955790" cy="5686425"/>
            <a:chOff x="4919471" y="912875"/>
            <a:chExt cx="6955790" cy="5686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9471" y="1424939"/>
              <a:ext cx="2319528" cy="213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5915" y="912875"/>
              <a:ext cx="5689092" cy="568604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4668" y="277748"/>
            <a:ext cx="976630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1445" marR="5080" indent="-119380">
              <a:lnSpc>
                <a:spcPts val="1400"/>
              </a:lnSpc>
              <a:spcBef>
                <a:spcPts val="180"/>
              </a:spcBef>
            </a:pP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285" dirty="0">
                <a:solidFill>
                  <a:srgbClr val="3F8DE2"/>
                </a:solidFill>
                <a:latin typeface="Tahoma"/>
                <a:cs typeface="Tahoma"/>
              </a:rPr>
              <a:t>C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45" dirty="0">
                <a:solidFill>
                  <a:srgbClr val="3F8DE2"/>
                </a:solidFill>
                <a:latin typeface="Tahoma"/>
                <a:cs typeface="Tahoma"/>
              </a:rPr>
              <a:t>/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45" dirty="0">
                <a:solidFill>
                  <a:srgbClr val="3F8DE2"/>
                </a:solidFill>
                <a:latin typeface="Tahoma"/>
                <a:cs typeface="Tahoma"/>
              </a:rPr>
              <a:t>/</a:t>
            </a:r>
            <a:r>
              <a:rPr sz="1200" b="1" spc="-21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1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3F8DE2"/>
                </a:solidFill>
                <a:latin typeface="Tahoma"/>
                <a:cs typeface="Tahoma"/>
              </a:rPr>
              <a:t>E</a:t>
            </a:r>
            <a:r>
              <a:rPr sz="1200" b="1" spc="-90" dirty="0">
                <a:solidFill>
                  <a:srgbClr val="3F8DE2"/>
                </a:solidFill>
                <a:latin typeface="Tahoma"/>
                <a:cs typeface="Tahoma"/>
              </a:rPr>
              <a:t>S  </a:t>
            </a:r>
            <a:r>
              <a:rPr sz="1200" b="1" spc="40" dirty="0">
                <a:solidFill>
                  <a:srgbClr val="212D3A"/>
                </a:solidFill>
                <a:latin typeface="Tahoma"/>
                <a:cs typeface="Tahoma"/>
              </a:rPr>
              <a:t>SERVICES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432685" y="936229"/>
            <a:ext cx="39116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00250" algn="l"/>
              </a:tabLst>
            </a:pPr>
            <a:r>
              <a:rPr sz="1800" dirty="0"/>
              <a:t>S</a:t>
            </a:r>
            <a:r>
              <a:rPr sz="1800" spc="-15" dirty="0"/>
              <a:t> </a:t>
            </a:r>
            <a:r>
              <a:rPr sz="1800" dirty="0"/>
              <a:t>O</a:t>
            </a:r>
            <a:r>
              <a:rPr sz="1800" spc="-20" dirty="0"/>
              <a:t> </a:t>
            </a:r>
            <a:r>
              <a:rPr sz="1800" dirty="0"/>
              <a:t>F</a:t>
            </a:r>
            <a:r>
              <a:rPr sz="1800" spc="-15" dirty="0"/>
              <a:t> </a:t>
            </a:r>
            <a:r>
              <a:rPr sz="1800" dirty="0"/>
              <a:t>T</a:t>
            </a:r>
            <a:r>
              <a:rPr sz="1800" spc="-20" dirty="0"/>
              <a:t> </a:t>
            </a:r>
            <a:r>
              <a:rPr sz="1800" dirty="0"/>
              <a:t>W</a:t>
            </a:r>
            <a:r>
              <a:rPr sz="1800" spc="-140" dirty="0"/>
              <a:t> </a:t>
            </a:r>
            <a:r>
              <a:rPr sz="1800" dirty="0"/>
              <a:t>A</a:t>
            </a:r>
            <a:r>
              <a:rPr sz="1800" spc="-20" dirty="0"/>
              <a:t> </a:t>
            </a:r>
            <a:r>
              <a:rPr sz="1800" dirty="0"/>
              <a:t>R</a:t>
            </a:r>
            <a:r>
              <a:rPr sz="1800" spc="-20" dirty="0"/>
              <a:t> </a:t>
            </a:r>
            <a:r>
              <a:rPr sz="1800" dirty="0"/>
              <a:t>E	S</a:t>
            </a:r>
            <a:r>
              <a:rPr sz="1800" spc="-25" dirty="0"/>
              <a:t> </a:t>
            </a:r>
            <a:r>
              <a:rPr sz="1800" dirty="0"/>
              <a:t>O</a:t>
            </a:r>
            <a:r>
              <a:rPr sz="1800" spc="-40" dirty="0"/>
              <a:t> </a:t>
            </a:r>
            <a:r>
              <a:rPr sz="1800" dirty="0"/>
              <a:t>L</a:t>
            </a:r>
            <a:r>
              <a:rPr sz="1800" spc="-90" dirty="0"/>
              <a:t> </a:t>
            </a:r>
            <a:r>
              <a:rPr sz="1800" dirty="0"/>
              <a:t>U</a:t>
            </a:r>
            <a:r>
              <a:rPr sz="1800" spc="-35" dirty="0"/>
              <a:t> </a:t>
            </a:r>
            <a:r>
              <a:rPr sz="1800" dirty="0"/>
              <a:t>T</a:t>
            </a:r>
            <a:r>
              <a:rPr sz="1800" spc="-45" dirty="0"/>
              <a:t> </a:t>
            </a:r>
            <a:r>
              <a:rPr sz="1800" dirty="0"/>
              <a:t>I</a:t>
            </a:r>
            <a:r>
              <a:rPr sz="1800" spc="-35" dirty="0"/>
              <a:t> </a:t>
            </a:r>
            <a:r>
              <a:rPr sz="1800" dirty="0"/>
              <a:t>O</a:t>
            </a:r>
            <a:r>
              <a:rPr sz="1800" spc="-40" dirty="0"/>
              <a:t> </a:t>
            </a:r>
            <a:r>
              <a:rPr sz="1800" dirty="0"/>
              <a:t>N</a:t>
            </a:r>
            <a:r>
              <a:rPr sz="1800" spc="-50" dirty="0"/>
              <a:t> </a:t>
            </a:r>
            <a:r>
              <a:rPr sz="1800" dirty="0"/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572502" y="6098844"/>
            <a:ext cx="1823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sz="2400" b="1" dirty="0">
                <a:latin typeface="Calibri"/>
                <a:cs typeface="Calibri"/>
              </a:rPr>
              <a:t>&amp;	S</a:t>
            </a:r>
            <a:r>
              <a:rPr sz="2400" b="1" spc="-2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240" dirty="0">
                <a:latin typeface="Calibri"/>
                <a:cs typeface="Calibri"/>
              </a:rPr>
              <a:t> </a:t>
            </a:r>
            <a:r>
              <a:rPr sz="2400" b="1" spc="275" dirty="0">
                <a:latin typeface="Calibri"/>
                <a:cs typeface="Calibri"/>
              </a:rPr>
              <a:t>R</a:t>
            </a:r>
            <a:r>
              <a:rPr sz="2400" b="1" spc="290" dirty="0">
                <a:latin typeface="Calibri"/>
                <a:cs typeface="Calibri"/>
              </a:rPr>
              <a:t>VI</a:t>
            </a: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spc="-245" dirty="0">
                <a:latin typeface="Calibri"/>
                <a:cs typeface="Calibri"/>
              </a:rPr>
              <a:t> </a:t>
            </a:r>
            <a:r>
              <a:rPr sz="2400" b="1" spc="27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736835" y="3689603"/>
            <a:ext cx="2455545" cy="2146300"/>
          </a:xfrm>
          <a:custGeom>
            <a:avLst/>
            <a:gdLst/>
            <a:ahLst/>
            <a:cxnLst/>
            <a:rect l="l" t="t" r="r" b="b"/>
            <a:pathLst>
              <a:path w="2455545" h="2146300">
                <a:moveTo>
                  <a:pt x="2455164" y="0"/>
                </a:moveTo>
                <a:lnTo>
                  <a:pt x="0" y="0"/>
                </a:lnTo>
                <a:lnTo>
                  <a:pt x="0" y="2145792"/>
                </a:lnTo>
                <a:lnTo>
                  <a:pt x="2455164" y="2145792"/>
                </a:lnTo>
                <a:lnTo>
                  <a:pt x="2455164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3689603"/>
            <a:ext cx="4770120" cy="2146300"/>
          </a:xfrm>
          <a:custGeom>
            <a:avLst/>
            <a:gdLst/>
            <a:ahLst/>
            <a:cxnLst/>
            <a:rect l="l" t="t" r="r" b="b"/>
            <a:pathLst>
              <a:path w="4770120" h="2146300">
                <a:moveTo>
                  <a:pt x="4770120" y="0"/>
                </a:moveTo>
                <a:lnTo>
                  <a:pt x="0" y="0"/>
                </a:lnTo>
                <a:lnTo>
                  <a:pt x="0" y="2145792"/>
                </a:lnTo>
                <a:lnTo>
                  <a:pt x="4770120" y="2145792"/>
                </a:lnTo>
                <a:lnTo>
                  <a:pt x="4770120" y="0"/>
                </a:lnTo>
                <a:close/>
              </a:path>
            </a:pathLst>
          </a:cu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408164" y="1424939"/>
            <a:ext cx="2176780" cy="211211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R="14604" algn="ctr">
              <a:lnSpc>
                <a:spcPct val="100000"/>
              </a:lnSpc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120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 </a:t>
            </a:r>
            <a:r>
              <a:rPr sz="12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R="13335" algn="ctr">
              <a:lnSpc>
                <a:spcPct val="100000"/>
              </a:lnSpc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B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 </a:t>
            </a:r>
            <a:r>
              <a:rPr sz="12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50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R="10795" algn="ctr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F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3F8DE2"/>
                </a:solidFill>
                <a:latin typeface="Calibri"/>
                <a:cs typeface="Calibri"/>
              </a:rPr>
              <a:t>W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73355" marR="186055" algn="ctr">
              <a:lnSpc>
                <a:spcPct val="100000"/>
              </a:lnSpc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2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 </a:t>
            </a:r>
            <a:r>
              <a:rPr sz="12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120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R  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B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 smtClean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endParaRPr lang="en-GB" sz="1200" b="1" dirty="0" smtClean="0">
              <a:solidFill>
                <a:srgbClr val="3F8DE2"/>
              </a:solidFill>
              <a:latin typeface="Calibri"/>
              <a:cs typeface="Calibri"/>
            </a:endParaRPr>
          </a:p>
          <a:p>
            <a:pPr marL="173355" marR="186055" algn="ctr">
              <a:lnSpc>
                <a:spcPct val="100000"/>
              </a:lnSpc>
            </a:pPr>
            <a:endParaRPr lang="en-GB" sz="1200" b="1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73355" marR="186055" algn="ctr">
              <a:lnSpc>
                <a:spcPct val="100000"/>
              </a:lnSpc>
            </a:pPr>
            <a:endParaRPr lang="en-GB" sz="1200" b="1" dirty="0" smtClean="0">
              <a:solidFill>
                <a:srgbClr val="3F8DE2"/>
              </a:solidFill>
              <a:latin typeface="Calibri"/>
              <a:cs typeface="Calibri"/>
            </a:endParaRPr>
          </a:p>
          <a:p>
            <a:pPr marL="173355" marR="186055" algn="ctr">
              <a:lnSpc>
                <a:spcPct val="100000"/>
              </a:lnSpc>
            </a:pPr>
            <a:endParaRPr lang="en-GB" sz="1200" b="1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5539" y="1424939"/>
            <a:ext cx="2354580" cy="2146300"/>
          </a:xfrm>
          <a:prstGeom prst="rect">
            <a:avLst/>
          </a:prstGeom>
          <a:solidFill>
            <a:srgbClr val="212D3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217170" marR="233679" indent="24130" algn="just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G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  B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b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  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sz="1200" b="1" spc="1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 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 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endParaRPr sz="1200">
              <a:latin typeface="Calibri"/>
              <a:cs typeface="Calibri"/>
            </a:endParaRPr>
          </a:p>
          <a:p>
            <a:pPr marL="93980" marR="108585" indent="81915" algn="just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 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200" b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- 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  H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 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8935" y="4372102"/>
            <a:ext cx="41992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H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12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0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Y </a:t>
            </a:r>
            <a:r>
              <a:rPr sz="1200" b="1" spc="-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EG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50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 </a:t>
            </a:r>
            <a:r>
              <a:rPr sz="1200" b="1" spc="-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W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H </a:t>
            </a:r>
            <a:r>
              <a:rPr sz="12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6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  </a:t>
            </a:r>
            <a:r>
              <a:rPr sz="1200" b="1" spc="120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 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X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Z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 </a:t>
            </a:r>
            <a:r>
              <a:rPr sz="1200" b="1" spc="-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H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H </a:t>
            </a:r>
            <a:r>
              <a:rPr sz="1200" b="1" spc="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 </a:t>
            </a:r>
            <a:r>
              <a:rPr sz="1200" b="1" spc="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B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0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R  S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Y  C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H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26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spc="-1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3F8DE2"/>
                </a:solidFill>
                <a:latin typeface="Calibri"/>
                <a:cs typeface="Calibri"/>
              </a:rPr>
              <a:t>AGE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3F8DE2"/>
                </a:solidFill>
                <a:latin typeface="Calibri"/>
                <a:cs typeface="Calibri"/>
              </a:rPr>
              <a:t>ENT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4445" algn="ctr">
              <a:lnSpc>
                <a:spcPct val="100000"/>
              </a:lnSpc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G </a:t>
            </a:r>
            <a:r>
              <a:rPr sz="1200" b="1" spc="-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2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Y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22520" y="3689603"/>
            <a:ext cx="2333625" cy="2146300"/>
          </a:xfrm>
          <a:prstGeom prst="rect">
            <a:avLst/>
          </a:prstGeom>
          <a:solidFill>
            <a:srgbClr val="212D3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259079" marR="301625" indent="71120">
              <a:lnSpc>
                <a:spcPct val="100000"/>
              </a:lnSpc>
            </a:pP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  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  <a:p>
            <a:pPr marR="41275" algn="ctr">
              <a:lnSpc>
                <a:spcPct val="100000"/>
              </a:lnSpc>
            </a:pP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14300" marR="154940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  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  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G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  D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  <a:p>
            <a:pPr marR="45720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80752" y="4372102"/>
            <a:ext cx="174878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  </a:t>
            </a: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36835" y="1399032"/>
            <a:ext cx="2455164" cy="2159508"/>
          </a:xfrm>
          <a:prstGeom prst="rect">
            <a:avLst/>
          </a:prstGeom>
        </p:spPr>
      </p:pic>
      <p:pic>
        <p:nvPicPr>
          <p:cNvPr id="26" name="Picture 25" descr="Ndeya-William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19630"/>
            <a:ext cx="2253511" cy="2151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 descr="communications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65" y="3689602"/>
            <a:ext cx="2176780" cy="2146301"/>
          </a:xfrm>
          <a:prstGeom prst="rect">
            <a:avLst/>
          </a:prstGeom>
        </p:spPr>
      </p:pic>
      <p:pic>
        <p:nvPicPr>
          <p:cNvPr id="29" name="Picture 28" descr="8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212" y="95375"/>
            <a:ext cx="741856" cy="6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2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" y="912874"/>
            <a:ext cx="5689092" cy="556222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4668" y="277748"/>
            <a:ext cx="976630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1445" marR="5080" indent="-119380">
              <a:lnSpc>
                <a:spcPts val="1400"/>
              </a:lnSpc>
              <a:spcBef>
                <a:spcPts val="180"/>
              </a:spcBef>
            </a:pP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285" dirty="0">
                <a:solidFill>
                  <a:srgbClr val="3F8DE2"/>
                </a:solidFill>
                <a:latin typeface="Tahoma"/>
                <a:cs typeface="Tahoma"/>
              </a:rPr>
              <a:t>C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45" dirty="0">
                <a:solidFill>
                  <a:srgbClr val="3F8DE2"/>
                </a:solidFill>
                <a:latin typeface="Tahoma"/>
                <a:cs typeface="Tahoma"/>
              </a:rPr>
              <a:t>/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45" dirty="0">
                <a:solidFill>
                  <a:srgbClr val="3F8DE2"/>
                </a:solidFill>
                <a:latin typeface="Tahoma"/>
                <a:cs typeface="Tahoma"/>
              </a:rPr>
              <a:t>/</a:t>
            </a:r>
            <a:r>
              <a:rPr sz="1200" b="1" spc="-21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1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3F8DE2"/>
                </a:solidFill>
                <a:latin typeface="Tahoma"/>
                <a:cs typeface="Tahoma"/>
              </a:rPr>
              <a:t>E</a:t>
            </a:r>
            <a:r>
              <a:rPr sz="1200" b="1" spc="-90" dirty="0">
                <a:solidFill>
                  <a:srgbClr val="3F8DE2"/>
                </a:solidFill>
                <a:latin typeface="Tahoma"/>
                <a:cs typeface="Tahoma"/>
              </a:rPr>
              <a:t>S  </a:t>
            </a:r>
            <a:r>
              <a:rPr sz="1200" b="1" spc="40" dirty="0">
                <a:solidFill>
                  <a:srgbClr val="212D3A"/>
                </a:solidFill>
                <a:latin typeface="Tahoma"/>
                <a:cs typeface="Tahoma"/>
              </a:rPr>
              <a:t>SERVICES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749033" y="2345181"/>
            <a:ext cx="294767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P 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 T</a:t>
            </a:r>
            <a:r>
              <a:rPr sz="1300" b="1" spc="-10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 smtClean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lang="en-GB" sz="1300" b="1" spc="-5" dirty="0" smtClean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300" b="1" dirty="0" smtClean="0">
                <a:solidFill>
                  <a:srgbClr val="3F8DE2"/>
                </a:solidFill>
                <a:latin typeface="Calibri"/>
                <a:cs typeface="Calibri"/>
              </a:rPr>
              <a:t>  </a:t>
            </a:r>
            <a:r>
              <a:rPr sz="1300" b="1" spc="30" dirty="0" smtClean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W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B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&amp;  </a:t>
            </a:r>
            <a:r>
              <a:rPr sz="13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3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3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 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 </a:t>
            </a:r>
            <a:r>
              <a:rPr sz="1300" b="1" spc="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150" dirty="0" smtClean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 P P L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300" b="1" spc="-10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 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49033" y="3033216"/>
            <a:ext cx="32207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25" dirty="0">
                <a:latin typeface="Calibri"/>
                <a:cs typeface="Calibri"/>
              </a:rPr>
              <a:t>We</a:t>
            </a:r>
            <a:r>
              <a:rPr sz="2400" b="1" i="1" spc="254" dirty="0">
                <a:latin typeface="Calibri"/>
                <a:cs typeface="Calibri"/>
              </a:rPr>
              <a:t> </a:t>
            </a:r>
            <a:r>
              <a:rPr sz="2400" b="1" i="1" spc="100" dirty="0">
                <a:latin typeface="Calibri"/>
                <a:cs typeface="Calibri"/>
              </a:rPr>
              <a:t>are</a:t>
            </a:r>
            <a:r>
              <a:rPr sz="2400" b="1" i="1" spc="240" dirty="0">
                <a:latin typeface="Calibri"/>
                <a:cs typeface="Calibri"/>
              </a:rPr>
              <a:t> </a:t>
            </a:r>
            <a:r>
              <a:rPr sz="2400" b="1" i="1" spc="130" dirty="0">
                <a:latin typeface="Calibri"/>
                <a:cs typeface="Calibri"/>
              </a:rPr>
              <a:t>continually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b="1" i="1" spc="130" dirty="0">
                <a:latin typeface="Calibri"/>
                <a:cs typeface="Calibri"/>
              </a:rPr>
              <a:t>innovating</a:t>
            </a:r>
            <a:r>
              <a:rPr sz="2400" b="1" i="1" spc="215" dirty="0">
                <a:latin typeface="Calibri"/>
                <a:cs typeface="Calibri"/>
              </a:rPr>
              <a:t> </a:t>
            </a:r>
            <a:r>
              <a:rPr sz="2400" b="1" i="1" spc="75" dirty="0">
                <a:latin typeface="Calibri"/>
                <a:cs typeface="Calibri"/>
              </a:rPr>
              <a:t>in</a:t>
            </a:r>
            <a:r>
              <a:rPr sz="2400" b="1" i="1" spc="254" dirty="0">
                <a:latin typeface="Calibri"/>
                <a:cs typeface="Calibri"/>
              </a:rPr>
              <a:t> </a:t>
            </a:r>
            <a:r>
              <a:rPr sz="2400" b="1" i="1" spc="100" dirty="0">
                <a:latin typeface="Calibri"/>
                <a:cs typeface="Calibri"/>
              </a:rPr>
              <a:t>web</a:t>
            </a:r>
            <a:r>
              <a:rPr sz="2400" b="1" i="1" spc="245" dirty="0">
                <a:latin typeface="Calibri"/>
                <a:cs typeface="Calibri"/>
              </a:rPr>
              <a:t> </a:t>
            </a:r>
            <a:r>
              <a:rPr sz="2400" b="1" i="1" spc="100" dirty="0">
                <a:latin typeface="Calibri"/>
                <a:cs typeface="Calibri"/>
              </a:rPr>
              <a:t>and </a:t>
            </a:r>
            <a:r>
              <a:rPr sz="2400" b="1" i="1" spc="-530" dirty="0">
                <a:latin typeface="Calibri"/>
                <a:cs typeface="Calibri"/>
              </a:rPr>
              <a:t> </a:t>
            </a:r>
            <a:r>
              <a:rPr sz="2400" b="1" i="1" spc="120" dirty="0">
                <a:latin typeface="Calibri"/>
                <a:cs typeface="Calibri"/>
              </a:rPr>
              <a:t>mobile</a:t>
            </a:r>
            <a:r>
              <a:rPr sz="2400" b="1" i="1" spc="235" dirty="0">
                <a:latin typeface="Calibri"/>
                <a:cs typeface="Calibri"/>
              </a:rPr>
              <a:t> </a:t>
            </a:r>
            <a:r>
              <a:rPr sz="2400" b="1" i="1" spc="125" dirty="0">
                <a:latin typeface="Calibri"/>
                <a:cs typeface="Calibri"/>
              </a:rPr>
              <a:t>development </a:t>
            </a:r>
            <a:r>
              <a:rPr sz="2400" b="1" i="1" spc="130" dirty="0">
                <a:latin typeface="Calibri"/>
                <a:cs typeface="Calibri"/>
              </a:rPr>
              <a:t> </a:t>
            </a:r>
            <a:r>
              <a:rPr sz="2400" b="1" i="1" spc="135" dirty="0">
                <a:solidFill>
                  <a:srgbClr val="3F8DE2"/>
                </a:solidFill>
                <a:latin typeface="Calibri"/>
                <a:cs typeface="Calibri"/>
              </a:rPr>
              <a:t>technologies</a:t>
            </a:r>
            <a:r>
              <a:rPr sz="2400" b="1" i="1" spc="13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>
            <a:duotone>
              <a:prstClr val="black"/>
              <a:srgbClr val="1234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399984" y="4620985"/>
            <a:ext cx="796661" cy="54972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>
            <a:duotone>
              <a:prstClr val="black"/>
              <a:srgbClr val="0F2A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862327" y="2516123"/>
            <a:ext cx="2378964" cy="2380488"/>
          </a:xfrm>
          <a:prstGeom prst="rect">
            <a:avLst/>
          </a:prstGeom>
        </p:spPr>
      </p:pic>
      <p:pic>
        <p:nvPicPr>
          <p:cNvPr id="16" name="Picture 15" descr="8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73" y="95375"/>
            <a:ext cx="713408" cy="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7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2520" y="1415795"/>
            <a:ext cx="2333244" cy="21457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1635" y="3695700"/>
            <a:ext cx="2348484" cy="215798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4668" y="277748"/>
            <a:ext cx="976630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1445" marR="5080" indent="-119380">
              <a:lnSpc>
                <a:spcPts val="1400"/>
              </a:lnSpc>
              <a:spcBef>
                <a:spcPts val="180"/>
              </a:spcBef>
            </a:pP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285" dirty="0">
                <a:solidFill>
                  <a:srgbClr val="3F8DE2"/>
                </a:solidFill>
                <a:latin typeface="Tahoma"/>
                <a:cs typeface="Tahoma"/>
              </a:rPr>
              <a:t>C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45" dirty="0">
                <a:solidFill>
                  <a:srgbClr val="3F8DE2"/>
                </a:solidFill>
                <a:latin typeface="Tahoma"/>
                <a:cs typeface="Tahoma"/>
              </a:rPr>
              <a:t>/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45" dirty="0">
                <a:solidFill>
                  <a:srgbClr val="3F8DE2"/>
                </a:solidFill>
                <a:latin typeface="Tahoma"/>
                <a:cs typeface="Tahoma"/>
              </a:rPr>
              <a:t>/</a:t>
            </a:r>
            <a:r>
              <a:rPr sz="1200" b="1" spc="-21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1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3F8DE2"/>
                </a:solidFill>
                <a:latin typeface="Tahoma"/>
                <a:cs typeface="Tahoma"/>
              </a:rPr>
              <a:t>E</a:t>
            </a:r>
            <a:r>
              <a:rPr sz="1200" b="1" spc="-90" dirty="0">
                <a:solidFill>
                  <a:srgbClr val="3F8DE2"/>
                </a:solidFill>
                <a:latin typeface="Tahoma"/>
                <a:cs typeface="Tahoma"/>
              </a:rPr>
              <a:t>S  </a:t>
            </a:r>
            <a:r>
              <a:rPr sz="1200" b="1" spc="40" dirty="0">
                <a:solidFill>
                  <a:srgbClr val="212D3A"/>
                </a:solidFill>
                <a:latin typeface="Tahoma"/>
                <a:cs typeface="Tahoma"/>
              </a:rPr>
              <a:t>SERVICES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432685" y="936229"/>
            <a:ext cx="21717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2335" algn="l"/>
              </a:tabLst>
            </a:pPr>
            <a:r>
              <a:rPr sz="1800" dirty="0"/>
              <a:t>W</a:t>
            </a:r>
            <a:r>
              <a:rPr sz="1800" spc="-20" dirty="0"/>
              <a:t> </a:t>
            </a:r>
            <a:r>
              <a:rPr sz="1800" dirty="0"/>
              <a:t>E</a:t>
            </a:r>
            <a:r>
              <a:rPr sz="1800" spc="-15" dirty="0"/>
              <a:t> </a:t>
            </a:r>
            <a:r>
              <a:rPr sz="1800" dirty="0"/>
              <a:t>B	P</a:t>
            </a:r>
            <a:r>
              <a:rPr sz="1800" spc="-25" dirty="0"/>
              <a:t> </a:t>
            </a:r>
            <a:r>
              <a:rPr sz="1800" dirty="0"/>
              <a:t>O</a:t>
            </a:r>
            <a:r>
              <a:rPr sz="1800" spc="-20" dirty="0"/>
              <a:t> </a:t>
            </a:r>
            <a:r>
              <a:rPr sz="1800" dirty="0"/>
              <a:t>R</a:t>
            </a:r>
            <a:r>
              <a:rPr sz="1800" spc="-45" dirty="0"/>
              <a:t> </a:t>
            </a:r>
            <a:r>
              <a:rPr sz="1800" dirty="0"/>
              <a:t>T</a:t>
            </a:r>
            <a:r>
              <a:rPr sz="1800" spc="-200" dirty="0"/>
              <a:t> </a:t>
            </a:r>
            <a:r>
              <a:rPr sz="1800" dirty="0"/>
              <a:t>A</a:t>
            </a:r>
            <a:r>
              <a:rPr sz="1800" spc="-25" dirty="0"/>
              <a:t> </a:t>
            </a:r>
            <a:r>
              <a:rPr sz="1800" dirty="0"/>
              <a:t>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294757" y="6098844"/>
            <a:ext cx="4523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2752725" algn="l"/>
              </a:tabLst>
            </a:pPr>
            <a:r>
              <a:rPr sz="2400" b="1" dirty="0">
                <a:latin typeface="Calibri"/>
                <a:cs typeface="Calibri"/>
              </a:rPr>
              <a:t>&amp;	</a:t>
            </a:r>
            <a:r>
              <a:rPr sz="2400" b="1" spc="295" dirty="0">
                <a:latin typeface="Calibri"/>
                <a:cs typeface="Calibri"/>
              </a:rPr>
              <a:t>A</a:t>
            </a:r>
            <a:r>
              <a:rPr sz="2400" b="1" spc="290" dirty="0">
                <a:latin typeface="Calibri"/>
                <a:cs typeface="Calibri"/>
              </a:rPr>
              <a:t>PP</a:t>
            </a:r>
            <a:r>
              <a:rPr sz="2400" b="1" dirty="0">
                <a:latin typeface="Calibri"/>
                <a:cs typeface="Calibri"/>
              </a:rPr>
              <a:t>L</a:t>
            </a:r>
            <a:r>
              <a:rPr sz="2400" b="1" spc="-240" dirty="0">
                <a:latin typeface="Calibri"/>
                <a:cs typeface="Calibri"/>
              </a:rPr>
              <a:t> </a:t>
            </a:r>
            <a:r>
              <a:rPr sz="2400" b="1" spc="29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spc="-245" dirty="0">
                <a:latin typeface="Calibri"/>
                <a:cs typeface="Calibri"/>
              </a:rPr>
              <a:t> </a:t>
            </a:r>
            <a:r>
              <a:rPr sz="2400" b="1" spc="100" dirty="0">
                <a:latin typeface="Calibri"/>
                <a:cs typeface="Calibri"/>
              </a:rPr>
              <a:t>A</a:t>
            </a:r>
            <a:r>
              <a:rPr sz="2400" b="1" spc="295" dirty="0">
                <a:latin typeface="Calibri"/>
                <a:cs typeface="Calibri"/>
              </a:rPr>
              <a:t>T</a:t>
            </a:r>
            <a:r>
              <a:rPr sz="2400" b="1" spc="290" dirty="0">
                <a:latin typeface="Calibri"/>
                <a:cs typeface="Calibri"/>
              </a:rPr>
              <a:t>IO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-2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	S</a:t>
            </a:r>
            <a:r>
              <a:rPr sz="2400" b="1" spc="-240" dirty="0">
                <a:latin typeface="Calibri"/>
                <a:cs typeface="Calibri"/>
              </a:rPr>
              <a:t> </a:t>
            </a:r>
            <a:r>
              <a:rPr sz="2400" b="1" spc="290" dirty="0">
                <a:latin typeface="Calibri"/>
                <a:cs typeface="Calibri"/>
              </a:rPr>
              <a:t>O</a:t>
            </a:r>
            <a:r>
              <a:rPr sz="2400" b="1" spc="240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U</a:t>
            </a:r>
            <a:r>
              <a:rPr sz="2400" b="1" spc="-2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250" dirty="0">
                <a:latin typeface="Calibri"/>
                <a:cs typeface="Calibri"/>
              </a:rPr>
              <a:t> </a:t>
            </a:r>
            <a:r>
              <a:rPr sz="2400" b="1" spc="290" dirty="0">
                <a:latin typeface="Calibri"/>
                <a:cs typeface="Calibri"/>
              </a:rPr>
              <a:t>IO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-2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736835" y="3689603"/>
            <a:ext cx="2455545" cy="2146300"/>
          </a:xfrm>
          <a:custGeom>
            <a:avLst/>
            <a:gdLst/>
            <a:ahLst/>
            <a:cxnLst/>
            <a:rect l="l" t="t" r="r" b="b"/>
            <a:pathLst>
              <a:path w="2455545" h="2146300">
                <a:moveTo>
                  <a:pt x="2455164" y="0"/>
                </a:moveTo>
                <a:lnTo>
                  <a:pt x="0" y="0"/>
                </a:lnTo>
                <a:lnTo>
                  <a:pt x="0" y="2145792"/>
                </a:lnTo>
                <a:lnTo>
                  <a:pt x="2455164" y="2145792"/>
                </a:lnTo>
                <a:lnTo>
                  <a:pt x="2455164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689603"/>
            <a:ext cx="2278380" cy="2146300"/>
          </a:xfrm>
          <a:custGeom>
            <a:avLst/>
            <a:gdLst/>
            <a:ahLst/>
            <a:cxnLst/>
            <a:rect l="l" t="t" r="r" b="b"/>
            <a:pathLst>
              <a:path w="2278380" h="2146300">
                <a:moveTo>
                  <a:pt x="2278380" y="0"/>
                </a:moveTo>
                <a:lnTo>
                  <a:pt x="0" y="0"/>
                </a:lnTo>
                <a:lnTo>
                  <a:pt x="0" y="2145792"/>
                </a:lnTo>
                <a:lnTo>
                  <a:pt x="2278380" y="2145792"/>
                </a:lnTo>
                <a:lnTo>
                  <a:pt x="2278380" y="0"/>
                </a:lnTo>
                <a:close/>
              </a:path>
            </a:pathLst>
          </a:cu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408164" y="1424939"/>
            <a:ext cx="2176780" cy="2016578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44145" marR="159385" algn="ctr">
              <a:lnSpc>
                <a:spcPct val="100000"/>
              </a:lnSpc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2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, </a:t>
            </a:r>
            <a:r>
              <a:rPr sz="1200" b="1" spc="-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 </a:t>
            </a:r>
            <a:r>
              <a:rPr sz="1200" b="1" spc="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 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 </a:t>
            </a:r>
            <a:r>
              <a:rPr sz="12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   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2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342900" marR="356870" algn="ctr">
              <a:lnSpc>
                <a:spcPct val="100000"/>
              </a:lnSpc>
              <a:spcBef>
                <a:spcPts val="5"/>
              </a:spcBef>
            </a:pP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F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R </a:t>
            </a:r>
            <a:r>
              <a:rPr sz="1200" b="1" spc="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3F8DE2"/>
                </a:solidFill>
                <a:latin typeface="Calibri"/>
                <a:cs typeface="Calibri"/>
              </a:rPr>
              <a:t>V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 </a:t>
            </a:r>
            <a:r>
              <a:rPr sz="12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W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B  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 smtClean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dirty="0" smtClean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endParaRPr lang="en-GB" sz="1200" b="1" dirty="0" smtClean="0">
              <a:solidFill>
                <a:srgbClr val="3F8DE2"/>
              </a:solidFill>
              <a:latin typeface="Calibri"/>
              <a:cs typeface="Calibri"/>
            </a:endParaRPr>
          </a:p>
          <a:p>
            <a:pPr marL="342900" marR="356870" algn="ctr">
              <a:lnSpc>
                <a:spcPct val="100000"/>
              </a:lnSpc>
              <a:spcBef>
                <a:spcPts val="5"/>
              </a:spcBef>
            </a:pPr>
            <a:endParaRPr lang="en-GB" sz="1200" b="1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342900" marR="356870" algn="ctr">
              <a:lnSpc>
                <a:spcPct val="100000"/>
              </a:lnSpc>
              <a:spcBef>
                <a:spcPts val="5"/>
              </a:spcBef>
            </a:pPr>
            <a:endParaRPr lang="en-GB" sz="1200" b="1" dirty="0" smtClean="0">
              <a:solidFill>
                <a:srgbClr val="3F8DE2"/>
              </a:solidFill>
              <a:latin typeface="Calibri"/>
              <a:cs typeface="Calibri"/>
            </a:endParaRPr>
          </a:p>
          <a:p>
            <a:pPr marL="342900" marR="356870" algn="ctr">
              <a:lnSpc>
                <a:spcPct val="100000"/>
              </a:lnSpc>
              <a:spcBef>
                <a:spcPts val="5"/>
              </a:spcBef>
            </a:pPr>
            <a:endParaRPr lang="en-GB" sz="1200" b="1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15539" y="1424939"/>
            <a:ext cx="2354580" cy="2146300"/>
          </a:xfrm>
          <a:prstGeom prst="rect">
            <a:avLst/>
          </a:prstGeom>
          <a:solidFill>
            <a:srgbClr val="212D3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9715" marR="273050" indent="-1270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B 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  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  </a:t>
            </a: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 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  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sz="1200" b="1" spc="1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  (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) 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  <a:p>
            <a:pPr marR="11430" algn="ctr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994" y="4464557"/>
            <a:ext cx="19710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W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B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 </a:t>
            </a:r>
            <a:r>
              <a:rPr sz="1200" b="1" spc="-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W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B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 </a:t>
            </a:r>
            <a:r>
              <a:rPr sz="12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 </a:t>
            </a:r>
            <a:r>
              <a:rPr sz="12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&amp;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H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G </a:t>
            </a:r>
            <a:r>
              <a:rPr sz="1200" b="1" spc="-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22520" y="3689603"/>
            <a:ext cx="2333625" cy="2146300"/>
          </a:xfrm>
          <a:prstGeom prst="rect">
            <a:avLst/>
          </a:prstGeom>
          <a:solidFill>
            <a:srgbClr val="212D3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R="43180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B 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  <a:p>
            <a:pPr marR="42545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  S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endParaRPr sz="1200">
              <a:latin typeface="Calibri"/>
              <a:cs typeface="Calibri"/>
            </a:endParaRPr>
          </a:p>
          <a:p>
            <a:pPr marR="44450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NC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73716" y="4556886"/>
            <a:ext cx="15621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36835" y="1415796"/>
            <a:ext cx="2439924" cy="2145791"/>
          </a:xfrm>
          <a:prstGeom prst="rect">
            <a:avLst/>
          </a:prstGeom>
        </p:spPr>
      </p:pic>
      <p:pic>
        <p:nvPicPr>
          <p:cNvPr id="26" name="Picture 25" descr="8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73" y="95375"/>
            <a:ext cx="713408" cy="713408"/>
          </a:xfrm>
          <a:prstGeom prst="rect">
            <a:avLst/>
          </a:prstGeom>
        </p:spPr>
      </p:pic>
      <p:pic>
        <p:nvPicPr>
          <p:cNvPr id="29" name="Picture 28" descr="web.jp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24939"/>
            <a:ext cx="2278380" cy="2146300"/>
          </a:xfrm>
          <a:prstGeom prst="rect">
            <a:avLst/>
          </a:prstGeom>
        </p:spPr>
      </p:pic>
      <p:pic>
        <p:nvPicPr>
          <p:cNvPr id="30" name="Picture 29" descr="resp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65" y="3689604"/>
            <a:ext cx="2176780" cy="20259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094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" y="912875"/>
            <a:ext cx="5689092" cy="56860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4668" y="277748"/>
            <a:ext cx="976630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1445" marR="5080" indent="-119380">
              <a:lnSpc>
                <a:spcPts val="1400"/>
              </a:lnSpc>
              <a:spcBef>
                <a:spcPts val="180"/>
              </a:spcBef>
            </a:pP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285" dirty="0">
                <a:solidFill>
                  <a:srgbClr val="3F8DE2"/>
                </a:solidFill>
                <a:latin typeface="Tahoma"/>
                <a:cs typeface="Tahoma"/>
              </a:rPr>
              <a:t>C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45" dirty="0">
                <a:solidFill>
                  <a:srgbClr val="3F8DE2"/>
                </a:solidFill>
                <a:latin typeface="Tahoma"/>
                <a:cs typeface="Tahoma"/>
              </a:rPr>
              <a:t>/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45" dirty="0">
                <a:solidFill>
                  <a:srgbClr val="3F8DE2"/>
                </a:solidFill>
                <a:latin typeface="Tahoma"/>
                <a:cs typeface="Tahoma"/>
              </a:rPr>
              <a:t>/</a:t>
            </a:r>
            <a:r>
              <a:rPr sz="1200" b="1" spc="-21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1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3F8DE2"/>
                </a:solidFill>
                <a:latin typeface="Tahoma"/>
                <a:cs typeface="Tahoma"/>
              </a:rPr>
              <a:t>E</a:t>
            </a:r>
            <a:r>
              <a:rPr sz="1200" b="1" spc="-90" dirty="0">
                <a:solidFill>
                  <a:srgbClr val="3F8DE2"/>
                </a:solidFill>
                <a:latin typeface="Tahoma"/>
                <a:cs typeface="Tahoma"/>
              </a:rPr>
              <a:t>S  </a:t>
            </a:r>
            <a:r>
              <a:rPr sz="1200" b="1" spc="40" dirty="0">
                <a:solidFill>
                  <a:srgbClr val="212D3A"/>
                </a:solidFill>
                <a:latin typeface="Tahoma"/>
                <a:cs typeface="Tahoma"/>
              </a:rPr>
              <a:t>SERVICES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749033" y="2547873"/>
            <a:ext cx="227139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M O B</a:t>
            </a:r>
            <a:r>
              <a:rPr sz="13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 </a:t>
            </a:r>
            <a:r>
              <a:rPr sz="1300" b="1" spc="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 P P L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300" b="1" spc="-10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 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49033" y="3033216"/>
            <a:ext cx="33242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25" dirty="0">
                <a:latin typeface="Calibri"/>
                <a:cs typeface="Calibri"/>
              </a:rPr>
              <a:t>We</a:t>
            </a:r>
            <a:r>
              <a:rPr sz="2400" b="1" i="1" spc="270" dirty="0">
                <a:latin typeface="Calibri"/>
                <a:cs typeface="Calibri"/>
              </a:rPr>
              <a:t> </a:t>
            </a:r>
            <a:r>
              <a:rPr sz="2400" b="1" i="1" spc="125" dirty="0">
                <a:latin typeface="Calibri"/>
                <a:cs typeface="Calibri"/>
              </a:rPr>
              <a:t>innovate</a:t>
            </a:r>
            <a:r>
              <a:rPr sz="2400" b="1" i="1" spc="229" dirty="0">
                <a:latin typeface="Calibri"/>
                <a:cs typeface="Calibri"/>
              </a:rPr>
              <a:t> </a:t>
            </a:r>
            <a:r>
              <a:rPr sz="2400" b="1" i="1" spc="70" dirty="0">
                <a:latin typeface="Calibri"/>
                <a:cs typeface="Calibri"/>
              </a:rPr>
              <a:t>on</a:t>
            </a:r>
            <a:r>
              <a:rPr sz="2400" b="1" i="1" spc="310" dirty="0">
                <a:latin typeface="Calibri"/>
                <a:cs typeface="Calibri"/>
              </a:rPr>
              <a:t> </a:t>
            </a:r>
            <a:r>
              <a:rPr sz="2400" b="1" i="1" spc="120" dirty="0">
                <a:solidFill>
                  <a:srgbClr val="3F8DE2"/>
                </a:solidFill>
                <a:latin typeface="Calibri"/>
                <a:cs typeface="Calibri"/>
              </a:rPr>
              <a:t>mobile</a:t>
            </a:r>
            <a:endParaRPr sz="24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2700" marR="584835">
              <a:lnSpc>
                <a:spcPct val="100000"/>
              </a:lnSpc>
              <a:spcBef>
                <a:spcPts val="5"/>
              </a:spcBef>
            </a:pPr>
            <a:r>
              <a:rPr sz="2400" b="1" i="1" spc="130" dirty="0">
                <a:solidFill>
                  <a:srgbClr val="3F8DE2"/>
                </a:solidFill>
                <a:latin typeface="Calibri"/>
                <a:cs typeface="Calibri"/>
              </a:rPr>
              <a:t>platforms</a:t>
            </a:r>
            <a:r>
              <a:rPr sz="2400" b="1" i="1" spc="254" dirty="0">
                <a:solidFill>
                  <a:srgbClr val="0FB6B3"/>
                </a:solidFill>
                <a:latin typeface="Calibri"/>
                <a:cs typeface="Calibri"/>
              </a:rPr>
              <a:t> </a:t>
            </a:r>
            <a:r>
              <a:rPr sz="2400" b="1" i="1" spc="75" dirty="0">
                <a:latin typeface="Calibri"/>
                <a:cs typeface="Calibri"/>
              </a:rPr>
              <a:t>in</a:t>
            </a:r>
            <a:r>
              <a:rPr sz="2400" b="1" i="1" spc="250" dirty="0">
                <a:latin typeface="Calibri"/>
                <a:cs typeface="Calibri"/>
              </a:rPr>
              <a:t> </a:t>
            </a:r>
            <a:r>
              <a:rPr sz="2400" b="1" i="1" spc="114" dirty="0">
                <a:latin typeface="Calibri"/>
                <a:cs typeface="Calibri"/>
              </a:rPr>
              <a:t>order </a:t>
            </a:r>
            <a:r>
              <a:rPr sz="2400" b="1" i="1" spc="120" dirty="0">
                <a:latin typeface="Calibri"/>
                <a:cs typeface="Calibri"/>
              </a:rPr>
              <a:t> </a:t>
            </a:r>
            <a:r>
              <a:rPr sz="2400" b="1" i="1" spc="60" dirty="0">
                <a:latin typeface="Calibri"/>
                <a:cs typeface="Calibri"/>
              </a:rPr>
              <a:t>to</a:t>
            </a:r>
            <a:r>
              <a:rPr sz="2400" b="1" i="1" spc="250" dirty="0">
                <a:latin typeface="Calibri"/>
                <a:cs typeface="Calibri"/>
              </a:rPr>
              <a:t> </a:t>
            </a:r>
            <a:r>
              <a:rPr sz="2400" b="1" i="1" spc="125" dirty="0">
                <a:latin typeface="Calibri"/>
                <a:cs typeface="Calibri"/>
              </a:rPr>
              <a:t>always</a:t>
            </a:r>
            <a:r>
              <a:rPr sz="2400" b="1" i="1" spc="229" dirty="0">
                <a:latin typeface="Calibri"/>
                <a:cs typeface="Calibri"/>
              </a:rPr>
              <a:t> </a:t>
            </a:r>
            <a:r>
              <a:rPr sz="2400" b="1" i="1" spc="114" dirty="0">
                <a:latin typeface="Calibri"/>
                <a:cs typeface="Calibri"/>
              </a:rPr>
              <a:t>offer</a:t>
            </a:r>
            <a:r>
              <a:rPr sz="2400" b="1" i="1" spc="260" dirty="0">
                <a:latin typeface="Calibri"/>
                <a:cs typeface="Calibri"/>
              </a:rPr>
              <a:t> </a:t>
            </a:r>
            <a:r>
              <a:rPr sz="2400" b="1" i="1" spc="95" dirty="0">
                <a:latin typeface="Calibri"/>
                <a:cs typeface="Calibri"/>
              </a:rPr>
              <a:t>the </a:t>
            </a:r>
            <a:r>
              <a:rPr sz="2400" b="1" i="1" spc="-530" dirty="0">
                <a:latin typeface="Calibri"/>
                <a:cs typeface="Calibri"/>
              </a:rPr>
              <a:t> </a:t>
            </a:r>
            <a:r>
              <a:rPr sz="2400" b="1" i="1" spc="105" dirty="0">
                <a:latin typeface="Calibri"/>
                <a:cs typeface="Calibri"/>
              </a:rPr>
              <a:t>best</a:t>
            </a:r>
            <a:r>
              <a:rPr sz="2400" b="1" i="1" spc="250" dirty="0">
                <a:latin typeface="Calibri"/>
                <a:cs typeface="Calibri"/>
              </a:rPr>
              <a:t> </a:t>
            </a:r>
            <a:r>
              <a:rPr sz="2400" b="1" i="1" spc="125" dirty="0">
                <a:latin typeface="Calibri"/>
                <a:cs typeface="Calibri"/>
              </a:rPr>
              <a:t>experiences.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>
            <a:duotone>
              <a:prstClr val="black"/>
              <a:srgbClr val="1B42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059876" y="4168357"/>
            <a:ext cx="796661" cy="54972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>
            <a:duotone>
              <a:prstClr val="black"/>
              <a:srgbClr val="0E42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862327" y="2516123"/>
            <a:ext cx="2378964" cy="2380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6" name="Picture 15" descr="8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73" y="95375"/>
            <a:ext cx="713408" cy="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4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4668" y="277748"/>
            <a:ext cx="976630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1445" marR="5080" indent="-119380">
              <a:lnSpc>
                <a:spcPts val="1400"/>
              </a:lnSpc>
              <a:spcBef>
                <a:spcPts val="180"/>
              </a:spcBef>
            </a:pP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285" dirty="0">
                <a:solidFill>
                  <a:srgbClr val="3F8DE2"/>
                </a:solidFill>
                <a:latin typeface="Tahoma"/>
                <a:cs typeface="Tahoma"/>
              </a:rPr>
              <a:t>C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45" dirty="0">
                <a:solidFill>
                  <a:srgbClr val="3F8DE2"/>
                </a:solidFill>
                <a:latin typeface="Tahoma"/>
                <a:cs typeface="Tahoma"/>
              </a:rPr>
              <a:t>/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45" dirty="0">
                <a:solidFill>
                  <a:srgbClr val="3F8DE2"/>
                </a:solidFill>
                <a:latin typeface="Tahoma"/>
                <a:cs typeface="Tahoma"/>
              </a:rPr>
              <a:t>/</a:t>
            </a:r>
            <a:r>
              <a:rPr sz="1200" b="1" spc="-21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45" dirty="0">
                <a:solidFill>
                  <a:srgbClr val="3F8DE2"/>
                </a:solidFill>
                <a:latin typeface="Tahoma"/>
                <a:cs typeface="Tahoma"/>
              </a:rPr>
              <a:t>I</a:t>
            </a:r>
            <a:r>
              <a:rPr sz="1200" b="1" spc="-21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23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3F8DE2"/>
                </a:solidFill>
                <a:latin typeface="Tahoma"/>
                <a:cs typeface="Tahoma"/>
              </a:rPr>
              <a:t>E</a:t>
            </a:r>
            <a:r>
              <a:rPr sz="1200" b="1" spc="-90" dirty="0">
                <a:solidFill>
                  <a:srgbClr val="3F8DE2"/>
                </a:solidFill>
                <a:latin typeface="Tahoma"/>
                <a:cs typeface="Tahoma"/>
              </a:rPr>
              <a:t>S  </a:t>
            </a:r>
            <a:r>
              <a:rPr sz="1200" b="1" spc="40" dirty="0">
                <a:solidFill>
                  <a:srgbClr val="212D3A"/>
                </a:solidFill>
                <a:latin typeface="Tahoma"/>
                <a:cs typeface="Tahoma"/>
              </a:rPr>
              <a:t>SERVICES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079735" y="4515358"/>
            <a:ext cx="1584960" cy="51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3340" algn="r">
              <a:lnSpc>
                <a:spcPts val="11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algn="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" y="1424939"/>
            <a:ext cx="2247900" cy="2146300"/>
          </a:xfrm>
          <a:custGeom>
            <a:avLst/>
            <a:gdLst/>
            <a:ahLst/>
            <a:cxnLst/>
            <a:rect l="l" t="t" r="r" b="b"/>
            <a:pathLst>
              <a:path w="2247900" h="2146300">
                <a:moveTo>
                  <a:pt x="2247900" y="0"/>
                </a:moveTo>
                <a:lnTo>
                  <a:pt x="0" y="0"/>
                </a:lnTo>
                <a:lnTo>
                  <a:pt x="0" y="2145791"/>
                </a:lnTo>
                <a:lnTo>
                  <a:pt x="2247900" y="2145791"/>
                </a:lnTo>
                <a:lnTo>
                  <a:pt x="2247900" y="0"/>
                </a:lnTo>
                <a:close/>
              </a:path>
            </a:pathLst>
          </a:cu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19716" y="3704844"/>
            <a:ext cx="2272665" cy="2131060"/>
          </a:xfrm>
          <a:custGeom>
            <a:avLst/>
            <a:gdLst/>
            <a:ahLst/>
            <a:cxnLst/>
            <a:rect l="l" t="t" r="r" b="b"/>
            <a:pathLst>
              <a:path w="2272665" h="2131060">
                <a:moveTo>
                  <a:pt x="0" y="2130552"/>
                </a:moveTo>
                <a:lnTo>
                  <a:pt x="2272283" y="2130552"/>
                </a:lnTo>
                <a:lnTo>
                  <a:pt x="2272283" y="0"/>
                </a:lnTo>
                <a:lnTo>
                  <a:pt x="0" y="0"/>
                </a:lnTo>
                <a:lnTo>
                  <a:pt x="0" y="2130552"/>
                </a:lnTo>
                <a:close/>
              </a:path>
            </a:pathLst>
          </a:cu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53319" y="4472432"/>
            <a:ext cx="1964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5080" indent="-18923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B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 </a:t>
            </a:r>
            <a:r>
              <a:rPr sz="1200" b="1" spc="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  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 </a:t>
            </a:r>
            <a:r>
              <a:rPr sz="1200" b="1" spc="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  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 </a:t>
            </a:r>
            <a:r>
              <a:rPr sz="12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2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15539" y="3704844"/>
            <a:ext cx="2334895" cy="2146300"/>
          </a:xfrm>
          <a:prstGeom prst="rect">
            <a:avLst/>
          </a:prstGeom>
          <a:solidFill>
            <a:srgbClr val="212D3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R="41275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R="41275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3722" y="2291588"/>
            <a:ext cx="1062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2332" y="1424939"/>
            <a:ext cx="2341245" cy="2146300"/>
          </a:xfrm>
          <a:prstGeom prst="rect">
            <a:avLst/>
          </a:prstGeom>
          <a:solidFill>
            <a:srgbClr val="212D3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R="46990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  <a:p>
            <a:pPr marR="46355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R="48260" algn="ctr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 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432685" y="936229"/>
            <a:ext cx="130683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/>
              <a:t>M</a:t>
            </a:r>
            <a:r>
              <a:rPr sz="1800" spc="-40" dirty="0"/>
              <a:t> </a:t>
            </a:r>
            <a:r>
              <a:rPr sz="1800" dirty="0"/>
              <a:t>O</a:t>
            </a:r>
            <a:r>
              <a:rPr sz="1800" spc="-35" dirty="0"/>
              <a:t> </a:t>
            </a:r>
            <a:r>
              <a:rPr sz="1800" dirty="0"/>
              <a:t>B</a:t>
            </a:r>
            <a:r>
              <a:rPr sz="1800" spc="-30" dirty="0"/>
              <a:t> </a:t>
            </a:r>
            <a:r>
              <a:rPr sz="1800" dirty="0"/>
              <a:t>I</a:t>
            </a:r>
            <a:r>
              <a:rPr sz="1800" spc="-45" dirty="0"/>
              <a:t> </a:t>
            </a:r>
            <a:r>
              <a:rPr sz="1800" dirty="0"/>
              <a:t>L</a:t>
            </a:r>
            <a:r>
              <a:rPr sz="1800" spc="-35" dirty="0"/>
              <a:t> </a:t>
            </a:r>
            <a:r>
              <a:rPr sz="1800" dirty="0"/>
              <a:t>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523733" y="6098844"/>
            <a:ext cx="2263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95" dirty="0">
                <a:latin typeface="Calibri"/>
                <a:cs typeface="Calibri"/>
              </a:rPr>
              <a:t>A</a:t>
            </a:r>
            <a:r>
              <a:rPr sz="2400" b="1" spc="290" dirty="0">
                <a:latin typeface="Calibri"/>
                <a:cs typeface="Calibri"/>
              </a:rPr>
              <a:t>PP</a:t>
            </a:r>
            <a:r>
              <a:rPr sz="2400" b="1" dirty="0">
                <a:latin typeface="Calibri"/>
                <a:cs typeface="Calibri"/>
              </a:rPr>
              <a:t>L</a:t>
            </a:r>
            <a:r>
              <a:rPr sz="2400" b="1" spc="-240" dirty="0">
                <a:latin typeface="Calibri"/>
                <a:cs typeface="Calibri"/>
              </a:rPr>
              <a:t> </a:t>
            </a:r>
            <a:r>
              <a:rPr sz="2400" b="1" spc="29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spc="-245" dirty="0">
                <a:latin typeface="Calibri"/>
                <a:cs typeface="Calibri"/>
              </a:rPr>
              <a:t> </a:t>
            </a:r>
            <a:r>
              <a:rPr sz="2400" b="1" spc="100" dirty="0">
                <a:latin typeface="Calibri"/>
                <a:cs typeface="Calibri"/>
              </a:rPr>
              <a:t>A</a:t>
            </a:r>
            <a:r>
              <a:rPr sz="2400" b="1" spc="295" dirty="0">
                <a:latin typeface="Calibri"/>
                <a:cs typeface="Calibri"/>
              </a:rPr>
              <a:t>T</a:t>
            </a:r>
            <a:r>
              <a:rPr sz="2400" b="1" spc="290" dirty="0">
                <a:latin typeface="Calibri"/>
                <a:cs typeface="Calibri"/>
              </a:rPr>
              <a:t>IO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-2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53883" y="1417319"/>
            <a:ext cx="2322576" cy="21351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>
            <a:duotone>
              <a:prstClr val="black"/>
              <a:srgbClr val="0D3E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426207" y="1417319"/>
            <a:ext cx="2343912" cy="21549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49952" y="3698747"/>
            <a:ext cx="4809744" cy="2157984"/>
          </a:xfrm>
          <a:prstGeom prst="rect">
            <a:avLst/>
          </a:prstGeom>
        </p:spPr>
      </p:pic>
      <p:pic>
        <p:nvPicPr>
          <p:cNvPr id="25" name="Picture 24" descr="Android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" y="3704844"/>
            <a:ext cx="2247900" cy="2151887"/>
          </a:xfrm>
          <a:prstGeom prst="rect">
            <a:avLst/>
          </a:prstGeom>
        </p:spPr>
      </p:pic>
      <p:pic>
        <p:nvPicPr>
          <p:cNvPr id="27" name="Picture 26" descr="kings.jp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716" y="1417319"/>
            <a:ext cx="2272284" cy="2154936"/>
          </a:xfrm>
          <a:prstGeom prst="rect">
            <a:avLst/>
          </a:prstGeom>
        </p:spPr>
      </p:pic>
      <p:pic>
        <p:nvPicPr>
          <p:cNvPr id="28" name="Picture 27" descr="8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73" y="95375"/>
            <a:ext cx="713408" cy="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49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" y="912875"/>
            <a:ext cx="5689092" cy="56860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4208" y="277748"/>
            <a:ext cx="847090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52729">
              <a:lnSpc>
                <a:spcPts val="1400"/>
              </a:lnSpc>
              <a:spcBef>
                <a:spcPts val="180"/>
              </a:spcBef>
            </a:pPr>
            <a:r>
              <a:rPr sz="1200" b="1" spc="55" dirty="0">
                <a:solidFill>
                  <a:srgbClr val="3F8DE2"/>
                </a:solidFill>
                <a:latin typeface="Tahoma"/>
                <a:cs typeface="Tahoma"/>
              </a:rPr>
              <a:t>CYBER</a:t>
            </a:r>
            <a:r>
              <a:rPr sz="1200" b="1" spc="55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34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140" dirty="0">
                <a:solidFill>
                  <a:srgbClr val="212D3A"/>
                </a:solidFill>
                <a:latin typeface="Tahoma"/>
                <a:cs typeface="Tahoma"/>
              </a:rPr>
              <a:t>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-114" dirty="0">
                <a:solidFill>
                  <a:srgbClr val="212D3A"/>
                </a:solidFill>
                <a:latin typeface="Tahoma"/>
                <a:cs typeface="Tahoma"/>
              </a:rPr>
              <a:t>E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285" dirty="0">
                <a:solidFill>
                  <a:srgbClr val="212D3A"/>
                </a:solidFill>
                <a:latin typeface="Tahoma"/>
                <a:cs typeface="Tahoma"/>
              </a:rPr>
              <a:t>C</a:t>
            </a:r>
            <a:r>
              <a:rPr sz="1200" b="1" spc="-120" dirty="0">
                <a:solidFill>
                  <a:srgbClr val="212D3A"/>
                </a:solidFill>
                <a:latin typeface="Tahoma"/>
                <a:cs typeface="Tahoma"/>
              </a:rPr>
              <a:t>U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-180" dirty="0">
                <a:solidFill>
                  <a:srgbClr val="212D3A"/>
                </a:solidFill>
                <a:latin typeface="Tahoma"/>
                <a:cs typeface="Tahoma"/>
              </a:rPr>
              <a:t>R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-245" dirty="0">
                <a:solidFill>
                  <a:srgbClr val="212D3A"/>
                </a:solidFill>
                <a:latin typeface="Tahoma"/>
                <a:cs typeface="Tahoma"/>
              </a:rPr>
              <a:t>I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-95" dirty="0">
                <a:solidFill>
                  <a:srgbClr val="212D3A"/>
                </a:solidFill>
                <a:latin typeface="Tahoma"/>
                <a:cs typeface="Tahoma"/>
              </a:rPr>
              <a:t>T</a:t>
            </a:r>
            <a:r>
              <a:rPr sz="1200" b="1" spc="-65" dirty="0">
                <a:solidFill>
                  <a:srgbClr val="212D3A"/>
                </a:solidFill>
                <a:latin typeface="Tahoma"/>
                <a:cs typeface="Tahoma"/>
              </a:rPr>
              <a:t>Y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749033" y="2547873"/>
            <a:ext cx="249428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C Y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B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300" b="1" spc="60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3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Y</a:t>
            </a:r>
            <a:r>
              <a:rPr sz="1300" b="1" spc="6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Y</a:t>
            </a:r>
            <a:r>
              <a:rPr sz="13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49033" y="3033216"/>
            <a:ext cx="32950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25" dirty="0">
                <a:latin typeface="Calibri"/>
                <a:cs typeface="Calibri"/>
              </a:rPr>
              <a:t>We</a:t>
            </a:r>
            <a:r>
              <a:rPr sz="2400" b="1" i="1" spc="275" dirty="0">
                <a:latin typeface="Calibri"/>
                <a:cs typeface="Calibri"/>
              </a:rPr>
              <a:t> </a:t>
            </a:r>
            <a:r>
              <a:rPr sz="2400" b="1" i="1" spc="120" dirty="0">
                <a:latin typeface="Calibri"/>
                <a:cs typeface="Calibri"/>
              </a:rPr>
              <a:t>ensure</a:t>
            </a:r>
            <a:r>
              <a:rPr sz="2400" b="1" i="1" spc="280" dirty="0">
                <a:latin typeface="Calibri"/>
                <a:cs typeface="Calibri"/>
              </a:rPr>
              <a:t> </a:t>
            </a:r>
            <a:r>
              <a:rPr sz="2400" b="1" i="1" spc="95" dirty="0">
                <a:solidFill>
                  <a:srgbClr val="3F8DE2"/>
                </a:solidFill>
                <a:latin typeface="Calibri"/>
                <a:cs typeface="Calibri"/>
              </a:rPr>
              <a:t>the</a:t>
            </a:r>
            <a:r>
              <a:rPr sz="2400" b="1" i="1" spc="28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2400" b="1" i="1" spc="125" dirty="0">
                <a:solidFill>
                  <a:srgbClr val="3F8DE2"/>
                </a:solidFill>
                <a:latin typeface="Calibri"/>
                <a:cs typeface="Calibri"/>
              </a:rPr>
              <a:t>security</a:t>
            </a:r>
            <a:endParaRPr sz="24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i="1" spc="70" dirty="0">
                <a:latin typeface="Calibri"/>
                <a:cs typeface="Calibri"/>
              </a:rPr>
              <a:t>of</a:t>
            </a:r>
            <a:r>
              <a:rPr sz="2400" b="1" i="1" spc="265" dirty="0">
                <a:latin typeface="Calibri"/>
                <a:cs typeface="Calibri"/>
              </a:rPr>
              <a:t> </a:t>
            </a:r>
            <a:r>
              <a:rPr sz="2400" b="1" i="1" spc="110" dirty="0">
                <a:latin typeface="Calibri"/>
                <a:cs typeface="Calibri"/>
              </a:rPr>
              <a:t>your</a:t>
            </a:r>
            <a:r>
              <a:rPr sz="2400" b="1" i="1" spc="254" dirty="0">
                <a:latin typeface="Calibri"/>
                <a:cs typeface="Calibri"/>
              </a:rPr>
              <a:t> </a:t>
            </a:r>
            <a:r>
              <a:rPr sz="2400" b="1" i="1" spc="100" dirty="0">
                <a:latin typeface="Calibri"/>
                <a:cs typeface="Calibri"/>
              </a:rPr>
              <a:t>web</a:t>
            </a:r>
            <a:r>
              <a:rPr sz="2400" b="1" i="1" spc="254" dirty="0">
                <a:latin typeface="Calibri"/>
                <a:cs typeface="Calibri"/>
              </a:rPr>
              <a:t> </a:t>
            </a:r>
            <a:r>
              <a:rPr sz="2400" b="1" i="1" spc="120" dirty="0">
                <a:latin typeface="Calibri"/>
                <a:cs typeface="Calibri"/>
              </a:rPr>
              <a:t>media.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>
            <a:duotone>
              <a:prstClr val="black"/>
              <a:srgbClr val="1737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05140" y="3575521"/>
            <a:ext cx="796661" cy="54972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>
            <a:duotone>
              <a:prstClr val="black"/>
              <a:srgbClr val="1439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862327" y="2525267"/>
            <a:ext cx="2378964" cy="2378963"/>
          </a:xfrm>
          <a:prstGeom prst="rect">
            <a:avLst/>
          </a:prstGeom>
        </p:spPr>
      </p:pic>
      <p:pic>
        <p:nvPicPr>
          <p:cNvPr id="16" name="Picture 15" descr="8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73" y="95375"/>
            <a:ext cx="713408" cy="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46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2535" y="946403"/>
            <a:ext cx="5558027" cy="555955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04443" y="2296272"/>
            <a:ext cx="4030979" cy="2904001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C Y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B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300" b="1" spc="3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 Y</a:t>
            </a:r>
            <a:r>
              <a:rPr sz="1300" b="1" spc="6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Y</a:t>
            </a:r>
            <a:r>
              <a:rPr sz="13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 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300" b="1" spc="-10" dirty="0">
                <a:latin typeface="Calibri"/>
                <a:cs typeface="Calibri"/>
              </a:rPr>
              <a:t>Safety</a:t>
            </a:r>
            <a:r>
              <a:rPr sz="2300" b="1" spc="-60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first!</a:t>
            </a:r>
            <a:endParaRPr sz="2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12700" marR="229870">
              <a:lnSpc>
                <a:spcPct val="100000"/>
              </a:lnSpc>
            </a:pPr>
            <a:r>
              <a:rPr lang="en-GB" sz="1300" b="1" spc="-10" dirty="0" err="1" smtClean="0">
                <a:solidFill>
                  <a:srgbClr val="3F8DE2"/>
                </a:solidFill>
                <a:latin typeface="Arial"/>
                <a:cs typeface="Arial"/>
              </a:rPr>
              <a:t>BluWire</a:t>
            </a:r>
            <a:r>
              <a:rPr sz="1300" b="1" spc="30" dirty="0" smtClean="0">
                <a:solidFill>
                  <a:srgbClr val="0FB6B3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offers</a:t>
            </a:r>
            <a:r>
              <a:rPr sz="13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wide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range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of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Arial"/>
                <a:cs typeface="Arial"/>
              </a:rPr>
              <a:t>cloud</a:t>
            </a:r>
            <a:r>
              <a:rPr sz="1300" b="1" spc="35" dirty="0">
                <a:solidFill>
                  <a:srgbClr val="3F8DE2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Arial"/>
                <a:cs typeface="Arial"/>
              </a:rPr>
              <a:t>support</a:t>
            </a:r>
            <a:r>
              <a:rPr sz="1300" b="1" spc="35" dirty="0">
                <a:solidFill>
                  <a:srgbClr val="3F8DE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and </a:t>
            </a:r>
            <a:r>
              <a:rPr sz="1300" spc="-3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3F8DE2"/>
                </a:solidFill>
                <a:latin typeface="Arial"/>
                <a:cs typeface="Arial"/>
              </a:rPr>
              <a:t>cyber</a:t>
            </a:r>
            <a:r>
              <a:rPr sz="1300" b="1" spc="55" dirty="0">
                <a:solidFill>
                  <a:srgbClr val="3F8DE2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Arial"/>
                <a:cs typeface="Arial"/>
              </a:rPr>
              <a:t>security</a:t>
            </a:r>
            <a:r>
              <a:rPr sz="1300" b="1" spc="30" dirty="0">
                <a:solidFill>
                  <a:srgbClr val="3F8DE2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3F8DE2"/>
                </a:solidFill>
                <a:latin typeface="Arial"/>
                <a:cs typeface="Arial"/>
              </a:rPr>
              <a:t>services</a:t>
            </a:r>
            <a:r>
              <a:rPr sz="1300" b="1" spc="45" dirty="0">
                <a:solidFill>
                  <a:srgbClr val="3F8DE2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13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fit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your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business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applications.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Microsoft</a:t>
            </a:r>
            <a:r>
              <a:rPr sz="13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for</a:t>
            </a:r>
            <a:r>
              <a:rPr sz="1300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Azure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cloud</a:t>
            </a: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support.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We</a:t>
            </a:r>
            <a:r>
              <a:rPr sz="1300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give</a:t>
            </a:r>
            <a:r>
              <a:rPr sz="13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you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access</a:t>
            </a:r>
            <a:r>
              <a:rPr sz="13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our</a:t>
            </a:r>
            <a:r>
              <a:rPr sz="1300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AWS</a:t>
            </a:r>
            <a:r>
              <a:rPr sz="1300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13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Microsoft</a:t>
            </a:r>
            <a:r>
              <a:rPr sz="13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certified </a:t>
            </a:r>
            <a:r>
              <a:rPr sz="1300" spc="-3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professionals</a:t>
            </a:r>
            <a:r>
              <a:rPr sz="1300" u="sng" spc="40" dirty="0">
                <a:solidFill>
                  <a:srgbClr val="7E7E7E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 </a:t>
            </a:r>
            <a:r>
              <a:rPr sz="1300" u="sng" spc="-10" dirty="0">
                <a:solidFill>
                  <a:srgbClr val="7E7E7E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and</a:t>
            </a:r>
            <a:r>
              <a:rPr sz="1300" u="sng" spc="10" dirty="0">
                <a:solidFill>
                  <a:srgbClr val="7E7E7E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 </a:t>
            </a:r>
            <a:r>
              <a:rPr sz="1300" u="sng" spc="-10" dirty="0">
                <a:solidFill>
                  <a:srgbClr val="7E7E7E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tools</a:t>
            </a:r>
            <a:r>
              <a:rPr sz="1300" u="sng" spc="25" dirty="0">
                <a:solidFill>
                  <a:srgbClr val="7E7E7E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 </a:t>
            </a:r>
            <a:r>
              <a:rPr sz="1300" u="sng" spc="-5" dirty="0">
                <a:solidFill>
                  <a:srgbClr val="7E7E7E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to guarante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3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that</a:t>
            </a:r>
            <a:r>
              <a:rPr sz="13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your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 infrastructure</a:t>
            </a:r>
            <a:r>
              <a:rPr sz="1300" spc="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is secure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scalable.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208" y="277748"/>
            <a:ext cx="847090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52729">
              <a:lnSpc>
                <a:spcPts val="1400"/>
              </a:lnSpc>
              <a:spcBef>
                <a:spcPts val="180"/>
              </a:spcBef>
            </a:pPr>
            <a:r>
              <a:rPr sz="1200" b="1" spc="55" dirty="0">
                <a:solidFill>
                  <a:srgbClr val="3F8DE2"/>
                </a:solidFill>
                <a:latin typeface="Tahoma"/>
                <a:cs typeface="Tahoma"/>
              </a:rPr>
              <a:t>CYBER</a:t>
            </a:r>
            <a:r>
              <a:rPr sz="1200" b="1" spc="55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34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140" dirty="0">
                <a:solidFill>
                  <a:srgbClr val="212D3A"/>
                </a:solidFill>
                <a:latin typeface="Tahoma"/>
                <a:cs typeface="Tahoma"/>
              </a:rPr>
              <a:t>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-114" dirty="0">
                <a:solidFill>
                  <a:srgbClr val="212D3A"/>
                </a:solidFill>
                <a:latin typeface="Tahoma"/>
                <a:cs typeface="Tahoma"/>
              </a:rPr>
              <a:t>E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285" dirty="0">
                <a:solidFill>
                  <a:srgbClr val="212D3A"/>
                </a:solidFill>
                <a:latin typeface="Tahoma"/>
                <a:cs typeface="Tahoma"/>
              </a:rPr>
              <a:t>C</a:t>
            </a:r>
            <a:r>
              <a:rPr sz="1200" b="1" spc="-120" dirty="0">
                <a:solidFill>
                  <a:srgbClr val="212D3A"/>
                </a:solidFill>
                <a:latin typeface="Tahoma"/>
                <a:cs typeface="Tahoma"/>
              </a:rPr>
              <a:t>U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-180" dirty="0">
                <a:solidFill>
                  <a:srgbClr val="212D3A"/>
                </a:solidFill>
                <a:latin typeface="Tahoma"/>
                <a:cs typeface="Tahoma"/>
              </a:rPr>
              <a:t>R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-245" dirty="0">
                <a:solidFill>
                  <a:srgbClr val="212D3A"/>
                </a:solidFill>
                <a:latin typeface="Tahoma"/>
                <a:cs typeface="Tahoma"/>
              </a:rPr>
              <a:t>I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-95" dirty="0">
                <a:solidFill>
                  <a:srgbClr val="212D3A"/>
                </a:solidFill>
                <a:latin typeface="Tahoma"/>
                <a:cs typeface="Tahoma"/>
              </a:rPr>
              <a:t>T</a:t>
            </a:r>
            <a:r>
              <a:rPr sz="1200" b="1" spc="-65" dirty="0">
                <a:solidFill>
                  <a:srgbClr val="212D3A"/>
                </a:solidFill>
                <a:latin typeface="Tahoma"/>
                <a:cs typeface="Tahoma"/>
              </a:rPr>
              <a:t>Y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32367" y="1124573"/>
            <a:ext cx="62398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7744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S</a:t>
            </a:r>
            <a:r>
              <a:rPr sz="2000" spc="-65" dirty="0"/>
              <a:t> </a:t>
            </a:r>
            <a:r>
              <a:rPr sz="2000" spc="-5" dirty="0"/>
              <a:t>U</a:t>
            </a:r>
            <a:r>
              <a:rPr sz="2000" spc="-65" dirty="0"/>
              <a:t> </a:t>
            </a:r>
            <a:r>
              <a:rPr sz="2000" spc="-5" dirty="0"/>
              <a:t>P</a:t>
            </a:r>
            <a:r>
              <a:rPr sz="2000" spc="-65" dirty="0"/>
              <a:t> </a:t>
            </a:r>
            <a:r>
              <a:rPr sz="2000" spc="-5" dirty="0" smtClean="0"/>
              <a:t>PO</a:t>
            </a:r>
            <a:r>
              <a:rPr sz="2000" spc="-65" dirty="0" smtClean="0"/>
              <a:t> </a:t>
            </a:r>
            <a:r>
              <a:rPr sz="2000" spc="-5" dirty="0"/>
              <a:t>R</a:t>
            </a:r>
            <a:r>
              <a:rPr sz="2000" spc="-75" dirty="0"/>
              <a:t> </a:t>
            </a:r>
            <a:r>
              <a:rPr sz="2000" spc="-5" dirty="0" smtClean="0"/>
              <a:t>T</a:t>
            </a:r>
            <a:r>
              <a:rPr lang="en-GB" sz="2000" spc="-5" dirty="0" smtClean="0"/>
              <a:t> </a:t>
            </a:r>
            <a:r>
              <a:rPr lang="en-GB" sz="2000" b="1" spc="-5" dirty="0" smtClean="0">
                <a:solidFill>
                  <a:srgbClr val="3F8DE2"/>
                </a:solidFill>
              </a:rPr>
              <a:t>CLOUD</a:t>
            </a:r>
            <a:endParaRPr sz="2000" b="1" spc="-5" dirty="0">
              <a:solidFill>
                <a:srgbClr val="3F8DE2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57438" y="6150965"/>
            <a:ext cx="19100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600" b="1" spc="-7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F8DE2"/>
                </a:solidFill>
                <a:latin typeface="Calibri"/>
                <a:cs typeface="Calibri"/>
              </a:rPr>
              <a:t>Y</a:t>
            </a:r>
            <a:r>
              <a:rPr sz="1600" b="1" spc="-6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F8DE2"/>
                </a:solidFill>
                <a:latin typeface="Calibri"/>
                <a:cs typeface="Calibri"/>
              </a:rPr>
              <a:t>B</a:t>
            </a:r>
            <a:r>
              <a:rPr sz="1600" b="1" spc="-6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600" b="1" spc="-6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600" b="1" dirty="0">
                <a:solidFill>
                  <a:srgbClr val="3F8DE2"/>
                </a:solidFill>
                <a:latin typeface="Calibri"/>
                <a:cs typeface="Calibri"/>
              </a:rPr>
              <a:t>  </a:t>
            </a:r>
            <a:r>
              <a:rPr sz="16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600" b="1" spc="-6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600" b="1" spc="-9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600" b="1" spc="-7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600" b="1" spc="-6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600" b="1" spc="-6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600" b="1" spc="-7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600" b="1" spc="-6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F8DE2"/>
                </a:solidFill>
                <a:latin typeface="Calibri"/>
                <a:cs typeface="Calibri"/>
              </a:rPr>
              <a:t>Y</a:t>
            </a:r>
            <a:endParaRPr sz="16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pic>
        <p:nvPicPr>
          <p:cNvPr id="16" name="Picture 15" descr="8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73" y="95375"/>
            <a:ext cx="713408" cy="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3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583601" y="1767901"/>
            <a:ext cx="5865679" cy="347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smtClean="0">
                <a:solidFill>
                  <a:srgbClr val="3F8DE2"/>
                </a:solidFill>
                <a:latin typeface="Verdana"/>
                <a:ea typeface="Verdana"/>
                <a:cs typeface="Verdana"/>
                <a:sym typeface="Verdana"/>
              </a:rPr>
              <a:t>Who We Are.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err="1" smtClean="0">
                <a:solidFill>
                  <a:srgbClr val="3F8DE2"/>
                </a:solidFill>
                <a:ea typeface="Verdana"/>
                <a:sym typeface="Verdana"/>
              </a:rPr>
              <a:t>Bluwire</a:t>
            </a:r>
            <a:r>
              <a:rPr lang="en-US" sz="1600" i="1" dirty="0" smtClean="0">
                <a:solidFill>
                  <a:srgbClr val="3F8DE2"/>
                </a:solidFill>
                <a:ea typeface="Verdana"/>
                <a:sym typeface="Verdana"/>
              </a:rPr>
              <a:t> Integrated Ltd, in the service of your future</a:t>
            </a:r>
            <a:r>
              <a:rPr lang="en-US" sz="1600" i="1" dirty="0">
                <a:solidFill>
                  <a:srgbClr val="3F8DE2"/>
                </a:solidFill>
                <a:ea typeface="Verdana"/>
                <a:sym typeface="Verdana"/>
              </a:rPr>
              <a:t>!</a:t>
            </a:r>
            <a:endParaRPr sz="1600" i="1" dirty="0">
              <a:solidFill>
                <a:srgbClr val="3F8DE2"/>
              </a:solidFill>
              <a:ea typeface="Verdana"/>
              <a:sym typeface="Verdana"/>
            </a:endParaRPr>
          </a:p>
          <a:p>
            <a:r>
              <a:rPr lang="en-US" sz="1600" b="1" dirty="0"/>
              <a:t> </a:t>
            </a:r>
            <a:endParaRPr lang="en-GB" sz="1600" b="1" dirty="0"/>
          </a:p>
          <a:p>
            <a:r>
              <a:rPr lang="en-US" sz="1600" b="1" dirty="0" err="1"/>
              <a:t>BluWire</a:t>
            </a:r>
            <a:r>
              <a:rPr lang="en-US" sz="1600" b="1" dirty="0"/>
              <a:t> Integrated Ltd </a:t>
            </a:r>
            <a:r>
              <a:rPr lang="en-US" sz="1600" dirty="0"/>
              <a:t>is an international </a:t>
            </a:r>
            <a:r>
              <a:rPr lang="en-US" sz="1600" b="1" dirty="0"/>
              <a:t>IT Business Solutions and Consultancy firm </a:t>
            </a:r>
            <a:r>
              <a:rPr lang="en-US" sz="1600" dirty="0"/>
              <a:t>headquartered in </a:t>
            </a:r>
            <a:r>
              <a:rPr lang="en-US" sz="1600" b="1" dirty="0" err="1"/>
              <a:t>Jabi</a:t>
            </a:r>
            <a:r>
              <a:rPr lang="en-US" sz="1600" dirty="0"/>
              <a:t>, </a:t>
            </a:r>
            <a:r>
              <a:rPr lang="en-US" sz="1600" b="1" dirty="0"/>
              <a:t>Abuja</a:t>
            </a:r>
            <a:r>
              <a:rPr lang="en-US" sz="1600" dirty="0"/>
              <a:t>.</a:t>
            </a:r>
            <a:endParaRPr lang="en-GB" sz="1600" dirty="0"/>
          </a:p>
          <a:p>
            <a:r>
              <a:rPr lang="en-US" sz="1600" dirty="0"/>
              <a:t> </a:t>
            </a:r>
            <a:endParaRPr lang="en-GB" sz="1600" b="1" dirty="0"/>
          </a:p>
          <a:p>
            <a:r>
              <a:rPr lang="en-US" sz="1600" dirty="0"/>
              <a:t>Established in 2020, </a:t>
            </a:r>
            <a:r>
              <a:rPr lang="en-US" sz="1600" b="1" dirty="0" err="1"/>
              <a:t>BluWire</a:t>
            </a:r>
            <a:r>
              <a:rPr lang="en-US" sz="1600" b="1" dirty="0"/>
              <a:t> </a:t>
            </a:r>
            <a:r>
              <a:rPr lang="en-US" sz="1600" dirty="0"/>
              <a:t>provides global services to its clients through its offices in </a:t>
            </a:r>
            <a:r>
              <a:rPr lang="en-US" sz="1600" b="1" dirty="0" err="1"/>
              <a:t>Jabi</a:t>
            </a:r>
            <a:r>
              <a:rPr lang="en-US" sz="1600" b="1" dirty="0"/>
              <a:t>, </a:t>
            </a:r>
            <a:r>
              <a:rPr lang="en-US" sz="1600" dirty="0"/>
              <a:t>and </a:t>
            </a:r>
            <a:r>
              <a:rPr lang="en-US" sz="1600" b="1" dirty="0" err="1"/>
              <a:t>Kuje</a:t>
            </a:r>
            <a:r>
              <a:rPr lang="en-US" sz="1600" dirty="0"/>
              <a:t>.</a:t>
            </a:r>
            <a:endParaRPr lang="en-GB" sz="1600" dirty="0"/>
          </a:p>
          <a:p>
            <a:r>
              <a:rPr lang="en-US" sz="1600" dirty="0"/>
              <a:t> </a:t>
            </a:r>
            <a:endParaRPr lang="en-GB" sz="1600" b="1" dirty="0"/>
          </a:p>
          <a:p>
            <a:r>
              <a:rPr lang="en-US" sz="1600" b="1" dirty="0" err="1"/>
              <a:t>BluWire</a:t>
            </a:r>
            <a:r>
              <a:rPr lang="en-US" sz="1600" b="1" dirty="0"/>
              <a:t> Integrated Ltd. </a:t>
            </a:r>
            <a:r>
              <a:rPr lang="en-US" sz="1600" dirty="0"/>
              <a:t>Is company that has strategic business partnerships with many leading and key players in the </a:t>
            </a:r>
            <a:r>
              <a:rPr lang="en-US" sz="1600" b="1" dirty="0"/>
              <a:t>technology industry</a:t>
            </a:r>
            <a:r>
              <a:rPr lang="en-US" sz="1600" dirty="0"/>
              <a:t>.</a:t>
            </a:r>
            <a:endParaRPr lang="en-GB" sz="1600" dirty="0"/>
          </a:p>
        </p:txBody>
      </p:sp>
      <p:pic>
        <p:nvPicPr>
          <p:cNvPr id="2" name="Picture 1" descr="9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1" y="0"/>
            <a:ext cx="5143500" cy="6858000"/>
          </a:xfrm>
          <a:prstGeom prst="rect">
            <a:avLst/>
          </a:prstGeom>
        </p:spPr>
      </p:pic>
      <p:sp>
        <p:nvSpPr>
          <p:cNvPr id="7" name="object 9"/>
          <p:cNvSpPr txBox="1"/>
          <p:nvPr/>
        </p:nvSpPr>
        <p:spPr>
          <a:xfrm>
            <a:off x="585622" y="264042"/>
            <a:ext cx="904763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57175">
              <a:lnSpc>
                <a:spcPts val="1400"/>
              </a:lnSpc>
              <a:spcBef>
                <a:spcPts val="180"/>
              </a:spcBef>
            </a:pPr>
            <a:r>
              <a:rPr lang="en-GB" sz="1200" b="1" spc="30" dirty="0" smtClean="0">
                <a:solidFill>
                  <a:schemeClr val="bg2">
                    <a:lumMod val="50000"/>
                  </a:schemeClr>
                </a:solidFill>
                <a:latin typeface="Tahoma"/>
                <a:cs typeface="Tahoma"/>
              </a:rPr>
              <a:t>Who</a:t>
            </a:r>
            <a:r>
              <a:rPr sz="1200" b="1" spc="30" dirty="0" smtClean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340" dirty="0" smtClean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lang="en-GB" sz="1200" b="1" spc="35" dirty="0" smtClean="0">
                <a:solidFill>
                  <a:srgbClr val="212D3A"/>
                </a:solidFill>
                <a:latin typeface="Tahoma"/>
                <a:cs typeface="Tahoma"/>
              </a:rPr>
              <a:t>We Are?</a:t>
            </a:r>
            <a:r>
              <a:rPr sz="1200" b="1" spc="-200" dirty="0" smtClean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22917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" y="912875"/>
            <a:ext cx="5689092" cy="56860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9427" y="277748"/>
            <a:ext cx="1325880" cy="38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420"/>
              </a:lnSpc>
              <a:spcBef>
                <a:spcPts val="100"/>
              </a:spcBef>
            </a:pPr>
            <a:r>
              <a:rPr sz="1200" b="1" spc="285" dirty="0">
                <a:solidFill>
                  <a:srgbClr val="3F8DE2"/>
                </a:solidFill>
                <a:latin typeface="Tahoma"/>
                <a:cs typeface="Tahoma"/>
              </a:rPr>
              <a:t>C</a:t>
            </a:r>
            <a:r>
              <a:rPr sz="1200" b="1" spc="235" dirty="0">
                <a:solidFill>
                  <a:srgbClr val="3F8DE2"/>
                </a:solidFill>
                <a:latin typeface="Tahoma"/>
                <a:cs typeface="Tahoma"/>
              </a:rPr>
              <a:t>O</a:t>
            </a:r>
            <a:r>
              <a:rPr sz="1200" b="1" spc="-40" dirty="0">
                <a:solidFill>
                  <a:srgbClr val="3F8DE2"/>
                </a:solidFill>
                <a:latin typeface="Tahoma"/>
                <a:cs typeface="Tahoma"/>
              </a:rPr>
              <a:t>N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40" dirty="0">
                <a:solidFill>
                  <a:srgbClr val="3F8DE2"/>
                </a:solidFill>
                <a:latin typeface="Tahoma"/>
                <a:cs typeface="Tahoma"/>
              </a:rPr>
              <a:t>S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20" dirty="0">
                <a:solidFill>
                  <a:srgbClr val="3F8DE2"/>
                </a:solidFill>
                <a:latin typeface="Tahoma"/>
                <a:cs typeface="Tahoma"/>
              </a:rPr>
              <a:t>U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60" dirty="0">
                <a:solidFill>
                  <a:srgbClr val="3F8DE2"/>
                </a:solidFill>
                <a:latin typeface="Tahoma"/>
                <a:cs typeface="Tahoma"/>
              </a:rPr>
              <a:t>L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9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204" dirty="0">
                <a:solidFill>
                  <a:srgbClr val="3F8DE2"/>
                </a:solidFill>
                <a:latin typeface="Tahoma"/>
                <a:cs typeface="Tahoma"/>
              </a:rPr>
              <a:t>A</a:t>
            </a:r>
            <a:r>
              <a:rPr sz="1200" b="1" spc="-40" dirty="0">
                <a:solidFill>
                  <a:srgbClr val="3F8DE2"/>
                </a:solidFill>
                <a:latin typeface="Tahoma"/>
                <a:cs typeface="Tahoma"/>
              </a:rPr>
              <a:t>N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285" dirty="0">
                <a:solidFill>
                  <a:srgbClr val="3F8DE2"/>
                </a:solidFill>
                <a:latin typeface="Tahoma"/>
                <a:cs typeface="Tahoma"/>
              </a:rPr>
              <a:t>C</a:t>
            </a:r>
            <a:r>
              <a:rPr sz="1200" b="1" spc="-65" dirty="0">
                <a:solidFill>
                  <a:srgbClr val="3F8DE2"/>
                </a:solidFill>
                <a:latin typeface="Tahoma"/>
                <a:cs typeface="Tahoma"/>
              </a:rPr>
              <a:t>Y</a:t>
            </a:r>
            <a:endParaRPr sz="1200" dirty="0">
              <a:solidFill>
                <a:srgbClr val="3F8DE2"/>
              </a:solidFill>
              <a:latin typeface="Tahoma"/>
              <a:cs typeface="Tahoma"/>
            </a:endParaRPr>
          </a:p>
          <a:p>
            <a:pPr marR="5080" algn="r">
              <a:lnSpc>
                <a:spcPts val="1420"/>
              </a:lnSpc>
            </a:pPr>
            <a:r>
              <a:rPr sz="1200" b="1" spc="-140" dirty="0">
                <a:solidFill>
                  <a:srgbClr val="212D3A"/>
                </a:solidFill>
                <a:latin typeface="Tahoma"/>
                <a:cs typeface="Tahoma"/>
              </a:rPr>
              <a:t>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-114" dirty="0">
                <a:solidFill>
                  <a:srgbClr val="212D3A"/>
                </a:solidFill>
                <a:latin typeface="Tahoma"/>
                <a:cs typeface="Tahoma"/>
              </a:rPr>
              <a:t>E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285" dirty="0">
                <a:solidFill>
                  <a:srgbClr val="212D3A"/>
                </a:solidFill>
                <a:latin typeface="Tahoma"/>
                <a:cs typeface="Tahoma"/>
              </a:rPr>
              <a:t>C</a:t>
            </a:r>
            <a:r>
              <a:rPr sz="1200" b="1" spc="-120" dirty="0">
                <a:solidFill>
                  <a:srgbClr val="212D3A"/>
                </a:solidFill>
                <a:latin typeface="Tahoma"/>
                <a:cs typeface="Tahoma"/>
              </a:rPr>
              <a:t>U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-180" dirty="0">
                <a:solidFill>
                  <a:srgbClr val="212D3A"/>
                </a:solidFill>
                <a:latin typeface="Tahoma"/>
                <a:cs typeface="Tahoma"/>
              </a:rPr>
              <a:t>R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-245" dirty="0">
                <a:solidFill>
                  <a:srgbClr val="212D3A"/>
                </a:solidFill>
                <a:latin typeface="Tahoma"/>
                <a:cs typeface="Tahoma"/>
              </a:rPr>
              <a:t>I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-95" dirty="0">
                <a:solidFill>
                  <a:srgbClr val="212D3A"/>
                </a:solidFill>
                <a:latin typeface="Tahoma"/>
                <a:cs typeface="Tahoma"/>
              </a:rPr>
              <a:t>T</a:t>
            </a:r>
            <a:r>
              <a:rPr sz="1200" b="1" spc="-65" dirty="0">
                <a:solidFill>
                  <a:srgbClr val="212D3A"/>
                </a:solidFill>
                <a:latin typeface="Tahoma"/>
                <a:cs typeface="Tahoma"/>
              </a:rPr>
              <a:t>Y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749033" y="2547873"/>
            <a:ext cx="242125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3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300" b="1" spc="-9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300" b="1" spc="-10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 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Y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 </a:t>
            </a:r>
            <a:r>
              <a:rPr sz="1300" b="1" spc="5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 V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 S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49033" y="3033216"/>
            <a:ext cx="355854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25" dirty="0">
                <a:latin typeface="Calibri"/>
                <a:cs typeface="Calibri"/>
              </a:rPr>
              <a:t>We</a:t>
            </a:r>
            <a:r>
              <a:rPr sz="2400" b="1" i="1" spc="254" dirty="0">
                <a:latin typeface="Calibri"/>
                <a:cs typeface="Calibri"/>
              </a:rPr>
              <a:t> </a:t>
            </a:r>
            <a:r>
              <a:rPr sz="2400" b="1" i="1" spc="125" dirty="0">
                <a:latin typeface="Calibri"/>
                <a:cs typeface="Calibri"/>
              </a:rPr>
              <a:t>provide</a:t>
            </a:r>
            <a:r>
              <a:rPr sz="2400" b="1" i="1" spc="225" dirty="0">
                <a:latin typeface="Calibri"/>
                <a:cs typeface="Calibri"/>
              </a:rPr>
              <a:t> </a:t>
            </a:r>
            <a:r>
              <a:rPr sz="2400" b="1" i="1" spc="95" dirty="0">
                <a:latin typeface="Calibri"/>
                <a:cs typeface="Calibri"/>
              </a:rPr>
              <a:t>our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i="1" spc="125" dirty="0">
                <a:solidFill>
                  <a:srgbClr val="3F8DE2"/>
                </a:solidFill>
                <a:latin typeface="Calibri"/>
                <a:cs typeface="Calibri"/>
              </a:rPr>
              <a:t>strategic</a:t>
            </a:r>
            <a:r>
              <a:rPr sz="2400" b="1" i="1" spc="2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2400" b="1" i="1" spc="120" dirty="0">
                <a:solidFill>
                  <a:srgbClr val="3F8DE2"/>
                </a:solidFill>
                <a:latin typeface="Calibri"/>
                <a:cs typeface="Calibri"/>
              </a:rPr>
              <a:t>advice</a:t>
            </a:r>
            <a:endParaRPr sz="24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i="1" spc="90" dirty="0">
                <a:latin typeface="Calibri"/>
                <a:cs typeface="Calibri"/>
              </a:rPr>
              <a:t>for</a:t>
            </a:r>
            <a:r>
              <a:rPr sz="2400" b="1" i="1" spc="275" dirty="0">
                <a:latin typeface="Calibri"/>
                <a:cs typeface="Calibri"/>
              </a:rPr>
              <a:t> </a:t>
            </a:r>
            <a:r>
              <a:rPr sz="2400" b="1" i="1" spc="114" dirty="0">
                <a:latin typeface="Calibri"/>
                <a:cs typeface="Calibri"/>
              </a:rPr>
              <a:t>better</a:t>
            </a:r>
            <a:r>
              <a:rPr sz="2400" b="1" i="1" spc="250" dirty="0">
                <a:latin typeface="Calibri"/>
                <a:cs typeface="Calibri"/>
              </a:rPr>
              <a:t> </a:t>
            </a:r>
            <a:r>
              <a:rPr sz="2400" b="1" i="1" spc="125" dirty="0">
                <a:latin typeface="Calibri"/>
                <a:cs typeface="Calibri"/>
              </a:rPr>
              <a:t>management </a:t>
            </a:r>
            <a:r>
              <a:rPr sz="2400" b="1" i="1" spc="130" dirty="0">
                <a:latin typeface="Calibri"/>
                <a:cs typeface="Calibri"/>
              </a:rPr>
              <a:t> </a:t>
            </a:r>
            <a:r>
              <a:rPr sz="2400" b="1" i="1" spc="70" dirty="0">
                <a:latin typeface="Calibri"/>
                <a:cs typeface="Calibri"/>
              </a:rPr>
              <a:t>of</a:t>
            </a:r>
            <a:r>
              <a:rPr sz="2400" b="1" i="1" spc="270" dirty="0">
                <a:latin typeface="Calibri"/>
                <a:cs typeface="Calibri"/>
              </a:rPr>
              <a:t> </a:t>
            </a:r>
            <a:r>
              <a:rPr sz="2400" b="1" i="1" spc="110" dirty="0">
                <a:latin typeface="Calibri"/>
                <a:cs typeface="Calibri"/>
              </a:rPr>
              <a:t>your</a:t>
            </a:r>
            <a:r>
              <a:rPr sz="2400" b="1" i="1" spc="260" dirty="0">
                <a:latin typeface="Calibri"/>
                <a:cs typeface="Calibri"/>
              </a:rPr>
              <a:t> </a:t>
            </a:r>
            <a:r>
              <a:rPr sz="2400" b="1" i="1" spc="120" dirty="0">
                <a:latin typeface="Calibri"/>
                <a:cs typeface="Calibri"/>
              </a:rPr>
              <a:t>human</a:t>
            </a:r>
            <a:r>
              <a:rPr sz="2400" b="1" i="1" spc="229" dirty="0">
                <a:latin typeface="Calibri"/>
                <a:cs typeface="Calibri"/>
              </a:rPr>
              <a:t> </a:t>
            </a:r>
            <a:r>
              <a:rPr sz="2400" b="1" i="1" spc="125" dirty="0">
                <a:latin typeface="Calibri"/>
                <a:cs typeface="Calibri"/>
              </a:rPr>
              <a:t>resources </a:t>
            </a:r>
            <a:r>
              <a:rPr sz="2400" b="1" i="1" spc="-525" dirty="0">
                <a:latin typeface="Calibri"/>
                <a:cs typeface="Calibri"/>
              </a:rPr>
              <a:t> </a:t>
            </a:r>
            <a:r>
              <a:rPr sz="2400" b="1" i="1" spc="100" dirty="0">
                <a:latin typeface="Calibri"/>
                <a:cs typeface="Calibri"/>
              </a:rPr>
              <a:t>and</a:t>
            </a:r>
            <a:r>
              <a:rPr sz="2400" b="1" i="1" spc="254" dirty="0">
                <a:latin typeface="Calibri"/>
                <a:cs typeface="Calibri"/>
              </a:rPr>
              <a:t> </a:t>
            </a:r>
            <a:r>
              <a:rPr sz="2400" b="1" i="1" spc="125" dirty="0">
                <a:latin typeface="Calibri"/>
                <a:cs typeface="Calibri"/>
              </a:rPr>
              <a:t>customers.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>
            <a:duotone>
              <a:prstClr val="black"/>
              <a:srgbClr val="1744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794747" y="4518659"/>
            <a:ext cx="1069848" cy="76961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>
            <a:duotone>
              <a:prstClr val="black"/>
              <a:srgbClr val="163F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862327" y="2525267"/>
            <a:ext cx="2378964" cy="2378963"/>
          </a:xfrm>
          <a:prstGeom prst="rect">
            <a:avLst/>
          </a:prstGeom>
        </p:spPr>
      </p:pic>
      <p:pic>
        <p:nvPicPr>
          <p:cNvPr id="16" name="Picture 15" descr="8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73" y="95375"/>
            <a:ext cx="713408" cy="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42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1116" y="753421"/>
            <a:ext cx="1067486" cy="152771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8423" y="912875"/>
            <a:ext cx="5687568" cy="568604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807834" y="2603373"/>
            <a:ext cx="242125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3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300" b="1" spc="-9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300" b="1" spc="-10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 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Y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 </a:t>
            </a:r>
            <a:r>
              <a:rPr sz="1300" b="1" spc="5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 V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 S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07834" y="2934716"/>
            <a:ext cx="172593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5" dirty="0">
                <a:latin typeface="Calibri"/>
                <a:cs typeface="Calibri"/>
              </a:rPr>
              <a:t>Beneficial</a:t>
            </a:r>
            <a:r>
              <a:rPr sz="2300" b="1" spc="-60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tips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7834" y="3544951"/>
            <a:ext cx="3667125" cy="1809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We</a:t>
            </a:r>
            <a:r>
              <a:rPr sz="1300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provide</a:t>
            </a:r>
            <a:r>
              <a:rPr sz="13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Arial"/>
                <a:cs typeface="Arial"/>
              </a:rPr>
              <a:t>consultancy</a:t>
            </a:r>
            <a:r>
              <a:rPr sz="1300" b="1" spc="55" dirty="0">
                <a:solidFill>
                  <a:srgbClr val="3F8DE2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3F8DE2"/>
                </a:solidFill>
                <a:latin typeface="Arial"/>
                <a:cs typeface="Arial"/>
              </a:rPr>
              <a:t>services</a:t>
            </a:r>
            <a:r>
              <a:rPr sz="1300" b="1" spc="40" dirty="0">
                <a:solidFill>
                  <a:srgbClr val="3F8DE2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13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finance </a:t>
            </a: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institutions,</a:t>
            </a:r>
            <a:r>
              <a:rPr sz="13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health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care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5" dirty="0">
                <a:solidFill>
                  <a:srgbClr val="7E7E7E"/>
                </a:solidFill>
                <a:latin typeface="Arial"/>
                <a:cs typeface="Arial"/>
              </a:rPr>
              <a:t>sector,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government</a:t>
            </a:r>
            <a:r>
              <a:rPr sz="1300" spc="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sector </a:t>
            </a:r>
            <a:r>
              <a:rPr sz="1300" spc="-3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manufacturing</a:t>
            </a:r>
            <a:r>
              <a:rPr sz="1300" spc="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5" dirty="0">
                <a:solidFill>
                  <a:srgbClr val="7E7E7E"/>
                </a:solidFill>
                <a:latin typeface="Arial"/>
                <a:cs typeface="Arial"/>
              </a:rPr>
              <a:t>sector.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Arial"/>
              <a:cs typeface="Arial"/>
            </a:endParaRPr>
          </a:p>
          <a:p>
            <a:pPr marL="12700" marR="137160">
              <a:lnSpc>
                <a:spcPct val="100000"/>
              </a:lnSpc>
            </a:pP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We</a:t>
            </a:r>
            <a:r>
              <a:rPr sz="1300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pay</a:t>
            </a:r>
            <a:r>
              <a:rPr sz="1300" u="sng" spc="-10" dirty="0">
                <a:solidFill>
                  <a:srgbClr val="7E7E7E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 </a:t>
            </a:r>
            <a:r>
              <a:rPr sz="1300" u="sng" spc="-5" dirty="0">
                <a:solidFill>
                  <a:srgbClr val="7E7E7E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full</a:t>
            </a:r>
            <a:r>
              <a:rPr sz="1300" u="sng" spc="5" dirty="0">
                <a:solidFill>
                  <a:srgbClr val="7E7E7E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 </a:t>
            </a:r>
            <a:r>
              <a:rPr sz="1300" u="sng" spc="-5" dirty="0">
                <a:solidFill>
                  <a:srgbClr val="7E7E7E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attention</a:t>
            </a:r>
            <a:r>
              <a:rPr sz="1300" u="sng" spc="30" dirty="0">
                <a:solidFill>
                  <a:srgbClr val="7E7E7E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 </a:t>
            </a:r>
            <a:r>
              <a:rPr sz="1300" u="sng" spc="-5" dirty="0">
                <a:solidFill>
                  <a:srgbClr val="7E7E7E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to</a:t>
            </a:r>
            <a:r>
              <a:rPr sz="1300" u="sng" dirty="0">
                <a:solidFill>
                  <a:srgbClr val="7E7E7E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 </a:t>
            </a:r>
            <a:r>
              <a:rPr sz="1300" u="sng" spc="-5" dirty="0">
                <a:solidFill>
                  <a:srgbClr val="7E7E7E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customers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,</a:t>
            </a:r>
            <a:r>
              <a:rPr sz="13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whether</a:t>
            </a:r>
            <a:r>
              <a:rPr sz="13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it </a:t>
            </a: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concerns</a:t>
            </a:r>
            <a:r>
              <a:rPr sz="13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Five-page</a:t>
            </a:r>
            <a:r>
              <a:rPr sz="13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web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site</a:t>
            </a:r>
            <a:r>
              <a:rPr sz="13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or</a:t>
            </a: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fully-fledged </a:t>
            </a:r>
            <a:r>
              <a:rPr sz="1300" spc="-3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ERP</a:t>
            </a:r>
            <a:r>
              <a:rPr sz="1300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be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designed.</a:t>
            </a:r>
            <a:r>
              <a:rPr sz="13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We</a:t>
            </a:r>
            <a:r>
              <a:rPr sz="1300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also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take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pride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in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the </a:t>
            </a: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fact</a:t>
            </a: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that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customers</a:t>
            </a:r>
            <a:r>
              <a:rPr sz="13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right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from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inception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have </a:t>
            </a: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continuously</a:t>
            </a:r>
            <a:r>
              <a:rPr sz="13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added</a:t>
            </a:r>
            <a:r>
              <a:rPr sz="13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to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our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client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list.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0663" y="1712976"/>
            <a:ext cx="4251960" cy="408736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49427" y="277748"/>
            <a:ext cx="1325880" cy="38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420"/>
              </a:lnSpc>
              <a:spcBef>
                <a:spcPts val="100"/>
              </a:spcBef>
            </a:pPr>
            <a:r>
              <a:rPr sz="1200" b="1" spc="285" dirty="0">
                <a:solidFill>
                  <a:srgbClr val="3F8DE2"/>
                </a:solidFill>
                <a:latin typeface="Tahoma"/>
                <a:cs typeface="Tahoma"/>
              </a:rPr>
              <a:t>C</a:t>
            </a:r>
            <a:r>
              <a:rPr sz="1200" b="1" spc="235" dirty="0">
                <a:solidFill>
                  <a:srgbClr val="3F8DE2"/>
                </a:solidFill>
                <a:latin typeface="Tahoma"/>
                <a:cs typeface="Tahoma"/>
              </a:rPr>
              <a:t>O</a:t>
            </a:r>
            <a:r>
              <a:rPr sz="1200" b="1" spc="-40" dirty="0">
                <a:solidFill>
                  <a:srgbClr val="3F8DE2"/>
                </a:solidFill>
                <a:latin typeface="Tahoma"/>
                <a:cs typeface="Tahoma"/>
              </a:rPr>
              <a:t>N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40" dirty="0">
                <a:solidFill>
                  <a:srgbClr val="3F8DE2"/>
                </a:solidFill>
                <a:latin typeface="Tahoma"/>
                <a:cs typeface="Tahoma"/>
              </a:rPr>
              <a:t>S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20" dirty="0">
                <a:solidFill>
                  <a:srgbClr val="3F8DE2"/>
                </a:solidFill>
                <a:latin typeface="Tahoma"/>
                <a:cs typeface="Tahoma"/>
              </a:rPr>
              <a:t>U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160" dirty="0">
                <a:solidFill>
                  <a:srgbClr val="3F8DE2"/>
                </a:solidFill>
                <a:latin typeface="Tahoma"/>
                <a:cs typeface="Tahoma"/>
              </a:rPr>
              <a:t>L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-95" dirty="0">
                <a:solidFill>
                  <a:srgbClr val="3F8DE2"/>
                </a:solidFill>
                <a:latin typeface="Tahoma"/>
                <a:cs typeface="Tahoma"/>
              </a:rPr>
              <a:t>T</a:t>
            </a:r>
            <a:r>
              <a:rPr sz="1200" b="1" spc="204" dirty="0">
                <a:solidFill>
                  <a:srgbClr val="3F8DE2"/>
                </a:solidFill>
                <a:latin typeface="Tahoma"/>
                <a:cs typeface="Tahoma"/>
              </a:rPr>
              <a:t>A</a:t>
            </a:r>
            <a:r>
              <a:rPr sz="1200" b="1" spc="-40" dirty="0">
                <a:solidFill>
                  <a:srgbClr val="3F8DE2"/>
                </a:solidFill>
                <a:latin typeface="Tahoma"/>
                <a:cs typeface="Tahoma"/>
              </a:rPr>
              <a:t>N</a:t>
            </a:r>
            <a:r>
              <a:rPr sz="1200" b="1" spc="-20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285" dirty="0">
                <a:solidFill>
                  <a:srgbClr val="3F8DE2"/>
                </a:solidFill>
                <a:latin typeface="Tahoma"/>
                <a:cs typeface="Tahoma"/>
              </a:rPr>
              <a:t>C</a:t>
            </a:r>
            <a:r>
              <a:rPr sz="1200" b="1" spc="-65" dirty="0">
                <a:solidFill>
                  <a:srgbClr val="3F8DE2"/>
                </a:solidFill>
                <a:latin typeface="Tahoma"/>
                <a:cs typeface="Tahoma"/>
              </a:rPr>
              <a:t>Y</a:t>
            </a:r>
            <a:endParaRPr sz="1200" dirty="0">
              <a:solidFill>
                <a:srgbClr val="3F8DE2"/>
              </a:solidFill>
              <a:latin typeface="Tahoma"/>
              <a:cs typeface="Tahoma"/>
            </a:endParaRPr>
          </a:p>
          <a:p>
            <a:pPr marR="5080" algn="r">
              <a:lnSpc>
                <a:spcPts val="1420"/>
              </a:lnSpc>
            </a:pPr>
            <a:r>
              <a:rPr sz="1200" b="1" spc="-140" dirty="0">
                <a:solidFill>
                  <a:srgbClr val="212D3A"/>
                </a:solidFill>
                <a:latin typeface="Tahoma"/>
                <a:cs typeface="Tahoma"/>
              </a:rPr>
              <a:t>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-114" dirty="0">
                <a:solidFill>
                  <a:srgbClr val="212D3A"/>
                </a:solidFill>
                <a:latin typeface="Tahoma"/>
                <a:cs typeface="Tahoma"/>
              </a:rPr>
              <a:t>E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285" dirty="0">
                <a:solidFill>
                  <a:srgbClr val="212D3A"/>
                </a:solidFill>
                <a:latin typeface="Tahoma"/>
                <a:cs typeface="Tahoma"/>
              </a:rPr>
              <a:t>C</a:t>
            </a:r>
            <a:r>
              <a:rPr sz="1200" b="1" spc="-120" dirty="0">
                <a:solidFill>
                  <a:srgbClr val="212D3A"/>
                </a:solidFill>
                <a:latin typeface="Tahoma"/>
                <a:cs typeface="Tahoma"/>
              </a:rPr>
              <a:t>U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-180" dirty="0">
                <a:solidFill>
                  <a:srgbClr val="212D3A"/>
                </a:solidFill>
                <a:latin typeface="Tahoma"/>
                <a:cs typeface="Tahoma"/>
              </a:rPr>
              <a:t>R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-245" dirty="0">
                <a:solidFill>
                  <a:srgbClr val="212D3A"/>
                </a:solidFill>
                <a:latin typeface="Tahoma"/>
                <a:cs typeface="Tahoma"/>
              </a:rPr>
              <a:t>I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-95" dirty="0">
                <a:solidFill>
                  <a:srgbClr val="212D3A"/>
                </a:solidFill>
                <a:latin typeface="Tahoma"/>
                <a:cs typeface="Tahoma"/>
              </a:rPr>
              <a:t>T</a:t>
            </a:r>
            <a:r>
              <a:rPr sz="1200" b="1" spc="-65" dirty="0">
                <a:solidFill>
                  <a:srgbClr val="212D3A"/>
                </a:solidFill>
                <a:latin typeface="Tahoma"/>
                <a:cs typeface="Tahoma"/>
              </a:rPr>
              <a:t>Y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7" name="Picture 16" descr="8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73" y="95375"/>
            <a:ext cx="713408" cy="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53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" y="912875"/>
            <a:ext cx="5689092" cy="56860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8631" y="277748"/>
            <a:ext cx="857885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1750">
              <a:lnSpc>
                <a:spcPts val="1400"/>
              </a:lnSpc>
              <a:spcBef>
                <a:spcPts val="180"/>
              </a:spcBef>
            </a:pPr>
            <a:r>
              <a:rPr sz="1200" b="1" spc="55" dirty="0">
                <a:solidFill>
                  <a:srgbClr val="3F8DE2"/>
                </a:solidFill>
                <a:latin typeface="Tahoma"/>
                <a:cs typeface="Tahoma"/>
              </a:rPr>
              <a:t>TRANING</a:t>
            </a:r>
            <a:r>
              <a:rPr sz="1200" b="1" spc="55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34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212D3A"/>
                </a:solidFill>
                <a:latin typeface="Tahoma"/>
                <a:cs typeface="Tahoma"/>
              </a:rPr>
              <a:t>SERVICES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749033" y="2547873"/>
            <a:ext cx="220218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F 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300" b="1" spc="-10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 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 </a:t>
            </a:r>
            <a:r>
              <a:rPr sz="1300" b="1" spc="5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 V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 S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49033" y="3036265"/>
            <a:ext cx="335915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35" dirty="0">
                <a:latin typeface="Calibri"/>
                <a:cs typeface="Calibri"/>
              </a:rPr>
              <a:t>We</a:t>
            </a:r>
            <a:r>
              <a:rPr sz="2000" b="1" i="1" spc="270" dirty="0">
                <a:latin typeface="Calibri"/>
                <a:cs typeface="Calibri"/>
              </a:rPr>
              <a:t> </a:t>
            </a:r>
            <a:r>
              <a:rPr sz="2000" b="1" i="1" spc="100" dirty="0">
                <a:latin typeface="Calibri"/>
                <a:cs typeface="Calibri"/>
              </a:rPr>
              <a:t>are</a:t>
            </a:r>
            <a:r>
              <a:rPr sz="2000" b="1" i="1" spc="265" dirty="0">
                <a:latin typeface="Calibri"/>
                <a:cs typeface="Calibri"/>
              </a:rPr>
              <a:t> </a:t>
            </a:r>
            <a:r>
              <a:rPr sz="2000" b="1" i="1" spc="125" dirty="0">
                <a:latin typeface="Calibri"/>
                <a:cs typeface="Calibri"/>
              </a:rPr>
              <a:t>involved</a:t>
            </a:r>
            <a:r>
              <a:rPr sz="2000" b="1" i="1" spc="235" dirty="0">
                <a:latin typeface="Calibri"/>
                <a:cs typeface="Calibri"/>
              </a:rPr>
              <a:t> </a:t>
            </a:r>
            <a:r>
              <a:rPr sz="2000" b="1" i="1" spc="75" dirty="0">
                <a:latin typeface="Calibri"/>
                <a:cs typeface="Calibri"/>
              </a:rPr>
              <a:t>in</a:t>
            </a:r>
            <a:r>
              <a:rPr sz="2000" b="1" i="1" spc="305" dirty="0">
                <a:latin typeface="Calibri"/>
                <a:cs typeface="Calibri"/>
              </a:rPr>
              <a:t> </a:t>
            </a:r>
            <a:r>
              <a:rPr sz="2000" b="1" i="1" spc="125" dirty="0">
                <a:solidFill>
                  <a:srgbClr val="3F8DE2"/>
                </a:solidFill>
                <a:latin typeface="Calibri"/>
                <a:cs typeface="Calibri"/>
              </a:rPr>
              <a:t>training</a:t>
            </a:r>
            <a:endParaRPr sz="20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2700" marR="646430">
              <a:lnSpc>
                <a:spcPct val="100000"/>
              </a:lnSpc>
            </a:pPr>
            <a:r>
              <a:rPr sz="2000" b="1" i="1" spc="110" dirty="0">
                <a:latin typeface="Calibri"/>
                <a:cs typeface="Calibri"/>
              </a:rPr>
              <a:t>your</a:t>
            </a:r>
            <a:r>
              <a:rPr sz="2000" b="1" i="1" spc="235" dirty="0">
                <a:latin typeface="Calibri"/>
                <a:cs typeface="Calibri"/>
              </a:rPr>
              <a:t> </a:t>
            </a:r>
            <a:r>
              <a:rPr sz="2000" b="1" i="1" spc="120" dirty="0">
                <a:latin typeface="Calibri"/>
                <a:cs typeface="Calibri"/>
              </a:rPr>
              <a:t>talents</a:t>
            </a:r>
            <a:r>
              <a:rPr sz="2000" b="1" i="1" spc="245" dirty="0">
                <a:latin typeface="Calibri"/>
                <a:cs typeface="Calibri"/>
              </a:rPr>
              <a:t> </a:t>
            </a:r>
            <a:r>
              <a:rPr sz="2000" b="1" i="1" spc="65" dirty="0">
                <a:latin typeface="Calibri"/>
                <a:cs typeface="Calibri"/>
              </a:rPr>
              <a:t>to</a:t>
            </a:r>
            <a:r>
              <a:rPr sz="2000" b="1" i="1" spc="254" dirty="0">
                <a:latin typeface="Calibri"/>
                <a:cs typeface="Calibri"/>
              </a:rPr>
              <a:t> </a:t>
            </a:r>
            <a:r>
              <a:rPr sz="2000" b="1" i="1" spc="120" dirty="0">
                <a:latin typeface="Calibri"/>
                <a:cs typeface="Calibri"/>
              </a:rPr>
              <a:t>ensure </a:t>
            </a:r>
            <a:r>
              <a:rPr sz="2000" b="1" i="1" spc="-44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</a:t>
            </a:r>
            <a:r>
              <a:rPr sz="2000" b="1" i="1" spc="270" dirty="0">
                <a:latin typeface="Calibri"/>
                <a:cs typeface="Calibri"/>
              </a:rPr>
              <a:t> </a:t>
            </a:r>
            <a:r>
              <a:rPr sz="2000" b="1" i="1" spc="125" dirty="0">
                <a:latin typeface="Calibri"/>
                <a:cs typeface="Calibri"/>
              </a:rPr>
              <a:t>sustainable</a:t>
            </a:r>
            <a:r>
              <a:rPr sz="2000" b="1" i="1" spc="250" dirty="0">
                <a:latin typeface="Calibri"/>
                <a:cs typeface="Calibri"/>
              </a:rPr>
              <a:t> </a:t>
            </a:r>
            <a:r>
              <a:rPr sz="2000" b="1" i="1" spc="125" dirty="0">
                <a:latin typeface="Calibri"/>
                <a:cs typeface="Calibri"/>
              </a:rPr>
              <a:t>future.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>
            <a:duotone>
              <a:prstClr val="black"/>
              <a:srgbClr val="1532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200340" y="3638005"/>
            <a:ext cx="796661" cy="54972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>
            <a:duotone>
              <a:prstClr val="black"/>
              <a:srgbClr val="1745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859279" y="2525267"/>
            <a:ext cx="2378964" cy="2378963"/>
          </a:xfrm>
          <a:prstGeom prst="rect">
            <a:avLst/>
          </a:prstGeom>
        </p:spPr>
      </p:pic>
      <p:pic>
        <p:nvPicPr>
          <p:cNvPr id="16" name="Picture 15" descr="8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73" y="95375"/>
            <a:ext cx="713408" cy="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73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1749" y="19811"/>
            <a:ext cx="8310245" cy="6588759"/>
            <a:chOff x="3881749" y="19811"/>
            <a:chExt cx="8310245" cy="65887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1749" y="2693982"/>
              <a:ext cx="1942807" cy="13565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0700" y="19811"/>
              <a:ext cx="6591300" cy="65882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365992" y="278891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70">
                  <a:moveTo>
                    <a:pt x="128016" y="0"/>
                  </a:moveTo>
                  <a:lnTo>
                    <a:pt x="0" y="0"/>
                  </a:lnTo>
                  <a:lnTo>
                    <a:pt x="0" y="128015"/>
                  </a:lnTo>
                  <a:lnTo>
                    <a:pt x="128016" y="128015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0FB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6492" y="278891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70">
                  <a:moveTo>
                    <a:pt x="128016" y="0"/>
                  </a:moveTo>
                  <a:lnTo>
                    <a:pt x="0" y="0"/>
                  </a:lnTo>
                  <a:lnTo>
                    <a:pt x="0" y="128015"/>
                  </a:lnTo>
                  <a:lnTo>
                    <a:pt x="128016" y="128015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30B4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65992" y="460248"/>
              <a:ext cx="128270" cy="127000"/>
            </a:xfrm>
            <a:custGeom>
              <a:avLst/>
              <a:gdLst/>
              <a:ahLst/>
              <a:cxnLst/>
              <a:rect l="l" t="t" r="r" b="b"/>
              <a:pathLst>
                <a:path w="128270" h="127000">
                  <a:moveTo>
                    <a:pt x="128016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128016" y="126491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212D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56492" y="460248"/>
              <a:ext cx="128270" cy="127000"/>
            </a:xfrm>
            <a:custGeom>
              <a:avLst/>
              <a:gdLst/>
              <a:ahLst/>
              <a:cxnLst/>
              <a:rect l="l" t="t" r="r" b="b"/>
              <a:pathLst>
                <a:path w="128270" h="127000">
                  <a:moveTo>
                    <a:pt x="128016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128016" y="126491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0FB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46992" y="460248"/>
              <a:ext cx="128270" cy="127000"/>
            </a:xfrm>
            <a:custGeom>
              <a:avLst/>
              <a:gdLst/>
              <a:ahLst/>
              <a:cxnLst/>
              <a:rect l="l" t="t" r="r" b="b"/>
              <a:pathLst>
                <a:path w="128270" h="127000">
                  <a:moveTo>
                    <a:pt x="128016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128016" y="126491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07834" y="1481454"/>
            <a:ext cx="239014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3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300" b="1" spc="-10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 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 </a:t>
            </a:r>
            <a:r>
              <a:rPr sz="1300" b="1" spc="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/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 </a:t>
            </a:r>
            <a:r>
              <a:rPr sz="1300" b="1" spc="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 R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 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7834" y="1812493"/>
            <a:ext cx="4444365" cy="2344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25" dirty="0">
                <a:latin typeface="Calibri"/>
                <a:cs typeface="Calibri"/>
              </a:rPr>
              <a:t>Training</a:t>
            </a:r>
            <a:r>
              <a:rPr sz="2300" b="1" spc="-1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is</a:t>
            </a:r>
            <a:r>
              <a:rPr sz="2300" b="1" spc="-1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ensuring</a:t>
            </a:r>
            <a:r>
              <a:rPr sz="2300" b="1" spc="-1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a</a:t>
            </a:r>
            <a:r>
              <a:rPr sz="2300" b="1" spc="-10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sustainable</a:t>
            </a:r>
            <a:endParaRPr sz="2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300" b="1" spc="-5" dirty="0" smtClean="0">
                <a:latin typeface="Calibri"/>
                <a:cs typeface="Calibri"/>
              </a:rPr>
              <a:t>F</a:t>
            </a:r>
            <a:r>
              <a:rPr sz="2300" b="1" spc="-5" dirty="0" smtClean="0">
                <a:latin typeface="Calibri"/>
                <a:cs typeface="Calibri"/>
              </a:rPr>
              <a:t>uture</a:t>
            </a:r>
            <a:endParaRPr sz="23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739"/>
              </a:spcBef>
            </a:pPr>
            <a:r>
              <a:rPr lang="en-GB" sz="1300" b="1" spc="-10" dirty="0" err="1" smtClean="0">
                <a:solidFill>
                  <a:srgbClr val="3F8DE2"/>
                </a:solidFill>
              </a:rPr>
              <a:t>BluWire</a:t>
            </a:r>
            <a:r>
              <a:rPr sz="1300" b="1" spc="45" dirty="0" smtClean="0">
                <a:solidFill>
                  <a:srgbClr val="0FB6B3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in</a:t>
            </a:r>
            <a:r>
              <a:rPr sz="13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association</a:t>
            </a:r>
            <a:r>
              <a:rPr sz="13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with</a:t>
            </a:r>
            <a:r>
              <a:rPr sz="13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lang="en-GB" sz="1300" b="1" spc="-5" dirty="0" err="1" smtClean="0">
                <a:solidFill>
                  <a:srgbClr val="3F8DE2"/>
                </a:solidFill>
              </a:rPr>
              <a:t>Silex</a:t>
            </a:r>
            <a:r>
              <a:rPr lang="en-GB" sz="1300" b="1" spc="-5" dirty="0" smtClean="0">
                <a:solidFill>
                  <a:srgbClr val="3F8DE2"/>
                </a:solidFill>
              </a:rPr>
              <a:t> Secure</a:t>
            </a:r>
            <a:r>
              <a:rPr sz="1300" b="1" spc="-10" dirty="0" smtClean="0">
                <a:solidFill>
                  <a:srgbClr val="3F8DE2"/>
                </a:solidFill>
                <a:latin typeface="Arial"/>
                <a:cs typeface="Arial"/>
              </a:rPr>
              <a:t> </a:t>
            </a:r>
            <a:r>
              <a:rPr lang="en-GB" sz="1300" b="1" spc="-5" dirty="0" smtClean="0">
                <a:solidFill>
                  <a:srgbClr val="3F8DE2"/>
                </a:solidFill>
              </a:rPr>
              <a:t>Lab</a:t>
            </a:r>
            <a:r>
              <a:rPr sz="1300" b="1" spc="55" dirty="0" smtClean="0">
                <a:solidFill>
                  <a:srgbClr val="3F8DE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offer</a:t>
            </a:r>
            <a:r>
              <a:rPr sz="13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in-house</a:t>
            </a:r>
            <a:r>
              <a:rPr sz="13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training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of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its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consultants</a:t>
            </a:r>
            <a:r>
              <a:rPr sz="13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and </a:t>
            </a: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new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recruits</a:t>
            </a:r>
            <a:r>
              <a:rPr sz="13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on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cutting</a:t>
            </a:r>
            <a:r>
              <a:rPr sz="13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edge</a:t>
            </a:r>
            <a:r>
              <a:rPr sz="1300" b="1" spc="2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Business</a:t>
            </a:r>
            <a:r>
              <a:rPr sz="1300" b="1" spc="-10" dirty="0">
                <a:latin typeface="Arial"/>
                <a:cs typeface="Arial"/>
              </a:rPr>
              <a:t> Analysis</a:t>
            </a:r>
            <a:r>
              <a:rPr sz="1300" b="1" spc="-10" dirty="0" smtClean="0">
                <a:latin typeface="Arial"/>
                <a:cs typeface="Arial"/>
              </a:rPr>
              <a:t>,</a:t>
            </a:r>
            <a:r>
              <a:rPr lang="en-GB" sz="1300" b="1" spc="-10" dirty="0" smtClean="0">
                <a:latin typeface="Arial"/>
                <a:cs typeface="Arial"/>
              </a:rPr>
              <a:t> Consultancy Services,</a:t>
            </a:r>
            <a:r>
              <a:rPr sz="1300" b="1" spc="-10" dirty="0" smtClean="0">
                <a:latin typeface="Arial"/>
                <a:cs typeface="Arial"/>
              </a:rPr>
              <a:t> </a:t>
            </a:r>
            <a:r>
              <a:rPr sz="1300" b="1" spc="-5" dirty="0" smtClean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Professional</a:t>
            </a:r>
            <a:r>
              <a:rPr sz="1300" b="1" spc="3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Project</a:t>
            </a:r>
            <a:r>
              <a:rPr sz="1300" b="1" spc="2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Management,</a:t>
            </a:r>
            <a:r>
              <a:rPr sz="1300" b="1" spc="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Database 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 smtClean="0">
                <a:latin typeface="Arial"/>
                <a:cs typeface="Arial"/>
              </a:rPr>
              <a:t>Administration</a:t>
            </a:r>
            <a:r>
              <a:rPr lang="en-GB" sz="1300" b="1" spc="-5" dirty="0" smtClean="0">
                <a:latin typeface="Arial"/>
                <a:cs typeface="Arial"/>
              </a:rPr>
              <a:t>, Corporate &amp; School Training</a:t>
            </a:r>
            <a:r>
              <a:rPr sz="1300" b="1" spc="55" dirty="0" smtClean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and</a:t>
            </a:r>
            <a:r>
              <a:rPr sz="1300" b="1" spc="2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Network</a:t>
            </a:r>
            <a:r>
              <a:rPr sz="1300" b="1" spc="-55" dirty="0">
                <a:latin typeface="Arial"/>
                <a:cs typeface="Arial"/>
              </a:rPr>
              <a:t> </a:t>
            </a:r>
            <a:r>
              <a:rPr sz="1300" b="1" spc="-5" dirty="0" smtClean="0">
                <a:latin typeface="Arial"/>
                <a:cs typeface="Arial"/>
              </a:rPr>
              <a:t>Administration</a:t>
            </a:r>
            <a:r>
              <a:rPr sz="1300" b="1" spc="80" dirty="0" smtClean="0"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tools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that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are </a:t>
            </a:r>
            <a:r>
              <a:rPr sz="1300" spc="-3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being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directly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used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on</a:t>
            </a:r>
            <a:r>
              <a:rPr sz="13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job.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07834" y="4123182"/>
            <a:ext cx="414718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The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impact of such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training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is high </a:t>
            </a:r>
            <a:r>
              <a:rPr sz="1300" u="sng" spc="-5" dirty="0">
                <a:solidFill>
                  <a:srgbClr val="7E7E7E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performance of </a:t>
            </a:r>
            <a:r>
              <a:rPr sz="1300" u="sng" spc="-10" dirty="0">
                <a:solidFill>
                  <a:srgbClr val="7E7E7E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the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se </a:t>
            </a:r>
            <a:r>
              <a:rPr sz="1300" spc="-3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consultants and new recruits in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their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respective areas of </a:t>
            </a: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training.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7834" y="4915915"/>
            <a:ext cx="439102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GB" sz="1300" b="1" spc="-10" dirty="0" err="1" smtClean="0">
                <a:solidFill>
                  <a:srgbClr val="3F8DE2"/>
                </a:solidFill>
              </a:rPr>
              <a:t>BluWire</a:t>
            </a:r>
            <a:r>
              <a:rPr sz="1300" b="1" spc="40" dirty="0" smtClean="0">
                <a:solidFill>
                  <a:srgbClr val="0FB6B3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therefore</a:t>
            </a:r>
            <a:r>
              <a:rPr sz="1300" spc="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will</a:t>
            </a:r>
            <a:r>
              <a:rPr sz="13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lay</a:t>
            </a: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special</a:t>
            </a:r>
            <a:r>
              <a:rPr sz="13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emphasis</a:t>
            </a:r>
            <a:r>
              <a:rPr sz="1300" spc="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on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training</a:t>
            </a:r>
            <a:r>
              <a:rPr sz="13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and </a:t>
            </a:r>
            <a:r>
              <a:rPr sz="1300" spc="-3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develop</a:t>
            </a:r>
            <a:r>
              <a:rPr sz="13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it</a:t>
            </a:r>
            <a:r>
              <a:rPr sz="13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as</a:t>
            </a:r>
            <a:r>
              <a:rPr sz="13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a core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service</a:t>
            </a:r>
            <a:r>
              <a:rPr sz="13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13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its clients.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8631" y="277748"/>
            <a:ext cx="857885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1750">
              <a:lnSpc>
                <a:spcPts val="1400"/>
              </a:lnSpc>
              <a:spcBef>
                <a:spcPts val="180"/>
              </a:spcBef>
            </a:pPr>
            <a:r>
              <a:rPr sz="1200" b="1" spc="55" dirty="0">
                <a:solidFill>
                  <a:srgbClr val="3F8DE2"/>
                </a:solidFill>
                <a:latin typeface="Tahoma"/>
                <a:cs typeface="Tahoma"/>
              </a:rPr>
              <a:t>TRANING</a:t>
            </a:r>
            <a:r>
              <a:rPr sz="1200" b="1" spc="55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34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212D3A"/>
                </a:solidFill>
                <a:latin typeface="Tahoma"/>
                <a:cs typeface="Tahoma"/>
              </a:rPr>
              <a:t>SERVICES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731" y="1781555"/>
            <a:ext cx="3188335" cy="854721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83210">
              <a:lnSpc>
                <a:spcPct val="100000"/>
              </a:lnSpc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B</a:t>
            </a:r>
            <a:r>
              <a:rPr sz="13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3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 S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 </a:t>
            </a:r>
            <a:r>
              <a:rPr sz="1300" b="1" spc="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 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 L</a:t>
            </a:r>
            <a:r>
              <a:rPr sz="13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Y</a:t>
            </a:r>
            <a:r>
              <a:rPr sz="13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 smtClean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endParaRPr lang="en-GB" sz="1300" b="1" spc="-5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283210">
              <a:lnSpc>
                <a:spcPct val="100000"/>
              </a:lnSpc>
            </a:pPr>
            <a:r>
              <a:rPr lang="en-GB" sz="1300" b="1" spc="-5" dirty="0" smtClean="0">
                <a:solidFill>
                  <a:srgbClr val="3F8DE2"/>
                </a:solidFill>
                <a:latin typeface="Calibri"/>
                <a:cs typeface="Calibri"/>
              </a:rPr>
              <a:t>C O N S U L T A N C Y  S E R V I C E S</a:t>
            </a:r>
          </a:p>
          <a:p>
            <a:pPr marL="283210">
              <a:lnSpc>
                <a:spcPct val="100000"/>
              </a:lnSpc>
            </a:pP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2731" y="2566416"/>
            <a:ext cx="3188335" cy="1161856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19380" rIns="0" bIns="0" rtlCol="0">
            <a:spAutoFit/>
          </a:bodyPr>
          <a:lstStyle/>
          <a:p>
            <a:pPr marL="283210" marR="511175">
              <a:lnSpc>
                <a:spcPct val="100000"/>
              </a:lnSpc>
              <a:spcBef>
                <a:spcPts val="940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 O F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 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 A L</a:t>
            </a:r>
            <a:r>
              <a:rPr sz="1300" b="1" spc="5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 O</a:t>
            </a:r>
            <a:r>
              <a:rPr sz="1300" b="1" spc="-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J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spc="-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3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 </a:t>
            </a:r>
            <a:r>
              <a:rPr sz="1300" b="1" spc="-28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M A N A</a:t>
            </a:r>
            <a:r>
              <a:rPr sz="1300" b="1" spc="-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 smtClean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endParaRPr lang="en-GB" sz="1300" b="1" spc="-5" dirty="0" smtClean="0">
              <a:solidFill>
                <a:srgbClr val="3F8DE2"/>
              </a:solidFill>
              <a:latin typeface="Calibri"/>
              <a:cs typeface="Calibri"/>
            </a:endParaRPr>
          </a:p>
          <a:p>
            <a:pPr marL="283210" marR="511175">
              <a:lnSpc>
                <a:spcPct val="100000"/>
              </a:lnSpc>
              <a:spcBef>
                <a:spcPts val="940"/>
              </a:spcBef>
            </a:pPr>
            <a:endParaRPr lang="en-GB" sz="1300" b="1" spc="-5" dirty="0" smtClean="0">
              <a:solidFill>
                <a:srgbClr val="3F8DE2"/>
              </a:solidFill>
              <a:latin typeface="Calibri"/>
              <a:cs typeface="Calibri"/>
            </a:endParaRPr>
          </a:p>
          <a:p>
            <a:pPr marL="283210" marR="511175">
              <a:lnSpc>
                <a:spcPct val="100000"/>
              </a:lnSpc>
              <a:spcBef>
                <a:spcPts val="940"/>
              </a:spcBef>
            </a:pP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0540" y="3351276"/>
            <a:ext cx="3188335" cy="745717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44145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113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300" b="1" spc="-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300" b="1" spc="-10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300" b="1" spc="-10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 B A S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295910">
              <a:lnSpc>
                <a:spcPct val="100000"/>
              </a:lnSpc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 D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 R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300" b="1" spc="-10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 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 smtClean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endParaRPr lang="en-GB" sz="1300" b="1" spc="-5" dirty="0" smtClean="0">
              <a:solidFill>
                <a:srgbClr val="3F8DE2"/>
              </a:solidFill>
              <a:latin typeface="Calibri"/>
              <a:cs typeface="Calibri"/>
            </a:endParaRPr>
          </a:p>
          <a:p>
            <a:pPr marL="295910">
              <a:lnSpc>
                <a:spcPct val="100000"/>
              </a:lnSpc>
            </a:pP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9872" y="4136135"/>
            <a:ext cx="3188335" cy="1322798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2128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95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300" b="1" spc="-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 T</a:t>
            </a:r>
            <a:r>
              <a:rPr sz="1300" b="1" spc="-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W</a:t>
            </a:r>
            <a:r>
              <a:rPr sz="13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K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306070">
              <a:lnSpc>
                <a:spcPct val="100000"/>
              </a:lnSpc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 D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 R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300" b="1" spc="-10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 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 smtClean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endParaRPr lang="en-GB" sz="1300" b="1" spc="-5" dirty="0" smtClean="0">
              <a:solidFill>
                <a:srgbClr val="3F8DE2"/>
              </a:solidFill>
              <a:latin typeface="Calibri"/>
              <a:cs typeface="Calibri"/>
            </a:endParaRPr>
          </a:p>
          <a:p>
            <a:pPr marL="306070">
              <a:lnSpc>
                <a:spcPct val="100000"/>
              </a:lnSpc>
            </a:pPr>
            <a:endParaRPr lang="en-GB" sz="1300" b="1" spc="-5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306070">
              <a:lnSpc>
                <a:spcPct val="100000"/>
              </a:lnSpc>
            </a:pPr>
            <a:r>
              <a:rPr lang="en-GB" sz="1300" b="1" spc="-5" dirty="0" smtClean="0">
                <a:solidFill>
                  <a:srgbClr val="3F8DE2"/>
                </a:solidFill>
                <a:latin typeface="Calibri"/>
                <a:cs typeface="Calibri"/>
              </a:rPr>
              <a:t>C O R P O R A T E  T R A I N I N G</a:t>
            </a:r>
          </a:p>
          <a:p>
            <a:pPr marL="306070">
              <a:lnSpc>
                <a:spcPct val="100000"/>
              </a:lnSpc>
            </a:pPr>
            <a:r>
              <a:rPr lang="en-GB" sz="1300" b="1" spc="-5" dirty="0" smtClean="0">
                <a:solidFill>
                  <a:srgbClr val="3F8DE2"/>
                </a:solidFill>
                <a:latin typeface="Calibri"/>
                <a:cs typeface="Calibri"/>
              </a:rPr>
              <a:t>S C H O O L  T R A I N I N G </a:t>
            </a:r>
          </a:p>
          <a:p>
            <a:pPr marL="306070">
              <a:lnSpc>
                <a:spcPct val="100000"/>
              </a:lnSpc>
            </a:pP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pic>
        <p:nvPicPr>
          <p:cNvPr id="26" name="Picture 25" descr="8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73" y="95375"/>
            <a:ext cx="713408" cy="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68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4636" y="1594185"/>
            <a:ext cx="2317363" cy="180626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63" y="912875"/>
            <a:ext cx="5689092" cy="568604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06059" y="2808858"/>
            <a:ext cx="154051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300" b="1" spc="58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 D U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3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4765" y="3194050"/>
            <a:ext cx="44932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005" marR="269240" indent="-228600">
              <a:lnSpc>
                <a:spcPct val="100000"/>
              </a:lnSpc>
              <a:spcBef>
                <a:spcPts val="100"/>
              </a:spcBef>
            </a:pPr>
            <a:r>
              <a:rPr sz="2400" b="1" i="1" spc="125" dirty="0">
                <a:latin typeface="Calibri"/>
                <a:cs typeface="Calibri"/>
              </a:rPr>
              <a:t>Provide</a:t>
            </a:r>
            <a:r>
              <a:rPr sz="2400" b="1" i="1" spc="225" dirty="0">
                <a:latin typeface="Calibri"/>
                <a:cs typeface="Calibri"/>
              </a:rPr>
              <a:t> </a:t>
            </a:r>
            <a:r>
              <a:rPr sz="2400" b="1" i="1" spc="114" dirty="0">
                <a:latin typeface="Calibri"/>
                <a:cs typeface="Calibri"/>
              </a:rPr>
              <a:t>excellent</a:t>
            </a:r>
            <a:r>
              <a:rPr sz="2400" b="1" i="1" spc="229" dirty="0">
                <a:latin typeface="Calibri"/>
                <a:cs typeface="Calibri"/>
              </a:rPr>
              <a:t> </a:t>
            </a:r>
            <a:r>
              <a:rPr sz="2400" b="1" i="1" spc="130" dirty="0">
                <a:latin typeface="Calibri"/>
                <a:cs typeface="Calibri"/>
              </a:rPr>
              <a:t>services</a:t>
            </a:r>
            <a:r>
              <a:rPr sz="2400" b="1" i="1" spc="235" dirty="0">
                <a:latin typeface="Calibri"/>
                <a:cs typeface="Calibri"/>
              </a:rPr>
              <a:t> </a:t>
            </a:r>
            <a:r>
              <a:rPr sz="2400" b="1" i="1" spc="75" dirty="0">
                <a:latin typeface="Calibri"/>
                <a:cs typeface="Calibri"/>
              </a:rPr>
              <a:t>in </a:t>
            </a:r>
            <a:r>
              <a:rPr sz="2400" b="1" i="1" spc="-530" dirty="0">
                <a:latin typeface="Calibri"/>
                <a:cs typeface="Calibri"/>
              </a:rPr>
              <a:t> </a:t>
            </a:r>
            <a:r>
              <a:rPr sz="2400" b="1" i="1" spc="95" dirty="0">
                <a:solidFill>
                  <a:srgbClr val="3F8DE2"/>
                </a:solidFill>
                <a:latin typeface="Calibri"/>
                <a:cs typeface="Calibri"/>
              </a:rPr>
              <a:t>the</a:t>
            </a:r>
            <a:r>
              <a:rPr sz="2400" b="1" i="1" spc="27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2400" b="1" i="1" spc="70" dirty="0">
                <a:solidFill>
                  <a:srgbClr val="3F8DE2"/>
                </a:solidFill>
                <a:latin typeface="Calibri"/>
                <a:cs typeface="Calibri"/>
              </a:rPr>
              <a:t>IT</a:t>
            </a:r>
            <a:r>
              <a:rPr sz="2400" b="1" i="1" spc="26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2400" b="1" i="1" spc="125" dirty="0">
                <a:solidFill>
                  <a:srgbClr val="3F8DE2"/>
                </a:solidFill>
                <a:latin typeface="Calibri"/>
                <a:cs typeface="Calibri"/>
              </a:rPr>
              <a:t>industry</a:t>
            </a:r>
            <a:r>
              <a:rPr sz="2400" b="1" i="1" spc="28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2400" b="1" i="1" spc="70" dirty="0">
                <a:latin typeface="Calibri"/>
                <a:cs typeface="Calibri"/>
              </a:rPr>
              <a:t>by</a:t>
            </a:r>
            <a:r>
              <a:rPr sz="2400" b="1" i="1" spc="265" dirty="0">
                <a:latin typeface="Calibri"/>
                <a:cs typeface="Calibri"/>
              </a:rPr>
              <a:t> </a:t>
            </a:r>
            <a:r>
              <a:rPr sz="2400" b="1" i="1" spc="125" dirty="0">
                <a:latin typeface="Calibri"/>
                <a:cs typeface="Calibri"/>
              </a:rPr>
              <a:t>putting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i="1" spc="110" dirty="0">
                <a:latin typeface="Calibri"/>
                <a:cs typeface="Calibri"/>
              </a:rPr>
              <a:t>focus</a:t>
            </a:r>
            <a:r>
              <a:rPr sz="2400" b="1" i="1" spc="270" dirty="0">
                <a:latin typeface="Calibri"/>
                <a:cs typeface="Calibri"/>
              </a:rPr>
              <a:t> </a:t>
            </a:r>
            <a:r>
              <a:rPr sz="2400" b="1" i="1" spc="70" dirty="0">
                <a:latin typeface="Calibri"/>
                <a:cs typeface="Calibri"/>
              </a:rPr>
              <a:t>on</a:t>
            </a:r>
            <a:r>
              <a:rPr sz="2400" b="1" i="1" spc="260" dirty="0">
                <a:latin typeface="Calibri"/>
                <a:cs typeface="Calibri"/>
              </a:rPr>
              <a:t> </a:t>
            </a:r>
            <a:r>
              <a:rPr sz="2400" b="1" i="1" spc="120" dirty="0">
                <a:latin typeface="Calibri"/>
                <a:cs typeface="Calibri"/>
              </a:rPr>
              <a:t>customer</a:t>
            </a:r>
            <a:r>
              <a:rPr sz="2400" b="1" i="1" spc="250" dirty="0">
                <a:latin typeface="Calibri"/>
                <a:cs typeface="Calibri"/>
              </a:rPr>
              <a:t> </a:t>
            </a:r>
            <a:r>
              <a:rPr sz="2400" b="1" i="1" spc="135" dirty="0">
                <a:latin typeface="Calibri"/>
                <a:cs typeface="Calibri"/>
              </a:rPr>
              <a:t>satisfaction.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>
            <a:duotone>
              <a:prstClr val="black"/>
              <a:srgbClr val="123D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063436" y="4098253"/>
            <a:ext cx="796661" cy="54972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48839" y="2758439"/>
            <a:ext cx="1167384" cy="842772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392167" y="4319015"/>
            <a:ext cx="4438015" cy="0"/>
          </a:xfrm>
          <a:custGeom>
            <a:avLst/>
            <a:gdLst/>
            <a:ahLst/>
            <a:cxnLst/>
            <a:rect l="l" t="t" r="r" b="b"/>
            <a:pathLst>
              <a:path w="4438015">
                <a:moveTo>
                  <a:pt x="0" y="0"/>
                </a:moveTo>
                <a:lnTo>
                  <a:pt x="4438015" y="0"/>
                </a:lnTo>
              </a:path>
            </a:pathLst>
          </a:custGeom>
          <a:ln w="6350">
            <a:solidFill>
              <a:srgbClr val="0FB6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0575" y="277748"/>
            <a:ext cx="952500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551180">
              <a:lnSpc>
                <a:spcPts val="1400"/>
              </a:lnSpc>
              <a:spcBef>
                <a:spcPts val="180"/>
              </a:spcBef>
            </a:pPr>
            <a:r>
              <a:rPr sz="1200" b="1" spc="30" dirty="0">
                <a:solidFill>
                  <a:srgbClr val="3F8DE2"/>
                </a:solidFill>
                <a:latin typeface="Tahoma"/>
                <a:cs typeface="Tahoma"/>
              </a:rPr>
              <a:t>OUR</a:t>
            </a:r>
            <a:r>
              <a:rPr sz="1200" b="1" spc="3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34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212D3A"/>
                </a:solidFill>
                <a:latin typeface="Tahoma"/>
                <a:cs typeface="Tahoma"/>
              </a:rPr>
              <a:t>PRODUCTS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8" name="Picture 17" descr="8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73" y="95375"/>
            <a:ext cx="713408" cy="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68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4636" y="1594185"/>
            <a:ext cx="2317363" cy="180626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63" y="912875"/>
            <a:ext cx="5689092" cy="568604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743450" y="2808858"/>
            <a:ext cx="266446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 U</a:t>
            </a:r>
            <a:r>
              <a:rPr sz="13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300" b="1" spc="59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D 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V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3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 P M 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300" b="1" spc="6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300" b="1" spc="-4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45739" y="3194050"/>
            <a:ext cx="72155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17220" algn="ctr">
              <a:lnSpc>
                <a:spcPct val="100000"/>
              </a:lnSpc>
              <a:spcBef>
                <a:spcPts val="100"/>
              </a:spcBef>
            </a:pPr>
            <a:r>
              <a:rPr sz="2400" b="1" i="1" spc="70" dirty="0">
                <a:latin typeface="Calibri"/>
                <a:cs typeface="Calibri"/>
              </a:rPr>
              <a:t>In</a:t>
            </a:r>
            <a:r>
              <a:rPr sz="2400" b="1" i="1" spc="265" dirty="0">
                <a:latin typeface="Calibri"/>
                <a:cs typeface="Calibri"/>
              </a:rPr>
              <a:t> </a:t>
            </a:r>
            <a:r>
              <a:rPr sz="2400" b="1" i="1" spc="110" dirty="0">
                <a:latin typeface="Calibri"/>
                <a:cs typeface="Calibri"/>
              </a:rPr>
              <a:t>this</a:t>
            </a:r>
            <a:r>
              <a:rPr sz="2400" b="1" i="1" spc="270" dirty="0">
                <a:latin typeface="Calibri"/>
                <a:cs typeface="Calibri"/>
              </a:rPr>
              <a:t> </a:t>
            </a:r>
            <a:r>
              <a:rPr sz="2400" b="1" i="1" spc="120" dirty="0">
                <a:latin typeface="Calibri"/>
                <a:cs typeface="Calibri"/>
              </a:rPr>
              <a:t>constantly</a:t>
            </a:r>
            <a:r>
              <a:rPr sz="2400" b="1" i="1" spc="240" dirty="0">
                <a:latin typeface="Calibri"/>
                <a:cs typeface="Calibri"/>
              </a:rPr>
              <a:t> </a:t>
            </a:r>
            <a:r>
              <a:rPr sz="2400" b="1" i="1" spc="125" dirty="0">
                <a:latin typeface="Calibri"/>
                <a:cs typeface="Calibri"/>
              </a:rPr>
              <a:t>evolving</a:t>
            </a:r>
            <a:endParaRPr sz="2400">
              <a:latin typeface="Calibri"/>
              <a:cs typeface="Calibri"/>
            </a:endParaRPr>
          </a:p>
          <a:p>
            <a:pPr marR="626110" algn="ctr">
              <a:lnSpc>
                <a:spcPct val="100000"/>
              </a:lnSpc>
            </a:pPr>
            <a:r>
              <a:rPr sz="2400" b="1" i="1" spc="130" dirty="0">
                <a:latin typeface="Calibri"/>
                <a:cs typeface="Calibri"/>
              </a:rPr>
              <a:t>technological</a:t>
            </a:r>
            <a:r>
              <a:rPr sz="2400" b="1" i="1" spc="254" dirty="0">
                <a:latin typeface="Calibri"/>
                <a:cs typeface="Calibri"/>
              </a:rPr>
              <a:t> </a:t>
            </a:r>
            <a:r>
              <a:rPr sz="2400" b="1" i="1" spc="120" dirty="0">
                <a:latin typeface="Calibri"/>
                <a:cs typeface="Calibri"/>
              </a:rPr>
              <a:t>world,</a:t>
            </a:r>
            <a:r>
              <a:rPr sz="2400" b="1" i="1" spc="260" dirty="0">
                <a:latin typeface="Calibri"/>
                <a:cs typeface="Calibri"/>
              </a:rPr>
              <a:t> </a:t>
            </a:r>
            <a:r>
              <a:rPr sz="2400" b="1" i="1" spc="75" dirty="0">
                <a:latin typeface="Calibri"/>
                <a:cs typeface="Calibri"/>
              </a:rPr>
              <a:t>we</a:t>
            </a:r>
            <a:r>
              <a:rPr sz="2400" b="1" i="1" spc="290" dirty="0">
                <a:latin typeface="Calibri"/>
                <a:cs typeface="Calibri"/>
              </a:rPr>
              <a:t> </a:t>
            </a:r>
            <a:r>
              <a:rPr sz="2400" b="1" i="1" spc="120" dirty="0">
                <a:latin typeface="Calibri"/>
                <a:cs typeface="Calibri"/>
              </a:rPr>
              <a:t>constantly</a:t>
            </a:r>
            <a:r>
              <a:rPr sz="2400" b="1" i="1" spc="240" dirty="0">
                <a:latin typeface="Calibri"/>
                <a:cs typeface="Calibri"/>
              </a:rPr>
              <a:t> </a:t>
            </a:r>
            <a:r>
              <a:rPr sz="2400" b="1" i="1" spc="95" dirty="0">
                <a:latin typeface="Calibri"/>
                <a:cs typeface="Calibri"/>
              </a:rPr>
              <a:t>make</a:t>
            </a:r>
            <a:r>
              <a:rPr sz="2400" b="1" i="1" spc="250" dirty="0">
                <a:latin typeface="Calibri"/>
                <a:cs typeface="Calibri"/>
              </a:rPr>
              <a:t> </a:t>
            </a:r>
            <a:r>
              <a:rPr sz="2400" b="1" i="1" spc="110" dirty="0">
                <a:latin typeface="Calibri"/>
                <a:cs typeface="Calibri"/>
              </a:rPr>
              <a:t>sure</a:t>
            </a:r>
            <a:endParaRPr sz="2400">
              <a:latin typeface="Calibri"/>
              <a:cs typeface="Calibri"/>
            </a:endParaRPr>
          </a:p>
          <a:p>
            <a:pPr marL="139700" algn="ctr">
              <a:lnSpc>
                <a:spcPct val="100000"/>
              </a:lnSpc>
              <a:tabLst>
                <a:tab pos="7189470" algn="l"/>
              </a:tabLst>
            </a:pPr>
            <a:r>
              <a:rPr sz="2400" b="1" i="1" spc="60" dirty="0">
                <a:latin typeface="Calibri"/>
                <a:cs typeface="Calibri"/>
              </a:rPr>
              <a:t>to</a:t>
            </a:r>
            <a:r>
              <a:rPr sz="2400" b="1" i="1" spc="280" dirty="0">
                <a:latin typeface="Calibri"/>
                <a:cs typeface="Calibri"/>
              </a:rPr>
              <a:t> </a:t>
            </a:r>
            <a:r>
              <a:rPr sz="2400" b="1" i="1" spc="75" dirty="0">
                <a:latin typeface="Calibri"/>
                <a:cs typeface="Calibri"/>
              </a:rPr>
              <a:t>be</a:t>
            </a:r>
            <a:r>
              <a:rPr sz="2400" b="1" i="1" spc="280" dirty="0">
                <a:latin typeface="Calibri"/>
                <a:cs typeface="Calibri"/>
              </a:rPr>
              <a:t> </a:t>
            </a:r>
            <a:r>
              <a:rPr sz="2400" b="1" i="1" spc="-245" dirty="0">
                <a:latin typeface="Calibri"/>
                <a:cs typeface="Calibri"/>
              </a:rPr>
              <a:t>u</a:t>
            </a:r>
            <a:r>
              <a:rPr sz="2400" b="1" i="1" u="sng" spc="-150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sng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p</a:t>
            </a:r>
            <a:r>
              <a:rPr sz="2400" b="1" i="1" u="sng" spc="275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sng" spc="60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to</a:t>
            </a:r>
            <a:r>
              <a:rPr sz="2400" b="1" i="1" u="sng" spc="280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sng" spc="105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date</a:t>
            </a:r>
            <a:r>
              <a:rPr sz="2400" b="1" i="1" u="sng" spc="270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sng" spc="110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with</a:t>
            </a:r>
            <a:r>
              <a:rPr sz="2400" b="1" i="1" u="sng" spc="275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sng" spc="95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the</a:t>
            </a:r>
            <a:r>
              <a:rPr sz="2400" b="1" i="1" u="sng" spc="290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sng" spc="114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latest</a:t>
            </a:r>
            <a:r>
              <a:rPr sz="2400" b="1" i="1" u="sng" spc="260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sng" spc="130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innovations.	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>
            <a:duotone>
              <a:prstClr val="black"/>
              <a:srgbClr val="0E36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389107" y="4098253"/>
            <a:ext cx="795527" cy="54972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38300" y="2758439"/>
            <a:ext cx="1167384" cy="84277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50240" y="277748"/>
            <a:ext cx="591185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91770">
              <a:lnSpc>
                <a:spcPts val="1400"/>
              </a:lnSpc>
              <a:spcBef>
                <a:spcPts val="180"/>
              </a:spcBef>
            </a:pPr>
            <a:r>
              <a:rPr sz="1200" b="1" spc="30" dirty="0">
                <a:solidFill>
                  <a:srgbClr val="3F8DE2"/>
                </a:solidFill>
                <a:latin typeface="Tahoma"/>
                <a:cs typeface="Tahoma"/>
              </a:rPr>
              <a:t>OUR</a:t>
            </a:r>
            <a:r>
              <a:rPr sz="1200" b="1" spc="3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34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212D3A"/>
                </a:solidFill>
                <a:latin typeface="Tahoma"/>
                <a:cs typeface="Tahoma"/>
              </a:rPr>
              <a:t>TOOLS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7" name="Picture 16" descr="8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73" y="95375"/>
            <a:ext cx="713408" cy="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96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8964" y="1965960"/>
            <a:ext cx="4352544" cy="43525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0492" y="1970532"/>
            <a:ext cx="4381500" cy="43784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0240" y="277748"/>
            <a:ext cx="591185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91770">
              <a:lnSpc>
                <a:spcPts val="1400"/>
              </a:lnSpc>
              <a:spcBef>
                <a:spcPts val="180"/>
              </a:spcBef>
            </a:pPr>
            <a:r>
              <a:rPr sz="1200" b="1" spc="30" dirty="0">
                <a:solidFill>
                  <a:srgbClr val="3F8DE2"/>
                </a:solidFill>
                <a:latin typeface="Tahoma"/>
                <a:cs typeface="Tahoma"/>
              </a:rPr>
              <a:t>OUR</a:t>
            </a:r>
            <a:r>
              <a:rPr sz="1200" b="1" spc="3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34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212D3A"/>
                </a:solidFill>
                <a:latin typeface="Tahoma"/>
                <a:cs typeface="Tahoma"/>
              </a:rPr>
              <a:t>TOOLS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3069" y="609980"/>
            <a:ext cx="266446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 U</a:t>
            </a:r>
            <a:r>
              <a:rPr sz="13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300" b="1" spc="59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D 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V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3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 P M 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300" b="1" spc="6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300" b="1" spc="-4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6900" y="1031494"/>
            <a:ext cx="3380104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68375" marR="5080" indent="-956310">
              <a:lnSpc>
                <a:spcPct val="100000"/>
              </a:lnSpc>
              <a:spcBef>
                <a:spcPts val="105"/>
              </a:spcBef>
            </a:pPr>
            <a:r>
              <a:rPr lang="en-GB" sz="2300" b="1" spc="-5" dirty="0" err="1" smtClean="0">
                <a:latin typeface="Calibri"/>
                <a:cs typeface="Calibri"/>
              </a:rPr>
              <a:t>BluWire</a:t>
            </a:r>
            <a:r>
              <a:rPr sz="2300" b="1" spc="-5" dirty="0" smtClean="0">
                <a:latin typeface="Calibri"/>
                <a:cs typeface="Calibri"/>
              </a:rPr>
              <a:t>, </a:t>
            </a:r>
            <a:r>
              <a:rPr sz="2300" b="1" spc="-5" dirty="0">
                <a:latin typeface="Calibri"/>
                <a:cs typeface="Calibri"/>
              </a:rPr>
              <a:t>tools </a:t>
            </a:r>
            <a:r>
              <a:rPr sz="2300" b="1" spc="-15" dirty="0">
                <a:latin typeface="Calibri"/>
                <a:cs typeface="Calibri"/>
              </a:rPr>
              <a:t>at </a:t>
            </a:r>
            <a:r>
              <a:rPr sz="2300" b="1" dirty="0">
                <a:latin typeface="Calibri"/>
                <a:cs typeface="Calibri"/>
              </a:rPr>
              <a:t>the </a:t>
            </a:r>
            <a:r>
              <a:rPr sz="2300" b="1" spc="-10" dirty="0">
                <a:latin typeface="Calibri"/>
                <a:cs typeface="Calibri"/>
              </a:rPr>
              <a:t>top </a:t>
            </a:r>
            <a:r>
              <a:rPr sz="2300" b="1" dirty="0">
                <a:latin typeface="Calibri"/>
                <a:cs typeface="Calibri"/>
              </a:rPr>
              <a:t>of </a:t>
            </a:r>
            <a:r>
              <a:rPr sz="2300" b="1" spc="-505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technology!</a:t>
            </a:r>
            <a:endParaRPr sz="23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>
            <a:duotone>
              <a:prstClr val="black"/>
              <a:srgbClr val="1236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471927" y="3352800"/>
            <a:ext cx="190500" cy="1905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625344" y="2637866"/>
            <a:ext cx="25374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rgbClr val="3F8DE2"/>
                </a:solidFill>
                <a:latin typeface="Calibri"/>
                <a:cs typeface="Calibri"/>
              </a:rPr>
              <a:t>W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B  </a:t>
            </a:r>
            <a:r>
              <a:rPr sz="1400" b="1" spc="-4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400" b="1" spc="-1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endParaRPr sz="14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&amp;  </a:t>
            </a:r>
            <a:r>
              <a:rPr sz="1400" b="1" spc="-4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F</a:t>
            </a:r>
            <a:r>
              <a:rPr sz="1400" b="1" spc="-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W</a:t>
            </a:r>
            <a:r>
              <a:rPr sz="1400" b="1" spc="-8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E  </a:t>
            </a:r>
            <a:r>
              <a:rPr sz="1400" b="1" spc="-5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I  </a:t>
            </a:r>
            <a:r>
              <a:rPr sz="1400" b="1" spc="-4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400" b="1" spc="-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400" b="1" spc="-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endParaRPr sz="14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>
            <a:duotone>
              <a:prstClr val="black"/>
              <a:srgbClr val="0C3D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471927" y="4055364"/>
            <a:ext cx="190500" cy="1905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>
            <a:duotone>
              <a:prstClr val="black"/>
              <a:srgbClr val="1635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471927" y="5131308"/>
            <a:ext cx="190500" cy="1904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625344" y="4497704"/>
            <a:ext cx="163131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400" b="1" spc="-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400" b="1" spc="-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400" b="1" spc="-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G </a:t>
            </a:r>
            <a:r>
              <a:rPr sz="1400" b="1" spc="-30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400" b="1" spc="-6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400" b="1" spc="-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endParaRPr sz="14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11017" y="5068011"/>
            <a:ext cx="2328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solidFill>
                  <a:srgbClr val="7E7E7E"/>
                </a:solidFill>
                <a:latin typeface="Arial"/>
                <a:cs typeface="Arial"/>
              </a:rPr>
              <a:t>PHP,</a:t>
            </a:r>
            <a:r>
              <a:rPr sz="1600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E7E7E"/>
                </a:solidFill>
                <a:latin typeface="Arial"/>
                <a:cs typeface="Arial"/>
              </a:rPr>
              <a:t>PYTHON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1600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7E7E7E"/>
                </a:solidFill>
                <a:latin typeface="Arial"/>
                <a:cs typeface="Arial"/>
              </a:rPr>
              <a:t>JAVA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GB" sz="1600" spc="-5" dirty="0" smtClean="0">
                <a:solidFill>
                  <a:srgbClr val="7E7E7E"/>
                </a:solidFill>
              </a:rPr>
              <a:t>JavaScript.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>
            <a:duotone>
              <a:prstClr val="black"/>
              <a:srgbClr val="0E38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471927" y="5372100"/>
            <a:ext cx="190500" cy="19050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7133590" y="4497704"/>
            <a:ext cx="9893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400" b="1" spc="-4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400" b="1" spc="-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B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400" b="1" spc="-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400" b="1" spc="-4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endParaRPr sz="14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&amp;  </a:t>
            </a:r>
            <a:r>
              <a:rPr sz="1400" b="1" spc="-4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400" b="1" spc="-1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B</a:t>
            </a:r>
            <a:r>
              <a:rPr sz="1400" b="1" spc="-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endParaRPr sz="14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19518" y="5071109"/>
            <a:ext cx="14135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IOS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Native 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Android</a:t>
            </a:r>
            <a:r>
              <a:rPr sz="1600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Natifve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>
            <a:duotone>
              <a:prstClr val="black"/>
              <a:srgbClr val="1434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979919" y="5131308"/>
            <a:ext cx="190500" cy="19049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>
            <a:duotone>
              <a:prstClr val="black"/>
              <a:srgbClr val="0A1F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979919" y="5372100"/>
            <a:ext cx="190500" cy="19050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>
            <a:duotone>
              <a:prstClr val="black"/>
              <a:srgbClr val="1036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979919" y="3352800"/>
            <a:ext cx="190500" cy="19050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7133590" y="2637866"/>
            <a:ext cx="10547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400" b="1" spc="-5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400" b="1" spc="-1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400" b="1" spc="-1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B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endParaRPr sz="14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400" b="1" spc="-6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Y</a:t>
            </a:r>
            <a:r>
              <a:rPr sz="1400" b="1" spc="-5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400" b="1" spc="-4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400" b="1" spc="-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400" b="1" spc="-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endParaRPr sz="14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19517" y="3276092"/>
            <a:ext cx="1669631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4790">
              <a:lnSpc>
                <a:spcPct val="100000"/>
              </a:lnSpc>
              <a:spcBef>
                <a:spcPts val="95"/>
              </a:spcBef>
            </a:pPr>
            <a:r>
              <a:rPr lang="en-GB" sz="1600" spc="-15" dirty="0" err="1" smtClean="0">
                <a:solidFill>
                  <a:srgbClr val="7E7E7E"/>
                </a:solidFill>
              </a:rPr>
              <a:t>Postgres</a:t>
            </a:r>
            <a:r>
              <a:rPr lang="en-GB" sz="1600" spc="-15" dirty="0">
                <a:solidFill>
                  <a:srgbClr val="7E7E7E"/>
                </a:solidFill>
              </a:rPr>
              <a:t> </a:t>
            </a:r>
            <a:r>
              <a:rPr lang="en-GB" sz="1600" spc="-15" dirty="0" smtClean="0">
                <a:solidFill>
                  <a:srgbClr val="7E7E7E"/>
                </a:solidFill>
              </a:rPr>
              <a:t>SQL</a:t>
            </a:r>
            <a:r>
              <a:rPr sz="1600" spc="-5" dirty="0" smtClean="0">
                <a:solidFill>
                  <a:srgbClr val="7E7E7E"/>
                </a:solidFill>
                <a:latin typeface="Arial"/>
                <a:cs typeface="Arial"/>
              </a:rPr>
              <a:t> 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My</a:t>
            </a:r>
            <a:r>
              <a:rPr sz="1600" spc="-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SQL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SQL</a:t>
            </a:r>
            <a:r>
              <a:rPr sz="1600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 smtClean="0">
                <a:solidFill>
                  <a:srgbClr val="7E7E7E"/>
                </a:solidFill>
                <a:latin typeface="Arial"/>
                <a:cs typeface="Arial"/>
              </a:rPr>
              <a:t>Server</a:t>
            </a:r>
            <a:endParaRPr lang="en-GB" sz="1600" spc="-5" dirty="0" smtClean="0">
              <a:solidFill>
                <a:srgbClr val="7E7E7E"/>
              </a:solidFill>
              <a:latin typeface="Arial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>
            <a:duotone>
              <a:prstClr val="black"/>
              <a:srgbClr val="1140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979919" y="3593591"/>
            <a:ext cx="190500" cy="19049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>
            <a:duotone>
              <a:prstClr val="black"/>
              <a:srgbClr val="0F37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979919" y="3834384"/>
            <a:ext cx="190500" cy="19050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71744" y="4145279"/>
            <a:ext cx="100584" cy="304800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811017" y="3276422"/>
            <a:ext cx="3187700" cy="1014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HTML</a:t>
            </a:r>
            <a:r>
              <a:rPr sz="1600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5</a:t>
            </a:r>
            <a:r>
              <a:rPr sz="1600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/ XHTML,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CSS,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JavaScript,</a:t>
            </a:r>
            <a:r>
              <a:rPr sz="16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Bootstrap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(responsive), </a:t>
            </a:r>
            <a:r>
              <a:rPr sz="1600" spc="-4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7E7E7E"/>
                </a:solidFill>
                <a:latin typeface="Arial"/>
                <a:cs typeface="Arial"/>
              </a:rPr>
              <a:t>JQuery,</a:t>
            </a:r>
            <a:r>
              <a:rPr sz="1600" spc="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JSON,</a:t>
            </a:r>
            <a:r>
              <a:rPr sz="1600" spc="-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AJAX</a:t>
            </a:r>
            <a:r>
              <a:rPr sz="1600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et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autres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REACT</a:t>
            </a:r>
            <a:r>
              <a:rPr sz="1600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1600" spc="-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NODE</a:t>
            </a:r>
            <a:r>
              <a:rPr sz="1600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JS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3" name="Picture 32" descr="8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73" y="95375"/>
            <a:ext cx="713408" cy="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84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0240" y="277748"/>
            <a:ext cx="4747260" cy="9486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4161154" indent="191770">
              <a:lnSpc>
                <a:spcPts val="1400"/>
              </a:lnSpc>
              <a:spcBef>
                <a:spcPts val="180"/>
              </a:spcBef>
            </a:pPr>
            <a:r>
              <a:rPr sz="1200" b="1" spc="30" dirty="0">
                <a:solidFill>
                  <a:srgbClr val="3F8DE2"/>
                </a:solidFill>
                <a:latin typeface="Tahoma"/>
                <a:cs typeface="Tahoma"/>
              </a:rPr>
              <a:t>OUR</a:t>
            </a:r>
            <a:r>
              <a:rPr sz="1200" b="1" spc="3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34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212D3A"/>
                </a:solidFill>
                <a:latin typeface="Tahoma"/>
                <a:cs typeface="Tahoma"/>
              </a:rPr>
              <a:t>TOOLS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 dirty="0">
              <a:latin typeface="Tahoma"/>
              <a:cs typeface="Tahoma"/>
            </a:endParaRPr>
          </a:p>
          <a:p>
            <a:pPr marL="436245">
              <a:lnSpc>
                <a:spcPct val="100000"/>
              </a:lnSpc>
              <a:spcBef>
                <a:spcPts val="113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W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B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 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 P P L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300" b="1" spc="-10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 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 </a:t>
            </a:r>
            <a:r>
              <a:rPr sz="1300" b="1" spc="5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&amp;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 </a:t>
            </a:r>
            <a:r>
              <a:rPr sz="13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F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 W</a:t>
            </a:r>
            <a:r>
              <a:rPr sz="1300" b="1" spc="-5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 R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 </a:t>
            </a:r>
            <a:r>
              <a:rPr sz="1300" b="1" spc="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3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 </a:t>
            </a:r>
            <a:r>
              <a:rPr sz="1300" b="1" spc="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 S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07732" y="4886071"/>
            <a:ext cx="1783714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M O B</a:t>
            </a:r>
            <a:r>
              <a:rPr sz="13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 </a:t>
            </a:r>
            <a:r>
              <a:rPr sz="1300" b="1" spc="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&amp;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 </a:t>
            </a:r>
            <a:r>
              <a:rPr sz="13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300" b="1" spc="-10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 B</a:t>
            </a:r>
            <a:r>
              <a:rPr sz="13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1995" y="1672226"/>
            <a:ext cx="610708" cy="83018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1577339"/>
            <a:ext cx="696468" cy="98297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29026" y="1586483"/>
            <a:ext cx="687131" cy="96316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92305" y="1662683"/>
            <a:ext cx="1173086" cy="1021080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36555" y="1629566"/>
            <a:ext cx="953965" cy="98409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41080" y="1630679"/>
            <a:ext cx="964692" cy="96469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215574" y="1663572"/>
            <a:ext cx="923660" cy="118734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32763" y="3707891"/>
            <a:ext cx="820254" cy="8214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760767" y="3836314"/>
            <a:ext cx="2386499" cy="6971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45479" y="3422903"/>
            <a:ext cx="620268" cy="115519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050526" y="3707891"/>
            <a:ext cx="1165048" cy="77240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30624" y="5892800"/>
            <a:ext cx="1517503" cy="19984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14472" y="5455920"/>
            <a:ext cx="1392936" cy="71628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873752" y="5279135"/>
            <a:ext cx="1050036" cy="84847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372596" y="5684236"/>
            <a:ext cx="963801" cy="47757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21066" y="5496021"/>
            <a:ext cx="868526" cy="782627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074216" y="4886071"/>
            <a:ext cx="99314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300" b="1" spc="-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300" b="1" spc="-10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300" b="1" spc="-10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 B A S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74216" y="2978276"/>
            <a:ext cx="268986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 O G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 M M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300" b="1" spc="64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3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300" b="1" spc="-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21841" y="1171955"/>
            <a:ext cx="5193030" cy="236220"/>
            <a:chOff x="1021841" y="1171955"/>
            <a:chExt cx="5193030" cy="236220"/>
          </a:xfrm>
        </p:grpSpPr>
        <p:sp>
          <p:nvSpPr>
            <p:cNvPr id="32" name="object 32"/>
            <p:cNvSpPr/>
            <p:nvPr/>
          </p:nvSpPr>
          <p:spPr>
            <a:xfrm>
              <a:off x="1021841" y="1290065"/>
              <a:ext cx="5074920" cy="0"/>
            </a:xfrm>
            <a:custGeom>
              <a:avLst/>
              <a:gdLst/>
              <a:ahLst/>
              <a:cxnLst/>
              <a:rect l="l" t="t" r="r" b="b"/>
              <a:pathLst>
                <a:path w="5074920">
                  <a:moveTo>
                    <a:pt x="0" y="0"/>
                  </a:moveTo>
                  <a:lnTo>
                    <a:pt x="5074793" y="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78651" y="1171955"/>
              <a:ext cx="236220" cy="23622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021841" y="3153155"/>
            <a:ext cx="3376929" cy="236220"/>
            <a:chOff x="1021841" y="3153155"/>
            <a:chExt cx="3376929" cy="236220"/>
          </a:xfrm>
        </p:grpSpPr>
        <p:sp>
          <p:nvSpPr>
            <p:cNvPr id="35" name="object 35"/>
            <p:cNvSpPr/>
            <p:nvPr/>
          </p:nvSpPr>
          <p:spPr>
            <a:xfrm>
              <a:off x="1021841" y="3271265"/>
              <a:ext cx="3162935" cy="0"/>
            </a:xfrm>
            <a:custGeom>
              <a:avLst/>
              <a:gdLst/>
              <a:ahLst/>
              <a:cxnLst/>
              <a:rect l="l" t="t" r="r" b="b"/>
              <a:pathLst>
                <a:path w="3162935">
                  <a:moveTo>
                    <a:pt x="0" y="0"/>
                  </a:moveTo>
                  <a:lnTo>
                    <a:pt x="3162935" y="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62043" y="3153155"/>
              <a:ext cx="236219" cy="236220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</p:pic>
      </p:grpSp>
      <p:grpSp>
        <p:nvGrpSpPr>
          <p:cNvPr id="37" name="object 37"/>
          <p:cNvGrpSpPr/>
          <p:nvPr/>
        </p:nvGrpSpPr>
        <p:grpSpPr>
          <a:xfrm>
            <a:off x="1021841" y="5067300"/>
            <a:ext cx="1491615" cy="234950"/>
            <a:chOff x="1021841" y="5067300"/>
            <a:chExt cx="1491615" cy="234950"/>
          </a:xfrm>
        </p:grpSpPr>
        <p:sp>
          <p:nvSpPr>
            <p:cNvPr id="38" name="object 38"/>
            <p:cNvSpPr/>
            <p:nvPr/>
          </p:nvSpPr>
          <p:spPr>
            <a:xfrm>
              <a:off x="1021841" y="5183886"/>
              <a:ext cx="1360170" cy="0"/>
            </a:xfrm>
            <a:custGeom>
              <a:avLst/>
              <a:gdLst/>
              <a:ahLst/>
              <a:cxnLst/>
              <a:rect l="l" t="t" r="r" b="b"/>
              <a:pathLst>
                <a:path w="1360170">
                  <a:moveTo>
                    <a:pt x="0" y="0"/>
                  </a:moveTo>
                  <a:lnTo>
                    <a:pt x="1360043" y="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78380" y="5067300"/>
              <a:ext cx="234695" cy="234696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</p:pic>
      </p:grpSp>
      <p:grpSp>
        <p:nvGrpSpPr>
          <p:cNvPr id="40" name="object 40"/>
          <p:cNvGrpSpPr/>
          <p:nvPr/>
        </p:nvGrpSpPr>
        <p:grpSpPr>
          <a:xfrm>
            <a:off x="6945630" y="5067300"/>
            <a:ext cx="2303780" cy="234950"/>
            <a:chOff x="6945630" y="5067300"/>
            <a:chExt cx="2303780" cy="234950"/>
          </a:xfrm>
        </p:grpSpPr>
        <p:sp>
          <p:nvSpPr>
            <p:cNvPr id="41" name="object 41"/>
            <p:cNvSpPr/>
            <p:nvPr/>
          </p:nvSpPr>
          <p:spPr>
            <a:xfrm>
              <a:off x="6945630" y="5183886"/>
              <a:ext cx="2178685" cy="0"/>
            </a:xfrm>
            <a:custGeom>
              <a:avLst/>
              <a:gdLst/>
              <a:ahLst/>
              <a:cxnLst/>
              <a:rect l="l" t="t" r="r" b="b"/>
              <a:pathLst>
                <a:path w="2178684">
                  <a:moveTo>
                    <a:pt x="0" y="0"/>
                  </a:moveTo>
                  <a:lnTo>
                    <a:pt x="2178430" y="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012936" y="5067300"/>
              <a:ext cx="236220" cy="234696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</p:pic>
      </p:grpSp>
      <p:pic>
        <p:nvPicPr>
          <p:cNvPr id="43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72596" y="3557581"/>
            <a:ext cx="687131" cy="963168"/>
          </a:xfrm>
          <a:prstGeom prst="rect">
            <a:avLst/>
          </a:prstGeom>
        </p:spPr>
      </p:pic>
      <p:pic>
        <p:nvPicPr>
          <p:cNvPr id="44" name="Picture 43" descr="postgres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24" y="5774654"/>
            <a:ext cx="1589131" cy="635985"/>
          </a:xfrm>
          <a:prstGeom prst="rect">
            <a:avLst/>
          </a:prstGeom>
        </p:spPr>
      </p:pic>
      <p:pic>
        <p:nvPicPr>
          <p:cNvPr id="45" name="Picture 44" descr="80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73" y="95375"/>
            <a:ext cx="713408" cy="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28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547" y="1970532"/>
            <a:ext cx="4381500" cy="437845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73811" y="277748"/>
            <a:ext cx="1036319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636905">
              <a:lnSpc>
                <a:spcPts val="1400"/>
              </a:lnSpc>
              <a:spcBef>
                <a:spcPts val="180"/>
              </a:spcBef>
            </a:pPr>
            <a:r>
              <a:rPr sz="1200" b="1" spc="30" dirty="0">
                <a:solidFill>
                  <a:srgbClr val="3F8DE2"/>
                </a:solidFill>
                <a:latin typeface="Tahoma"/>
                <a:cs typeface="Tahoma"/>
              </a:rPr>
              <a:t>OUR</a:t>
            </a:r>
            <a:r>
              <a:rPr sz="1200" b="1" spc="3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34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120" dirty="0">
                <a:solidFill>
                  <a:srgbClr val="212D3A"/>
                </a:solidFill>
                <a:latin typeface="Tahoma"/>
                <a:cs typeface="Tahoma"/>
              </a:rPr>
              <a:t>P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-160" dirty="0">
                <a:solidFill>
                  <a:srgbClr val="212D3A"/>
                </a:solidFill>
                <a:latin typeface="Tahoma"/>
                <a:cs typeface="Tahoma"/>
              </a:rPr>
              <a:t>L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220" dirty="0">
                <a:solidFill>
                  <a:srgbClr val="212D3A"/>
                </a:solidFill>
                <a:latin typeface="Tahoma"/>
                <a:cs typeface="Tahoma"/>
              </a:rPr>
              <a:t>A</a:t>
            </a:r>
            <a:r>
              <a:rPr sz="1200" b="1" spc="-235" dirty="0">
                <a:solidFill>
                  <a:srgbClr val="212D3A"/>
                </a:solidFill>
                <a:latin typeface="Tahoma"/>
                <a:cs typeface="Tahoma"/>
              </a:rPr>
              <a:t>T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-114" dirty="0">
                <a:solidFill>
                  <a:srgbClr val="212D3A"/>
                </a:solidFill>
                <a:latin typeface="Tahoma"/>
                <a:cs typeface="Tahoma"/>
              </a:rPr>
              <a:t>E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-125" dirty="0">
                <a:solidFill>
                  <a:srgbClr val="212D3A"/>
                </a:solidFill>
                <a:latin typeface="Tahoma"/>
                <a:cs typeface="Tahoma"/>
              </a:rPr>
              <a:t>F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220" dirty="0">
                <a:solidFill>
                  <a:srgbClr val="212D3A"/>
                </a:solidFill>
                <a:latin typeface="Tahoma"/>
                <a:cs typeface="Tahoma"/>
              </a:rPr>
              <a:t>O</a:t>
            </a:r>
            <a:r>
              <a:rPr sz="1200" b="1" spc="-180" dirty="0">
                <a:solidFill>
                  <a:srgbClr val="212D3A"/>
                </a:solidFill>
                <a:latin typeface="Tahoma"/>
                <a:cs typeface="Tahoma"/>
              </a:rPr>
              <a:t>R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r>
              <a:rPr sz="1200" b="1" spc="5" dirty="0">
                <a:solidFill>
                  <a:srgbClr val="212D3A"/>
                </a:solidFill>
                <a:latin typeface="Tahoma"/>
                <a:cs typeface="Tahoma"/>
              </a:rPr>
              <a:t>M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76115" y="609980"/>
            <a:ext cx="319786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 U</a:t>
            </a:r>
            <a:r>
              <a:rPr sz="13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 </a:t>
            </a:r>
            <a:r>
              <a:rPr sz="1300" b="1" spc="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V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3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P M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 </a:t>
            </a:r>
            <a:r>
              <a:rPr sz="1300" b="1" spc="4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P L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300" b="1" spc="-10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 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F O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2483" y="1031494"/>
            <a:ext cx="3446779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4845" marR="5080" indent="-652780">
              <a:lnSpc>
                <a:spcPct val="100000"/>
              </a:lnSpc>
              <a:spcBef>
                <a:spcPts val="105"/>
              </a:spcBef>
            </a:pPr>
            <a:r>
              <a:rPr lang="en-GB" sz="2300" b="1" spc="-5" dirty="0" err="1" smtClean="0">
                <a:latin typeface="Calibri"/>
                <a:cs typeface="Calibri"/>
              </a:rPr>
              <a:t>BluWire</a:t>
            </a:r>
            <a:r>
              <a:rPr sz="2300" b="1" spc="-5" dirty="0" smtClean="0">
                <a:latin typeface="Calibri"/>
                <a:cs typeface="Calibri"/>
              </a:rPr>
              <a:t>,</a:t>
            </a:r>
            <a:r>
              <a:rPr sz="2300" b="1" spc="-45" dirty="0" smtClean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platforms</a:t>
            </a:r>
            <a:r>
              <a:rPr sz="2300" b="1" spc="-50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adapted </a:t>
            </a:r>
            <a:r>
              <a:rPr sz="2300" b="1" spc="-505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to</a:t>
            </a:r>
            <a:r>
              <a:rPr sz="2300" b="1" spc="-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all</a:t>
            </a:r>
            <a:r>
              <a:rPr sz="2300" b="1" spc="-5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your</a:t>
            </a:r>
            <a:r>
              <a:rPr sz="2300" b="1" spc="-1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needs!</a:t>
            </a:r>
            <a:endParaRPr sz="23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8507" y="3069335"/>
            <a:ext cx="190500" cy="1905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8507" y="4622291"/>
            <a:ext cx="190500" cy="1905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618545" y="2513338"/>
            <a:ext cx="3843725" cy="328993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F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400" b="1" spc="-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3F8DE2"/>
                </a:solidFill>
                <a:latin typeface="Calibri"/>
                <a:cs typeface="Calibri"/>
              </a:rPr>
              <a:t>W</a:t>
            </a:r>
            <a:r>
              <a:rPr sz="1400" b="1" spc="-4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K</a:t>
            </a:r>
            <a:endParaRPr sz="14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98120" marR="5080">
              <a:lnSpc>
                <a:spcPct val="100000"/>
              </a:lnSpc>
              <a:spcBef>
                <a:spcPts val="1110"/>
              </a:spcBef>
            </a:pPr>
            <a:r>
              <a:rPr lang="en-GB" sz="1600" spc="-5" dirty="0" smtClean="0">
                <a:solidFill>
                  <a:srgbClr val="3F8DE2"/>
                </a:solidFill>
                <a:latin typeface="Arial"/>
                <a:cs typeface="Arial"/>
              </a:rPr>
              <a:t>    </a:t>
            </a:r>
            <a:r>
              <a:rPr sz="1600" spc="-5" dirty="0" smtClean="0">
                <a:solidFill>
                  <a:srgbClr val="7E7E7E"/>
                </a:solidFill>
                <a:latin typeface="Arial"/>
                <a:cs typeface="Arial"/>
              </a:rPr>
              <a:t>Django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, </a:t>
            </a:r>
            <a:r>
              <a:rPr sz="1600" spc="-30" dirty="0">
                <a:solidFill>
                  <a:srgbClr val="7E7E7E"/>
                </a:solidFill>
                <a:latin typeface="Arial"/>
                <a:cs typeface="Arial"/>
              </a:rPr>
              <a:t>CakePHP,</a:t>
            </a:r>
            <a:r>
              <a:rPr sz="1600" spc="-15" dirty="0">
                <a:solidFill>
                  <a:srgbClr val="7E7E7E"/>
                </a:solidFill>
                <a:latin typeface="Arial"/>
                <a:cs typeface="Arial"/>
              </a:rPr>
              <a:t> CodeIgniter, </a:t>
            </a:r>
            <a:r>
              <a:rPr sz="1600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Laravel,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J2SE,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j2me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(Spring,</a:t>
            </a:r>
            <a:r>
              <a:rPr sz="16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Maven) </a:t>
            </a:r>
            <a:r>
              <a:rPr sz="1600" spc="-4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7E7E7E"/>
                </a:solidFill>
                <a:latin typeface="Arial"/>
                <a:cs typeface="Arial"/>
              </a:rPr>
              <a:t>JSP,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 Drupal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400" b="1" spc="25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/</a:t>
            </a:r>
            <a:r>
              <a:rPr sz="1400" b="1" spc="56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endParaRPr sz="14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-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400" b="1" spc="-4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400" b="1" spc="-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400" b="1" spc="-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endParaRPr sz="14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98120" marR="933450">
              <a:lnSpc>
                <a:spcPct val="100000"/>
              </a:lnSpc>
              <a:spcBef>
                <a:spcPts val="1130"/>
              </a:spcBef>
            </a:pPr>
            <a:r>
              <a:rPr lang="en-GB" sz="1600" spc="-5" dirty="0" smtClean="0">
                <a:solidFill>
                  <a:srgbClr val="7E7E7E"/>
                </a:solidFill>
                <a:latin typeface="Arial"/>
                <a:cs typeface="Arial"/>
              </a:rPr>
              <a:t>    </a:t>
            </a:r>
            <a:r>
              <a:rPr sz="1600" spc="-5" dirty="0" smtClean="0">
                <a:solidFill>
                  <a:srgbClr val="7E7E7E"/>
                </a:solidFill>
                <a:latin typeface="Arial"/>
                <a:cs typeface="Arial"/>
              </a:rPr>
              <a:t>CMS</a:t>
            </a:r>
            <a:r>
              <a:rPr sz="1600" spc="-30" dirty="0" smtClean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WordPress,</a:t>
            </a:r>
            <a:r>
              <a:rPr sz="1600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Jommla, </a:t>
            </a:r>
            <a:r>
              <a:rPr sz="1600" spc="-4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OS-Commerce,</a:t>
            </a:r>
            <a:r>
              <a:rPr sz="1600" spc="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Zencart, 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X-Cart,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Cre-Loaded, 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7E7E7E"/>
                </a:solidFill>
                <a:latin typeface="Arial"/>
                <a:cs typeface="Arial"/>
              </a:rPr>
              <a:t>Shopify,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Magento, 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Prestashopping</a:t>
            </a:r>
            <a:r>
              <a:rPr sz="1600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card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76800" y="4145279"/>
            <a:ext cx="102108" cy="3048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07152" y="1621536"/>
            <a:ext cx="5527548" cy="4439412"/>
          </a:xfrm>
          <a:prstGeom prst="rect">
            <a:avLst/>
          </a:prstGeom>
        </p:spPr>
      </p:pic>
      <p:pic>
        <p:nvPicPr>
          <p:cNvPr id="19" name="Picture 18" descr="8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73" y="95375"/>
            <a:ext cx="713408" cy="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5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4636" y="1594185"/>
            <a:ext cx="2317363" cy="180626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63" y="912875"/>
            <a:ext cx="5689092" cy="568604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24678" y="2808858"/>
            <a:ext cx="130238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300" b="1" spc="58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C L I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N T</a:t>
            </a:r>
            <a:r>
              <a:rPr sz="13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3245" y="3194050"/>
            <a:ext cx="587121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2400" b="1" i="1" spc="35" dirty="0">
                <a:latin typeface="Calibri"/>
                <a:cs typeface="Calibri"/>
              </a:rPr>
              <a:t>At</a:t>
            </a:r>
            <a:r>
              <a:rPr sz="2400" b="1" i="1" spc="254" dirty="0">
                <a:latin typeface="Calibri"/>
                <a:cs typeface="Calibri"/>
              </a:rPr>
              <a:t> </a:t>
            </a:r>
            <a:r>
              <a:rPr lang="en-GB" sz="2400" b="1" i="1" spc="125" dirty="0" err="1" smtClean="0">
                <a:latin typeface="Calibri"/>
                <a:cs typeface="Calibri"/>
              </a:rPr>
              <a:t>BluWire</a:t>
            </a:r>
            <a:r>
              <a:rPr sz="2400" b="1" i="1" spc="125" dirty="0" smtClean="0">
                <a:latin typeface="Calibri"/>
                <a:cs typeface="Calibri"/>
              </a:rPr>
              <a:t>,</a:t>
            </a:r>
            <a:r>
              <a:rPr sz="2400" b="1" i="1" spc="245" dirty="0" smtClean="0">
                <a:latin typeface="Calibri"/>
                <a:cs typeface="Calibri"/>
              </a:rPr>
              <a:t> </a:t>
            </a:r>
            <a:r>
              <a:rPr sz="2400" b="1" i="1" spc="75" dirty="0">
                <a:latin typeface="Calibri"/>
                <a:cs typeface="Calibri"/>
              </a:rPr>
              <a:t>we</a:t>
            </a:r>
            <a:r>
              <a:rPr sz="2400" b="1" i="1" spc="265" dirty="0">
                <a:latin typeface="Calibri"/>
                <a:cs typeface="Calibri"/>
              </a:rPr>
              <a:t> </a:t>
            </a:r>
            <a:r>
              <a:rPr sz="2400" b="1" i="1" spc="100" dirty="0">
                <a:latin typeface="Calibri"/>
                <a:cs typeface="Calibri"/>
              </a:rPr>
              <a:t>see</a:t>
            </a:r>
            <a:endParaRPr sz="2400" dirty="0">
              <a:latin typeface="Calibri"/>
              <a:cs typeface="Calibri"/>
            </a:endParaRPr>
          </a:p>
          <a:p>
            <a:pPr marL="12700" marR="5080" indent="-81280" algn="ctr">
              <a:lnSpc>
                <a:spcPct val="100000"/>
              </a:lnSpc>
              <a:tabLst>
                <a:tab pos="495934" algn="l"/>
                <a:tab pos="5279390" algn="l"/>
              </a:tabLst>
            </a:pPr>
            <a:r>
              <a:rPr sz="2400" b="1" i="1" u="sng" spc="100" dirty="0" smtClean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our</a:t>
            </a:r>
            <a:r>
              <a:rPr sz="2400" b="1" i="1" u="sng" spc="275" dirty="0" smtClean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sng" spc="125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customers</a:t>
            </a:r>
            <a:r>
              <a:rPr sz="2400" b="1" i="1" u="sng" spc="254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sng" spc="80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as</a:t>
            </a:r>
            <a:r>
              <a:rPr sz="2400" b="1" i="1" u="sng" spc="275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sng" spc="100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our</a:t>
            </a:r>
            <a:r>
              <a:rPr sz="2400" b="1" i="1" u="sng" spc="280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sng" spc="130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partners </a:t>
            </a:r>
            <a:r>
              <a:rPr sz="2400" b="1" i="1" dirty="0" smtClean="0">
                <a:latin typeface="Calibri"/>
                <a:cs typeface="Calibri"/>
              </a:rPr>
              <a:t> </a:t>
            </a:r>
            <a:r>
              <a:rPr sz="2400" b="1" i="1" spc="100" dirty="0">
                <a:latin typeface="Calibri"/>
                <a:cs typeface="Calibri"/>
              </a:rPr>
              <a:t>and</a:t>
            </a:r>
            <a:r>
              <a:rPr sz="2400" b="1" i="1" spc="250" dirty="0">
                <a:latin typeface="Calibri"/>
                <a:cs typeface="Calibri"/>
              </a:rPr>
              <a:t> </a:t>
            </a:r>
            <a:r>
              <a:rPr sz="2400" b="1" i="1" spc="75" dirty="0">
                <a:latin typeface="Calibri"/>
                <a:cs typeface="Calibri"/>
              </a:rPr>
              <a:t>we</a:t>
            </a:r>
            <a:r>
              <a:rPr sz="2400" b="1" i="1" spc="285" dirty="0">
                <a:latin typeface="Calibri"/>
                <a:cs typeface="Calibri"/>
              </a:rPr>
              <a:t> </a:t>
            </a:r>
            <a:r>
              <a:rPr sz="2400" b="1" i="1" spc="95" dirty="0">
                <a:latin typeface="Calibri"/>
                <a:cs typeface="Calibri"/>
              </a:rPr>
              <a:t>make</a:t>
            </a:r>
            <a:r>
              <a:rPr sz="2400" b="1" i="1" spc="245" dirty="0">
                <a:latin typeface="Calibri"/>
                <a:cs typeface="Calibri"/>
              </a:rPr>
              <a:t> </a:t>
            </a:r>
            <a:r>
              <a:rPr sz="2400" b="1" i="1" spc="75" dirty="0">
                <a:latin typeface="Calibri"/>
                <a:cs typeface="Calibri"/>
              </a:rPr>
              <a:t>it</a:t>
            </a:r>
            <a:r>
              <a:rPr sz="2400" b="1" i="1" spc="28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a</a:t>
            </a:r>
            <a:r>
              <a:rPr sz="2400" b="1" i="1" spc="280" dirty="0">
                <a:latin typeface="Calibri"/>
                <a:cs typeface="Calibri"/>
              </a:rPr>
              <a:t> </a:t>
            </a:r>
            <a:r>
              <a:rPr sz="2400" b="1" i="1" spc="110" dirty="0">
                <a:latin typeface="Calibri"/>
                <a:cs typeface="Calibri"/>
              </a:rPr>
              <a:t>point</a:t>
            </a:r>
            <a:r>
              <a:rPr sz="2400" b="1" i="1" spc="254" dirty="0">
                <a:latin typeface="Calibri"/>
                <a:cs typeface="Calibri"/>
              </a:rPr>
              <a:t> </a:t>
            </a:r>
            <a:r>
              <a:rPr sz="2400" b="1" i="1" spc="70" dirty="0">
                <a:latin typeface="Calibri"/>
                <a:cs typeface="Calibri"/>
              </a:rPr>
              <a:t>of</a:t>
            </a:r>
            <a:r>
              <a:rPr sz="2400" b="1" i="1" spc="280" dirty="0">
                <a:latin typeface="Calibri"/>
                <a:cs typeface="Calibri"/>
              </a:rPr>
              <a:t> </a:t>
            </a:r>
            <a:r>
              <a:rPr sz="2400" b="1" i="1" spc="114" dirty="0">
                <a:latin typeface="Calibri"/>
                <a:cs typeface="Calibri"/>
              </a:rPr>
              <a:t>honor</a:t>
            </a:r>
            <a:r>
              <a:rPr sz="2400" b="1" i="1" spc="265" dirty="0">
                <a:latin typeface="Calibri"/>
                <a:cs typeface="Calibri"/>
              </a:rPr>
              <a:t> </a:t>
            </a:r>
            <a:r>
              <a:rPr sz="2400" b="1" i="1" spc="60" dirty="0">
                <a:latin typeface="Calibri"/>
                <a:cs typeface="Calibri"/>
              </a:rPr>
              <a:t>to</a:t>
            </a:r>
            <a:r>
              <a:rPr sz="2400" b="1" i="1" spc="295" dirty="0">
                <a:latin typeface="Calibri"/>
                <a:cs typeface="Calibri"/>
              </a:rPr>
              <a:t> </a:t>
            </a:r>
            <a:r>
              <a:rPr sz="2400" b="1" i="1" spc="110" dirty="0">
                <a:latin typeface="Calibri"/>
                <a:cs typeface="Calibri"/>
              </a:rPr>
              <a:t>move </a:t>
            </a:r>
            <a:r>
              <a:rPr sz="2400" b="1" i="1" spc="-530" dirty="0">
                <a:latin typeface="Calibri"/>
                <a:cs typeface="Calibri"/>
              </a:rPr>
              <a:t> </a:t>
            </a:r>
            <a:r>
              <a:rPr sz="2400" b="1" i="1" spc="125" dirty="0">
                <a:latin typeface="Calibri"/>
                <a:cs typeface="Calibri"/>
              </a:rPr>
              <a:t>forward</a:t>
            </a:r>
            <a:r>
              <a:rPr sz="2400" b="1" i="1" spc="254" dirty="0">
                <a:latin typeface="Calibri"/>
                <a:cs typeface="Calibri"/>
              </a:rPr>
              <a:t> </a:t>
            </a:r>
            <a:r>
              <a:rPr sz="2400" b="1" i="1" spc="125" dirty="0">
                <a:latin typeface="Calibri"/>
                <a:cs typeface="Calibri"/>
              </a:rPr>
              <a:t>together</a:t>
            </a:r>
            <a:r>
              <a:rPr sz="2400" b="1" i="1" spc="254" dirty="0">
                <a:latin typeface="Calibri"/>
                <a:cs typeface="Calibri"/>
              </a:rPr>
              <a:t> </a:t>
            </a:r>
            <a:r>
              <a:rPr sz="2400" b="1" i="1" spc="75" dirty="0">
                <a:latin typeface="Calibri"/>
                <a:cs typeface="Calibri"/>
              </a:rPr>
              <a:t>in</a:t>
            </a:r>
            <a:r>
              <a:rPr sz="2400" b="1" i="1" spc="270" dirty="0">
                <a:latin typeface="Calibri"/>
                <a:cs typeface="Calibri"/>
              </a:rPr>
              <a:t> </a:t>
            </a:r>
            <a:r>
              <a:rPr sz="2400" b="1" i="1" spc="95" dirty="0">
                <a:latin typeface="Calibri"/>
                <a:cs typeface="Calibri"/>
              </a:rPr>
              <a:t>the</a:t>
            </a:r>
            <a:r>
              <a:rPr sz="2400" b="1" i="1" spc="285" dirty="0">
                <a:latin typeface="Calibri"/>
                <a:cs typeface="Calibri"/>
              </a:rPr>
              <a:t> </a:t>
            </a:r>
            <a:r>
              <a:rPr sz="2400" b="1" i="1" spc="114" dirty="0">
                <a:latin typeface="Calibri"/>
                <a:cs typeface="Calibri"/>
              </a:rPr>
              <a:t>same</a:t>
            </a:r>
            <a:r>
              <a:rPr sz="2400" b="1" i="1" spc="245" dirty="0">
                <a:latin typeface="Calibri"/>
                <a:cs typeface="Calibri"/>
              </a:rPr>
              <a:t> </a:t>
            </a:r>
            <a:r>
              <a:rPr sz="2400" b="1" i="1" spc="130" dirty="0">
                <a:latin typeface="Calibri"/>
                <a:cs typeface="Calibri"/>
              </a:rPr>
              <a:t>direction.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>
            <a:duotone>
              <a:prstClr val="black"/>
              <a:srgbClr val="1244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825436" y="4343617"/>
            <a:ext cx="796661" cy="54972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94560" y="2912364"/>
            <a:ext cx="1167384" cy="84429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14604" y="277748"/>
            <a:ext cx="728345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27660">
              <a:lnSpc>
                <a:spcPts val="1400"/>
              </a:lnSpc>
              <a:spcBef>
                <a:spcPts val="180"/>
              </a:spcBef>
            </a:pPr>
            <a:r>
              <a:rPr sz="1200" b="1" spc="30" dirty="0">
                <a:solidFill>
                  <a:srgbClr val="3F8DE2"/>
                </a:solidFill>
                <a:latin typeface="Tahoma"/>
                <a:cs typeface="Tahoma"/>
              </a:rPr>
              <a:t>OUR</a:t>
            </a:r>
            <a:r>
              <a:rPr sz="1200" b="1" spc="3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34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212D3A"/>
                </a:solidFill>
                <a:latin typeface="Tahoma"/>
                <a:cs typeface="Tahoma"/>
              </a:rPr>
              <a:t>CLIENTS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7" name="Picture 16" descr="8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73" y="95375"/>
            <a:ext cx="713408" cy="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3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4637" y="1594187"/>
            <a:ext cx="2317363" cy="180626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63" y="912875"/>
            <a:ext cx="5689092" cy="568604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1365993" y="278891"/>
            <a:ext cx="128271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56493" y="278891"/>
            <a:ext cx="128271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5993" y="460248"/>
            <a:ext cx="128271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56493" y="460248"/>
            <a:ext cx="128271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46993" y="460248"/>
            <a:ext cx="128271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5622" y="264042"/>
            <a:ext cx="656591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57175">
              <a:lnSpc>
                <a:spcPts val="1400"/>
              </a:lnSpc>
              <a:spcBef>
                <a:spcPts val="180"/>
              </a:spcBef>
            </a:pPr>
            <a:r>
              <a:rPr sz="1200" b="1" spc="30" dirty="0">
                <a:solidFill>
                  <a:schemeClr val="bg2">
                    <a:lumMod val="50000"/>
                  </a:schemeClr>
                </a:solidFill>
                <a:latin typeface="Tahoma"/>
                <a:cs typeface="Tahoma"/>
              </a:rPr>
              <a:t>OUR</a:t>
            </a:r>
            <a:r>
              <a:rPr sz="1200" b="1" spc="3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34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212D3A"/>
                </a:solidFill>
                <a:latin typeface="Tahoma"/>
                <a:cs typeface="Tahoma"/>
              </a:rPr>
              <a:t>VISION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9041" y="6348986"/>
            <a:ext cx="214883" cy="21488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60124" y="6348986"/>
            <a:ext cx="214883" cy="21488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12377" y="2428162"/>
            <a:ext cx="1604056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300" b="1" spc="58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V I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 I O N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7427" y="976883"/>
            <a:ext cx="4943856" cy="496824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749034" y="3033218"/>
            <a:ext cx="27813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GB" sz="2400" b="1" i="1" spc="25" dirty="0" smtClean="0">
                <a:latin typeface="Calibri"/>
                <a:cs typeface="Calibri"/>
              </a:rPr>
              <a:t>To be the leading service platform at a local and international level</a:t>
            </a:r>
            <a:r>
              <a:rPr sz="2400" b="1" i="1" spc="130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7" name="Picture 16" descr="Bluwire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771" y="106198"/>
            <a:ext cx="610304" cy="708103"/>
          </a:xfrm>
          <a:prstGeom prst="rect">
            <a:avLst/>
          </a:prstGeom>
        </p:spPr>
      </p:pic>
      <p:pic>
        <p:nvPicPr>
          <p:cNvPr id="18" name="object 14"/>
          <p:cNvPicPr/>
          <p:nvPr/>
        </p:nvPicPr>
        <p:blipFill>
          <a:blip r:embed="rId8" cstate="print">
            <a:duotone>
              <a:prstClr val="black"/>
              <a:srgbClr val="221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74637" y="4762933"/>
            <a:ext cx="795527" cy="5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4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/>
        </p:nvSpPr>
        <p:spPr>
          <a:xfrm>
            <a:off x="4920325" y="3432147"/>
            <a:ext cx="25635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33475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Linda </a:t>
            </a:r>
            <a:r>
              <a:rPr lang="en-US" b="1" dirty="0" err="1" smtClean="0">
                <a:solidFill>
                  <a:srgbClr val="33475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Okoro</a:t>
            </a:r>
            <a:endParaRPr dirty="0">
              <a:solidFill>
                <a:srgbClr val="33475B"/>
              </a:solidFill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2543799" y="525800"/>
            <a:ext cx="7212000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500" dirty="0">
                <a:solidFill>
                  <a:srgbClr val="112430"/>
                </a:solidFill>
                <a:latin typeface="Montserrat"/>
                <a:ea typeface="Montserrat"/>
                <a:cs typeface="Montserrat"/>
                <a:sym typeface="Montserrat"/>
              </a:rPr>
              <a:t>The website has been working amazingly well since you've gotten it fixed. Amazing and fast service.</a:t>
            </a:r>
            <a:endParaRPr sz="2700" dirty="0">
              <a:solidFill>
                <a:srgbClr val="1124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2013426" y="363875"/>
            <a:ext cx="660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6363E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>
              <a:solidFill>
                <a:srgbClr val="26363E"/>
              </a:solidFill>
            </a:endParaRPr>
          </a:p>
        </p:txBody>
      </p:sp>
      <p:sp>
        <p:nvSpPr>
          <p:cNvPr id="214" name="Google Shape;214;p24"/>
          <p:cNvSpPr txBox="1"/>
          <p:nvPr/>
        </p:nvSpPr>
        <p:spPr>
          <a:xfrm rot="10800000">
            <a:off x="8957671" y="1225225"/>
            <a:ext cx="1108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6363E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>
              <a:solidFill>
                <a:srgbClr val="26363E"/>
              </a:solidFill>
            </a:endParaRPr>
          </a:p>
        </p:txBody>
      </p:sp>
      <p:cxnSp>
        <p:nvCxnSpPr>
          <p:cNvPr id="217" name="Google Shape;217;p24"/>
          <p:cNvCxnSpPr/>
          <p:nvPr/>
        </p:nvCxnSpPr>
        <p:spPr>
          <a:xfrm>
            <a:off x="6202150" y="2476475"/>
            <a:ext cx="0" cy="773100"/>
          </a:xfrm>
          <a:prstGeom prst="straightConnector1">
            <a:avLst/>
          </a:prstGeom>
          <a:noFill/>
          <a:ln w="19050" cap="flat" cmpd="sng">
            <a:solidFill>
              <a:srgbClr val="C0B6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1" descr="05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88" y="4408046"/>
            <a:ext cx="1758458" cy="18521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8807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6890" y="951003"/>
            <a:ext cx="11358372" cy="5259324"/>
            <a:chOff x="514604" y="780781"/>
            <a:chExt cx="11358372" cy="5259324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duotone>
                <a:prstClr val="black"/>
                <a:srgbClr val="1166FF">
                  <a:tint val="45000"/>
                  <a:satMod val="400000"/>
                </a:srgb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Brush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4604" y="780781"/>
              <a:ext cx="11358372" cy="5259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>
              <a:duotone>
                <a:prstClr val="black"/>
                <a:srgbClr val="0700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165222" y="5166360"/>
              <a:ext cx="152400" cy="88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>
              <a:duotone>
                <a:prstClr val="black"/>
                <a:srgbClr val="0E22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165222" y="5318760"/>
              <a:ext cx="152400" cy="883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>
              <a:duotone>
                <a:prstClr val="black"/>
                <a:srgbClr val="0100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165222" y="5471160"/>
              <a:ext cx="152400" cy="8839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28164" y="4793691"/>
            <a:ext cx="1924685" cy="1127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">
              <a:spcBef>
                <a:spcPts val="95"/>
              </a:spcBef>
            </a:pPr>
            <a:r>
              <a:rPr lang="de-DE" b="1" spc="-5" dirty="0">
                <a:solidFill>
                  <a:srgbClr val="3366FF"/>
                </a:solidFill>
                <a:latin typeface="Calibri"/>
                <a:cs typeface="Calibri"/>
              </a:rPr>
              <a:t>J A B </a:t>
            </a:r>
            <a:r>
              <a:rPr lang="de-DE" b="1" spc="-5" dirty="0" smtClean="0">
                <a:solidFill>
                  <a:srgbClr val="3366FF"/>
                </a:solidFill>
                <a:latin typeface="Calibri"/>
                <a:cs typeface="Calibri"/>
              </a:rPr>
              <a:t>I</a:t>
            </a:r>
            <a:endParaRPr lang="de-DE" dirty="0" smtClean="0">
              <a:solidFill>
                <a:srgbClr val="3366FF"/>
              </a:solidFill>
              <a:latin typeface="Calibri"/>
              <a:cs typeface="Calibri"/>
            </a:endParaRPr>
          </a:p>
          <a:p>
            <a:pPr marL="44450">
              <a:spcBef>
                <a:spcPts val="1019"/>
              </a:spcBef>
            </a:pPr>
            <a:r>
              <a:rPr lang="de-DE" sz="1000" spc="-195" dirty="0" smtClean="0">
                <a:latin typeface="Verdana"/>
                <a:cs typeface="Verdana"/>
              </a:rPr>
              <a:t>+</a:t>
            </a:r>
            <a:r>
              <a:rPr lang="de-DE" sz="1000" spc="-90" dirty="0" smtClean="0">
                <a:latin typeface="Verdana"/>
                <a:cs typeface="Verdana"/>
              </a:rPr>
              <a:t>234 0802 872 0549</a:t>
            </a:r>
            <a:endParaRPr lang="de-DE" sz="1000" dirty="0" smtClean="0">
              <a:latin typeface="Verdana"/>
              <a:cs typeface="Verdana"/>
            </a:endParaRPr>
          </a:p>
          <a:p>
            <a:pPr marL="44450"/>
            <a:r>
              <a:rPr lang="de-DE" sz="1000" spc="-10" dirty="0" smtClean="0">
                <a:latin typeface="Verdana"/>
                <a:cs typeface="Verdana"/>
                <a:hlinkClick r:id="rId5"/>
              </a:rPr>
              <a:t>info</a:t>
            </a:r>
            <a:r>
              <a:rPr lang="de-DE" sz="1000" spc="-10" dirty="0">
                <a:latin typeface="Verdana"/>
                <a:cs typeface="Verdana"/>
                <a:hlinkClick r:id="rId5"/>
              </a:rPr>
              <a:t>@bluwire-il.com</a:t>
            </a:r>
            <a:endParaRPr lang="de-DE" sz="1000" dirty="0">
              <a:latin typeface="Verdana"/>
              <a:cs typeface="Verdana"/>
            </a:endParaRPr>
          </a:p>
          <a:p>
            <a:pPr marL="44450"/>
            <a:r>
              <a:rPr lang="de-DE" sz="1000" spc="-100" dirty="0">
                <a:latin typeface="Verdana"/>
                <a:cs typeface="Verdana"/>
              </a:rPr>
              <a:t>Plot 24, IT </a:t>
            </a:r>
            <a:r>
              <a:rPr lang="de-DE" sz="1000" spc="-100" dirty="0" err="1">
                <a:latin typeface="Verdana"/>
                <a:cs typeface="Verdana"/>
              </a:rPr>
              <a:t>Igbani</a:t>
            </a:r>
            <a:r>
              <a:rPr lang="de-DE" sz="1000" spc="-100" dirty="0">
                <a:latin typeface="Verdana"/>
                <a:cs typeface="Verdana"/>
              </a:rPr>
              <a:t> </a:t>
            </a:r>
            <a:r>
              <a:rPr lang="de-DE" sz="1000" spc="-100" dirty="0" err="1">
                <a:latin typeface="Verdana"/>
                <a:cs typeface="Verdana"/>
              </a:rPr>
              <a:t>Stret</a:t>
            </a:r>
            <a:r>
              <a:rPr lang="de-DE" sz="1000" spc="-100" dirty="0">
                <a:latin typeface="Verdana"/>
                <a:cs typeface="Verdana"/>
              </a:rPr>
              <a:t>,</a:t>
            </a:r>
          </a:p>
          <a:p>
            <a:pPr marL="44450"/>
            <a:r>
              <a:rPr lang="de-DE" sz="1000" spc="-100" dirty="0" err="1">
                <a:latin typeface="Verdana"/>
                <a:cs typeface="Verdana"/>
              </a:rPr>
              <a:t>Jabi</a:t>
            </a:r>
            <a:r>
              <a:rPr lang="de-DE" sz="1000" spc="-100" dirty="0">
                <a:latin typeface="Verdana"/>
                <a:cs typeface="Verdana"/>
              </a:rPr>
              <a:t>, Abuja</a:t>
            </a:r>
          </a:p>
          <a:p>
            <a:pPr marL="44450"/>
            <a:r>
              <a:rPr lang="de-DE" sz="1000" spc="-100" dirty="0">
                <a:latin typeface="Verdana"/>
                <a:cs typeface="Verdana"/>
              </a:rPr>
              <a:t>Nigeria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654422" y="5166359"/>
            <a:ext cx="152400" cy="393700"/>
            <a:chOff x="4654422" y="5166359"/>
            <a:chExt cx="152400" cy="393700"/>
          </a:xfrm>
        </p:grpSpPr>
        <p:pic>
          <p:nvPicPr>
            <p:cNvPr id="9" name="object 9"/>
            <p:cNvPicPr/>
            <p:nvPr/>
          </p:nvPicPr>
          <p:blipFill>
            <a:blip r:embed="rId4" cstate="print">
              <a:duotone>
                <a:prstClr val="black"/>
                <a:srgbClr val="0800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654422" y="5166359"/>
              <a:ext cx="152400" cy="883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>
              <a:duotone>
                <a:prstClr val="black"/>
                <a:srgbClr val="0800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654422" y="5318759"/>
              <a:ext cx="152400" cy="883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>
              <a:duotone>
                <a:prstClr val="black"/>
                <a:srgbClr val="0800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654422" y="5471159"/>
              <a:ext cx="152400" cy="8839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817490" y="4793691"/>
            <a:ext cx="2141855" cy="1127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">
              <a:spcBef>
                <a:spcPts val="95"/>
              </a:spcBef>
            </a:pPr>
            <a:r>
              <a:rPr lang="en-US" b="1" spc="-5" dirty="0" err="1">
                <a:solidFill>
                  <a:srgbClr val="3366FF"/>
                </a:solidFill>
                <a:latin typeface="Calibri"/>
                <a:cs typeface="Calibri"/>
              </a:rPr>
              <a:t>Kuje</a:t>
            </a:r>
            <a:endParaRPr lang="en-US" dirty="0">
              <a:solidFill>
                <a:srgbClr val="3366FF"/>
              </a:solidFill>
              <a:latin typeface="Calibri"/>
              <a:cs typeface="Calibri"/>
            </a:endParaRPr>
          </a:p>
          <a:p>
            <a:pPr marL="44450">
              <a:spcBef>
                <a:spcPts val="1019"/>
              </a:spcBef>
            </a:pPr>
            <a:r>
              <a:rPr lang="en-US" sz="1000" spc="-195" dirty="0">
                <a:latin typeface="Verdana"/>
                <a:cs typeface="Verdana"/>
              </a:rPr>
              <a:t>+</a:t>
            </a:r>
            <a:r>
              <a:rPr lang="en-US" sz="1000" spc="-90" dirty="0">
                <a:latin typeface="Verdana"/>
                <a:cs typeface="Verdana"/>
              </a:rPr>
              <a:t>234 0803 450 4609</a:t>
            </a:r>
            <a:endParaRPr lang="en-US" sz="1000" dirty="0">
              <a:latin typeface="Verdana"/>
              <a:cs typeface="Verdana"/>
            </a:endParaRPr>
          </a:p>
          <a:p>
            <a:pPr marL="44450"/>
            <a:r>
              <a:rPr lang="en-US" sz="1000" spc="-10" dirty="0">
                <a:latin typeface="Verdana"/>
                <a:cs typeface="Verdana"/>
                <a:hlinkClick r:id="rId6"/>
              </a:rPr>
              <a:t>sunny@bluwire-il.com</a:t>
            </a:r>
            <a:endParaRPr lang="en-US" sz="1000" dirty="0">
              <a:latin typeface="Verdana"/>
              <a:cs typeface="Verdana"/>
            </a:endParaRPr>
          </a:p>
          <a:p>
            <a:pPr marL="12700" marR="5080" indent="31750"/>
            <a:r>
              <a:rPr lang="en-US" sz="1000" spc="-90" dirty="0">
                <a:latin typeface="Verdana"/>
                <a:cs typeface="Verdana"/>
              </a:rPr>
              <a:t>Plot 345A AA1 Layout,</a:t>
            </a:r>
          </a:p>
          <a:p>
            <a:pPr marL="12700" marR="5080" indent="31750"/>
            <a:r>
              <a:rPr lang="en-US" sz="1000" spc="-90" dirty="0">
                <a:latin typeface="Verdana"/>
                <a:cs typeface="Verdana"/>
              </a:rPr>
              <a:t>Behind Prison Command</a:t>
            </a:r>
          </a:p>
          <a:p>
            <a:pPr marL="12700" marR="5080" indent="31750"/>
            <a:r>
              <a:rPr lang="en-US" sz="1000" spc="-90" dirty="0" err="1">
                <a:latin typeface="Verdana"/>
                <a:cs typeface="Verdana"/>
              </a:rPr>
              <a:t>Kuje</a:t>
            </a:r>
            <a:r>
              <a:rPr lang="en-US" sz="1000" spc="-90" dirty="0">
                <a:latin typeface="Verdana"/>
                <a:cs typeface="Verdana"/>
              </a:rPr>
              <a:t>, Abuja</a:t>
            </a:r>
            <a:r>
              <a:rPr lang="en-US" sz="1000" spc="-90" dirty="0" smtClean="0">
                <a:latin typeface="Verdana"/>
                <a:cs typeface="Verdana"/>
              </a:rPr>
              <a:t>, Nigeria</a:t>
            </a:r>
            <a:r>
              <a:rPr lang="en-US" sz="1000" spc="-90" dirty="0">
                <a:latin typeface="Verdana"/>
                <a:cs typeface="Verdana"/>
              </a:rPr>
              <a:t>.</a:t>
            </a:r>
            <a:endParaRPr lang="en-US" sz="1000" dirty="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14604" y="277748"/>
            <a:ext cx="728345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27660">
              <a:lnSpc>
                <a:spcPts val="1400"/>
              </a:lnSpc>
              <a:spcBef>
                <a:spcPts val="180"/>
              </a:spcBef>
            </a:pPr>
            <a:r>
              <a:rPr sz="1200" b="1" spc="30" dirty="0">
                <a:solidFill>
                  <a:srgbClr val="3366FF"/>
                </a:solidFill>
                <a:latin typeface="Tahoma"/>
                <a:cs typeface="Tahoma"/>
              </a:rPr>
              <a:t>OUR</a:t>
            </a:r>
            <a:r>
              <a:rPr sz="1200" b="1" spc="3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34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212D3A"/>
                </a:solidFill>
                <a:latin typeface="Tahoma"/>
                <a:cs typeface="Tahoma"/>
              </a:rPr>
              <a:t>CLIENTS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28" name="Picture 27" descr="char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80" y="4793691"/>
            <a:ext cx="1237748" cy="1115060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2319909" y="2160516"/>
            <a:ext cx="7263494" cy="1676036"/>
          </a:xfrm>
          <a:prstGeom prst="roundRect">
            <a:avLst/>
          </a:prstGeom>
          <a:solidFill>
            <a:srgbClr val="171761">
              <a:alpha val="98000"/>
            </a:srgb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  <p:pic>
        <p:nvPicPr>
          <p:cNvPr id="33" name="Picture 32" descr="12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49" y="884641"/>
            <a:ext cx="9361550" cy="4451941"/>
          </a:xfrm>
          <a:prstGeom prst="rect">
            <a:avLst/>
          </a:prstGeom>
        </p:spPr>
      </p:pic>
      <p:pic>
        <p:nvPicPr>
          <p:cNvPr id="34" name="Picture 33" descr="80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73" y="95375"/>
            <a:ext cx="713408" cy="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2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4637" y="1594187"/>
            <a:ext cx="2317363" cy="180626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63" y="912875"/>
            <a:ext cx="5689092" cy="568604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1365993" y="278891"/>
            <a:ext cx="128271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56493" y="278891"/>
            <a:ext cx="128271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5993" y="460248"/>
            <a:ext cx="128271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56493" y="460248"/>
            <a:ext cx="128271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46993" y="460248"/>
            <a:ext cx="128271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9041" y="6348986"/>
            <a:ext cx="214883" cy="2148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60124" y="6348986"/>
            <a:ext cx="214883" cy="2148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95976" y="2598420"/>
            <a:ext cx="1588667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300" b="1" spc="59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 S I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 N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9596" y="3033217"/>
            <a:ext cx="4561739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sz="2400" b="1" i="1" spc="-15" dirty="0">
                <a:latin typeface="Calibri"/>
                <a:cs typeface="Calibri"/>
              </a:rPr>
              <a:t>To</a:t>
            </a:r>
            <a:r>
              <a:rPr sz="2400" b="1" i="1" spc="270" dirty="0">
                <a:latin typeface="Calibri"/>
                <a:cs typeface="Calibri"/>
              </a:rPr>
              <a:t> </a:t>
            </a:r>
            <a:r>
              <a:rPr lang="en-GB" sz="2400" b="1" i="1" spc="125" dirty="0" smtClean="0">
                <a:latin typeface="Calibri"/>
                <a:cs typeface="Calibri"/>
              </a:rPr>
              <a:t>be the most trusted platform for all sorts of home, office and school services needed by consumers at local and international level</a:t>
            </a:r>
            <a:r>
              <a:rPr lang="en-GB" sz="2400" b="1" i="1" u="sng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>
            <a:duotone>
              <a:prstClr val="black"/>
              <a:srgbClr val="221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58430" y="3804121"/>
            <a:ext cx="795527" cy="54972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36294" y="2598420"/>
            <a:ext cx="1167383" cy="84277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55168" y="277750"/>
            <a:ext cx="786131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86715">
              <a:lnSpc>
                <a:spcPts val="1400"/>
              </a:lnSpc>
              <a:spcBef>
                <a:spcPts val="180"/>
              </a:spcBef>
            </a:pPr>
            <a:r>
              <a:rPr sz="1200" b="1" spc="30" dirty="0">
                <a:solidFill>
                  <a:srgbClr val="3F8DE2"/>
                </a:solidFill>
                <a:latin typeface="Tahoma"/>
                <a:cs typeface="Tahoma"/>
              </a:rPr>
              <a:t>OUR</a:t>
            </a:r>
            <a:r>
              <a:rPr sz="1200" b="1" spc="3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340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212D3A"/>
                </a:solidFill>
                <a:latin typeface="Tahoma"/>
                <a:cs typeface="Tahoma"/>
              </a:rPr>
              <a:t>MISSION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7" name="Picture 16" descr="8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456" y="186782"/>
            <a:ext cx="726095" cy="72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86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8824" y="753421"/>
            <a:ext cx="1067486" cy="152771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8423" y="912875"/>
            <a:ext cx="5687568" cy="568604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55751" y="277748"/>
            <a:ext cx="687070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86385">
              <a:lnSpc>
                <a:spcPts val="1400"/>
              </a:lnSpc>
              <a:spcBef>
                <a:spcPts val="180"/>
              </a:spcBef>
            </a:pPr>
            <a:r>
              <a:rPr sz="1200" b="1" spc="30" dirty="0">
                <a:solidFill>
                  <a:srgbClr val="3F8DE2"/>
                </a:solidFill>
                <a:latin typeface="Tahoma"/>
                <a:cs typeface="Tahoma"/>
              </a:rPr>
              <a:t>OUR</a:t>
            </a:r>
            <a:r>
              <a:rPr sz="1200" b="1" spc="3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34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212D3A"/>
                </a:solidFill>
                <a:latin typeface="Tahoma"/>
                <a:cs typeface="Tahoma"/>
              </a:rPr>
              <a:t>VALUES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72283" y="4329684"/>
            <a:ext cx="2727960" cy="1548765"/>
            <a:chOff x="2272283" y="4329684"/>
            <a:chExt cx="2727960" cy="154876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0765" y="4643408"/>
              <a:ext cx="1519155" cy="10612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2283" y="4329684"/>
              <a:ext cx="1810512" cy="154838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77012" y="2607564"/>
            <a:ext cx="1557655" cy="3069590"/>
            <a:chOff x="477012" y="2607564"/>
            <a:chExt cx="1557655" cy="306959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663" y="4157421"/>
              <a:ext cx="1061291" cy="151915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77012" y="2973324"/>
              <a:ext cx="1437640" cy="1437640"/>
            </a:xfrm>
            <a:custGeom>
              <a:avLst/>
              <a:gdLst/>
              <a:ahLst/>
              <a:cxnLst/>
              <a:rect l="l" t="t" r="r" b="b"/>
              <a:pathLst>
                <a:path w="1437639" h="1437639">
                  <a:moveTo>
                    <a:pt x="1197610" y="0"/>
                  </a:moveTo>
                  <a:lnTo>
                    <a:pt x="239522" y="0"/>
                  </a:lnTo>
                  <a:lnTo>
                    <a:pt x="191250" y="4864"/>
                  </a:lnTo>
                  <a:lnTo>
                    <a:pt x="146289" y="18815"/>
                  </a:lnTo>
                  <a:lnTo>
                    <a:pt x="105603" y="40893"/>
                  </a:lnTo>
                  <a:lnTo>
                    <a:pt x="70154" y="70135"/>
                  </a:lnTo>
                  <a:lnTo>
                    <a:pt x="40906" y="105581"/>
                  </a:lnTo>
                  <a:lnTo>
                    <a:pt x="18822" y="146268"/>
                  </a:lnTo>
                  <a:lnTo>
                    <a:pt x="4866" y="191235"/>
                  </a:lnTo>
                  <a:lnTo>
                    <a:pt x="0" y="239522"/>
                  </a:lnTo>
                  <a:lnTo>
                    <a:pt x="0" y="1197609"/>
                  </a:lnTo>
                  <a:lnTo>
                    <a:pt x="4866" y="1245896"/>
                  </a:lnTo>
                  <a:lnTo>
                    <a:pt x="18822" y="1290863"/>
                  </a:lnTo>
                  <a:lnTo>
                    <a:pt x="40906" y="1331550"/>
                  </a:lnTo>
                  <a:lnTo>
                    <a:pt x="70154" y="1366996"/>
                  </a:lnTo>
                  <a:lnTo>
                    <a:pt x="105603" y="1396238"/>
                  </a:lnTo>
                  <a:lnTo>
                    <a:pt x="146289" y="1418316"/>
                  </a:lnTo>
                  <a:lnTo>
                    <a:pt x="191250" y="1432267"/>
                  </a:lnTo>
                  <a:lnTo>
                    <a:pt x="239522" y="1437132"/>
                  </a:lnTo>
                  <a:lnTo>
                    <a:pt x="1197610" y="1437132"/>
                  </a:lnTo>
                  <a:lnTo>
                    <a:pt x="1245896" y="1432267"/>
                  </a:lnTo>
                  <a:lnTo>
                    <a:pt x="1290863" y="1418316"/>
                  </a:lnTo>
                  <a:lnTo>
                    <a:pt x="1331550" y="1396238"/>
                  </a:lnTo>
                  <a:lnTo>
                    <a:pt x="1366996" y="1366996"/>
                  </a:lnTo>
                  <a:lnTo>
                    <a:pt x="1396238" y="1331550"/>
                  </a:lnTo>
                  <a:lnTo>
                    <a:pt x="1418316" y="1290863"/>
                  </a:lnTo>
                  <a:lnTo>
                    <a:pt x="1432267" y="1245896"/>
                  </a:lnTo>
                  <a:lnTo>
                    <a:pt x="1437132" y="1197609"/>
                  </a:lnTo>
                  <a:lnTo>
                    <a:pt x="1437132" y="239522"/>
                  </a:lnTo>
                  <a:lnTo>
                    <a:pt x="1432267" y="191235"/>
                  </a:lnTo>
                  <a:lnTo>
                    <a:pt x="1418316" y="146268"/>
                  </a:lnTo>
                  <a:lnTo>
                    <a:pt x="1396238" y="105581"/>
                  </a:lnTo>
                  <a:lnTo>
                    <a:pt x="1366996" y="70135"/>
                  </a:lnTo>
                  <a:lnTo>
                    <a:pt x="1331550" y="40893"/>
                  </a:lnTo>
                  <a:lnTo>
                    <a:pt x="1290863" y="18815"/>
                  </a:lnTo>
                  <a:lnTo>
                    <a:pt x="1245896" y="4864"/>
                  </a:lnTo>
                  <a:lnTo>
                    <a:pt x="119761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8556" y="2607564"/>
              <a:ext cx="1395983" cy="190652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807834" y="2290317"/>
            <a:ext cx="123571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 U</a:t>
            </a:r>
            <a:r>
              <a:rPr sz="13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 </a:t>
            </a:r>
            <a:r>
              <a:rPr sz="1300" b="1" spc="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V</a:t>
            </a:r>
            <a:r>
              <a:rPr sz="1300" b="1" spc="-6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 L</a:t>
            </a:r>
            <a:r>
              <a:rPr sz="13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300" b="1" spc="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 S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07834" y="2622042"/>
            <a:ext cx="360680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latin typeface="Calibri"/>
                <a:cs typeface="Calibri"/>
              </a:rPr>
              <a:t>5</a:t>
            </a:r>
            <a:r>
              <a:rPr sz="2300" b="1" spc="-2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fundamental</a:t>
            </a:r>
            <a:r>
              <a:rPr sz="2300" b="1" spc="-20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characteristics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07834" y="3601592"/>
            <a:ext cx="324485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Five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core</a:t>
            </a:r>
            <a:r>
              <a:rPr sz="13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characteristics</a:t>
            </a:r>
            <a:r>
              <a:rPr sz="1300" spc="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deﬁne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3F8DE2"/>
                </a:solidFill>
                <a:latin typeface="Arial"/>
                <a:cs typeface="Arial"/>
              </a:rPr>
              <a:t>who</a:t>
            </a:r>
            <a:r>
              <a:rPr sz="1300" b="1" spc="5" dirty="0">
                <a:solidFill>
                  <a:srgbClr val="3F8DE2"/>
                </a:solidFill>
                <a:latin typeface="Arial"/>
                <a:cs typeface="Arial"/>
              </a:rPr>
              <a:t> we</a:t>
            </a:r>
            <a:r>
              <a:rPr sz="1300" b="1" spc="-10" dirty="0">
                <a:solidFill>
                  <a:srgbClr val="3F8DE2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Arial"/>
                <a:cs typeface="Arial"/>
              </a:rPr>
              <a:t>are</a:t>
            </a:r>
            <a:endParaRPr sz="1300" dirty="0">
              <a:solidFill>
                <a:srgbClr val="3F8DE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and </a:t>
            </a:r>
            <a:r>
              <a:rPr sz="1300" b="1" spc="-5" dirty="0">
                <a:solidFill>
                  <a:srgbClr val="3F8DE2"/>
                </a:solidFill>
                <a:latin typeface="Arial"/>
                <a:cs typeface="Arial"/>
              </a:rPr>
              <a:t>how</a:t>
            </a:r>
            <a:r>
              <a:rPr sz="1300" b="1" spc="5" dirty="0">
                <a:solidFill>
                  <a:srgbClr val="3F8DE2"/>
                </a:solidFill>
                <a:latin typeface="Arial"/>
                <a:cs typeface="Arial"/>
              </a:rPr>
              <a:t> we</a:t>
            </a:r>
            <a:r>
              <a:rPr sz="1300" b="1" spc="-30" dirty="0">
                <a:solidFill>
                  <a:srgbClr val="3F8DE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3F8DE2"/>
                </a:solidFill>
                <a:latin typeface="Arial"/>
                <a:cs typeface="Arial"/>
              </a:rPr>
              <a:t>work</a:t>
            </a: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07834" y="4196334"/>
            <a:ext cx="352869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They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help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us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continue</a:t>
            </a:r>
            <a:r>
              <a:rPr sz="1300" spc="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build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ﬁnest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tailored </a:t>
            </a:r>
            <a:r>
              <a:rPr sz="1300" spc="-3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made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Arial"/>
                <a:cs typeface="Arial"/>
              </a:rPr>
              <a:t>digital</a:t>
            </a:r>
            <a:r>
              <a:rPr sz="1300" b="1" spc="30" dirty="0">
                <a:solidFill>
                  <a:srgbClr val="3F8DE2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Arial"/>
                <a:cs typeface="Arial"/>
              </a:rPr>
              <a:t>solutions</a:t>
            </a:r>
            <a:r>
              <a:rPr sz="1300" b="1" spc="55" dirty="0">
                <a:solidFill>
                  <a:srgbClr val="3F8DE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Arial"/>
                <a:cs typeface="Arial"/>
              </a:rPr>
              <a:t>custom</a:t>
            </a:r>
            <a:r>
              <a:rPr sz="1300" b="1" spc="30" dirty="0">
                <a:solidFill>
                  <a:srgbClr val="3F8DE2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Arial"/>
                <a:cs typeface="Arial"/>
              </a:rPr>
              <a:t>made </a:t>
            </a:r>
            <a:r>
              <a:rPr sz="1300" b="1" dirty="0">
                <a:solidFill>
                  <a:srgbClr val="3F8DE2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3F8DE2"/>
                </a:solidFill>
                <a:latin typeface="Arial"/>
                <a:cs typeface="Arial"/>
              </a:rPr>
              <a:t>apps</a:t>
            </a:r>
            <a:r>
              <a:rPr sz="1300" b="1" spc="20" dirty="0">
                <a:solidFill>
                  <a:srgbClr val="0FB6B3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both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on</a:t>
            </a:r>
            <a:r>
              <a:rPr sz="13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time</a:t>
            </a:r>
            <a:r>
              <a:rPr sz="13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within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budget</a:t>
            </a:r>
            <a:r>
              <a:rPr sz="13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for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our </a:t>
            </a: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partners</a:t>
            </a:r>
            <a:r>
              <a:rPr sz="13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clients.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02173" y="4337050"/>
            <a:ext cx="2254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F8DE2"/>
                </a:solidFill>
                <a:latin typeface="Calibri"/>
                <a:cs typeface="Calibri"/>
              </a:rPr>
              <a:t>I </a:t>
            </a:r>
            <a:r>
              <a:rPr sz="18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F8DE2"/>
                </a:solidFill>
                <a:latin typeface="Calibri"/>
                <a:cs typeface="Calibri"/>
              </a:rPr>
              <a:t>M  P </a:t>
            </a:r>
            <a:r>
              <a:rPr sz="18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F8DE2"/>
                </a:solidFill>
                <a:latin typeface="Calibri"/>
                <a:cs typeface="Calibri"/>
              </a:rPr>
              <a:t>A </a:t>
            </a:r>
            <a:r>
              <a:rPr sz="1800" b="1" spc="-39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F8DE2"/>
                </a:solidFill>
                <a:latin typeface="Calibri"/>
                <a:cs typeface="Calibri"/>
              </a:rPr>
              <a:t>C </a:t>
            </a:r>
            <a:r>
              <a:rPr sz="18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endParaRPr sz="18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97197" y="654253"/>
            <a:ext cx="1784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A </a:t>
            </a:r>
            <a:r>
              <a:rPr sz="1200" b="1" spc="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 </a:t>
            </a:r>
            <a:r>
              <a:rPr sz="12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H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 </a:t>
            </a:r>
            <a:r>
              <a:rPr sz="1200" b="1" spc="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V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H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E </a:t>
            </a:r>
            <a:r>
              <a:rPr sz="1200" b="1" spc="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H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 </a:t>
            </a:r>
            <a:r>
              <a:rPr sz="1200" b="1" spc="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2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200" b="1" spc="-1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200" b="1" spc="-114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endParaRPr sz="12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6686" y="1223009"/>
            <a:ext cx="14198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30" dirty="0">
                <a:solidFill>
                  <a:srgbClr val="3F8DE2"/>
                </a:solidFill>
                <a:latin typeface="Calibri"/>
                <a:cs typeface="Calibri"/>
              </a:rPr>
              <a:t>TRANSPARENCY</a:t>
            </a:r>
            <a:endParaRPr sz="14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37816" y="1937004"/>
            <a:ext cx="2208276" cy="201930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75233" y="5933033"/>
            <a:ext cx="1521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35" dirty="0">
                <a:solidFill>
                  <a:srgbClr val="3F8DE2"/>
                </a:solidFill>
                <a:latin typeface="Calibri"/>
                <a:cs typeface="Calibri"/>
              </a:rPr>
              <a:t>RESPONSABILITY</a:t>
            </a:r>
            <a:endParaRPr sz="14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29661" y="3996944"/>
            <a:ext cx="11620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20" dirty="0">
                <a:solidFill>
                  <a:srgbClr val="3F8DE2"/>
                </a:solidFill>
                <a:latin typeface="Calibri"/>
                <a:cs typeface="Calibri"/>
              </a:rPr>
              <a:t>CHALLENGE</a:t>
            </a:r>
            <a:endParaRPr sz="16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pic>
        <p:nvPicPr>
          <p:cNvPr id="30" name="Picture 29" descr="80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873" y="76067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5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4443" y="2053589"/>
            <a:ext cx="74676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M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P</a:t>
            </a:r>
            <a:r>
              <a:rPr sz="1300" b="1" spc="-9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300" b="1" spc="-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300" b="1" spc="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4443" y="2385187"/>
            <a:ext cx="1877695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5" dirty="0">
                <a:latin typeface="Calibri"/>
                <a:cs typeface="Calibri"/>
              </a:rPr>
              <a:t>The</a:t>
            </a:r>
            <a:r>
              <a:rPr sz="2300" b="1" spc="-2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benefits</a:t>
            </a:r>
            <a:r>
              <a:rPr sz="2300" b="1" spc="-5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of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300" b="1" dirty="0">
                <a:latin typeface="Calibri"/>
                <a:cs typeface="Calibri"/>
              </a:rPr>
              <a:t>the</a:t>
            </a:r>
            <a:r>
              <a:rPr sz="2300" b="1" spc="-60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community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4443" y="3365119"/>
            <a:ext cx="3961129" cy="1620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GB" sz="1300" b="1" spc="-10" dirty="0" err="1" smtClean="0">
                <a:solidFill>
                  <a:srgbClr val="3F8DE2"/>
                </a:solidFill>
                <a:latin typeface="Arial"/>
                <a:cs typeface="Arial"/>
              </a:rPr>
              <a:t>BluWire</a:t>
            </a:r>
            <a:r>
              <a:rPr sz="1300" b="1" spc="35" dirty="0" smtClean="0">
                <a:solidFill>
                  <a:srgbClr val="0FB6B3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believes</a:t>
            </a:r>
            <a:r>
              <a:rPr sz="13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in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beneﬁting</a:t>
            </a:r>
            <a:r>
              <a:rPr sz="1300" spc="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community</a:t>
            </a:r>
            <a:r>
              <a:rPr sz="13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with</a:t>
            </a:r>
            <a:r>
              <a:rPr sz="13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its </a:t>
            </a:r>
            <a:r>
              <a:rPr sz="1300" spc="-3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diverse</a:t>
            </a:r>
            <a:r>
              <a:rPr sz="13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technological</a:t>
            </a:r>
            <a:r>
              <a:rPr sz="13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knowledge,</a:t>
            </a:r>
            <a:r>
              <a:rPr sz="13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5" dirty="0">
                <a:solidFill>
                  <a:srgbClr val="7E7E7E"/>
                </a:solidFill>
                <a:latin typeface="Arial"/>
                <a:cs typeface="Arial"/>
              </a:rPr>
              <a:t>creativity,</a:t>
            </a:r>
            <a:r>
              <a:rPr sz="13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and </a:t>
            </a: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expertise.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Arial"/>
              <a:cs typeface="Arial"/>
            </a:endParaRPr>
          </a:p>
          <a:p>
            <a:pPr marL="12700" marR="27940">
              <a:lnSpc>
                <a:spcPct val="100000"/>
              </a:lnSpc>
            </a:pP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In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every</a:t>
            </a:r>
            <a:r>
              <a:rPr sz="13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approach,</a:t>
            </a:r>
            <a:r>
              <a:rPr sz="13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5" dirty="0">
                <a:solidFill>
                  <a:srgbClr val="7E7E7E"/>
                </a:solidFill>
                <a:latin typeface="Arial"/>
                <a:cs typeface="Arial"/>
              </a:rPr>
              <a:t>we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create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something</a:t>
            </a:r>
            <a:r>
              <a:rPr sz="1300" spc="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that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can</a:t>
            </a:r>
            <a:r>
              <a:rPr sz="13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be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helpful</a:t>
            </a:r>
            <a:r>
              <a:rPr sz="13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not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only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Arial"/>
                <a:cs typeface="Arial"/>
              </a:rPr>
              <a:t>to</a:t>
            </a:r>
            <a:r>
              <a:rPr sz="1300" b="1" spc="25" dirty="0">
                <a:solidFill>
                  <a:srgbClr val="3F8DE2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3F8DE2"/>
                </a:solidFill>
                <a:latin typeface="Arial"/>
                <a:cs typeface="Arial"/>
              </a:rPr>
              <a:t>improve</a:t>
            </a:r>
            <a:r>
              <a:rPr sz="1300" b="1" spc="55" dirty="0">
                <a:solidFill>
                  <a:srgbClr val="3F8DE2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Arial"/>
                <a:cs typeface="Arial"/>
              </a:rPr>
              <a:t>the</a:t>
            </a:r>
            <a:r>
              <a:rPr sz="1300" b="1" spc="30" dirty="0">
                <a:solidFill>
                  <a:srgbClr val="3F8DE2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Arial"/>
                <a:cs typeface="Arial"/>
              </a:rPr>
              <a:t>life</a:t>
            </a:r>
            <a:r>
              <a:rPr sz="1300" b="1" spc="10" dirty="0">
                <a:solidFill>
                  <a:srgbClr val="3F8DE2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of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our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partners</a:t>
            </a:r>
            <a:r>
              <a:rPr sz="1300" spc="50" dirty="0">
                <a:solidFill>
                  <a:srgbClr val="3F8DE2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Arial"/>
                <a:cs typeface="Arial"/>
              </a:rPr>
              <a:t>to </a:t>
            </a:r>
            <a:r>
              <a:rPr sz="1300" b="1" spc="-345" dirty="0">
                <a:solidFill>
                  <a:srgbClr val="3F8DE2"/>
                </a:solidFill>
                <a:latin typeface="Arial"/>
                <a:cs typeface="Arial"/>
              </a:rPr>
              <a:t> </a:t>
            </a:r>
            <a:r>
              <a:rPr sz="1300" b="1" u="sng" spc="-10" dirty="0">
                <a:solidFill>
                  <a:srgbClr val="3F8DE2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progress</a:t>
            </a:r>
            <a:r>
              <a:rPr sz="1300" b="1" u="sng" spc="30" dirty="0">
                <a:solidFill>
                  <a:srgbClr val="3F8DE2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 </a:t>
            </a:r>
            <a:r>
              <a:rPr sz="1300" b="1" u="sng" spc="-5" dirty="0">
                <a:solidFill>
                  <a:srgbClr val="3F8DE2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their</a:t>
            </a:r>
            <a:r>
              <a:rPr sz="1300" b="1" u="sng" spc="10" dirty="0">
                <a:solidFill>
                  <a:srgbClr val="3F8DE2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 </a:t>
            </a:r>
            <a:r>
              <a:rPr sz="1300" b="1" u="sng" spc="-10" dirty="0">
                <a:solidFill>
                  <a:srgbClr val="3F8DE2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business</a:t>
            </a:r>
            <a:r>
              <a:rPr sz="1300" b="1" u="sng" spc="55" dirty="0">
                <a:solidFill>
                  <a:srgbClr val="0FB6B3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 </a:t>
            </a:r>
            <a:r>
              <a:rPr sz="1300" u="sng" spc="-5" dirty="0">
                <a:solidFill>
                  <a:srgbClr val="7E7E7E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but</a:t>
            </a:r>
            <a:r>
              <a:rPr sz="1300" u="sng" spc="10" dirty="0">
                <a:solidFill>
                  <a:srgbClr val="7E7E7E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 </a:t>
            </a:r>
            <a:r>
              <a:rPr sz="1300" u="sng" spc="-5" dirty="0">
                <a:solidFill>
                  <a:srgbClr val="7E7E7E"/>
                </a:solidFill>
                <a:uFill>
                  <a:solidFill>
                    <a:srgbClr val="0FB6B3"/>
                  </a:solidFill>
                </a:uFill>
                <a:latin typeface="Arial"/>
                <a:cs typeface="Arial"/>
              </a:rPr>
              <a:t>a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lso</a:t>
            </a:r>
            <a:r>
              <a:rPr sz="13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13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create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a </a:t>
            </a: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signiﬁcant</a:t>
            </a:r>
            <a:r>
              <a:rPr sz="1300" b="1" spc="6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impact</a:t>
            </a:r>
            <a:r>
              <a:rPr sz="1300" b="1" spc="2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the</a:t>
            </a:r>
            <a:r>
              <a:rPr sz="1300" b="1" spc="2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market.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78423" y="912875"/>
            <a:ext cx="5687568" cy="568909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55751" y="277748"/>
            <a:ext cx="687070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86385">
              <a:lnSpc>
                <a:spcPts val="1400"/>
              </a:lnSpc>
              <a:spcBef>
                <a:spcPts val="180"/>
              </a:spcBef>
            </a:pPr>
            <a:r>
              <a:rPr sz="1200" b="1" spc="30" dirty="0">
                <a:solidFill>
                  <a:srgbClr val="3F8DE2"/>
                </a:solidFill>
                <a:latin typeface="Tahoma"/>
                <a:cs typeface="Tahoma"/>
              </a:rPr>
              <a:t>OUR</a:t>
            </a:r>
            <a:r>
              <a:rPr sz="1200" b="1" spc="3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34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212D3A"/>
                </a:solidFill>
                <a:latin typeface="Tahoma"/>
                <a:cs typeface="Tahoma"/>
              </a:rPr>
              <a:t>VALUES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5" name="Picture 14" descr="8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157" y="186943"/>
            <a:ext cx="725932" cy="7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7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4312" y="277748"/>
            <a:ext cx="777240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77825">
              <a:lnSpc>
                <a:spcPts val="1400"/>
              </a:lnSpc>
              <a:spcBef>
                <a:spcPts val="180"/>
              </a:spcBef>
            </a:pPr>
            <a:r>
              <a:rPr sz="1200" b="1" spc="30" dirty="0">
                <a:solidFill>
                  <a:srgbClr val="3F8DE2"/>
                </a:solidFill>
                <a:latin typeface="Tahoma"/>
                <a:cs typeface="Tahoma"/>
              </a:rPr>
              <a:t>OUR</a:t>
            </a:r>
            <a:r>
              <a:rPr sz="1200" b="1" spc="3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34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212D3A"/>
                </a:solidFill>
                <a:latin typeface="Tahoma"/>
                <a:cs typeface="Tahoma"/>
              </a:rPr>
              <a:t>LEADERS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1551" y="0"/>
            <a:ext cx="8766429" cy="68579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067290" y="1985771"/>
            <a:ext cx="2452718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b="1" spc="-5" dirty="0" smtClean="0">
                <a:solidFill>
                  <a:srgbClr val="3F8DE2"/>
                </a:solidFill>
                <a:latin typeface="Calibri"/>
                <a:cs typeface="Calibri"/>
              </a:rPr>
              <a:t>Sunny Williams </a:t>
            </a:r>
            <a:r>
              <a:rPr lang="en-GB" b="1" spc="-5" dirty="0" err="1" smtClean="0">
                <a:solidFill>
                  <a:srgbClr val="3F8DE2"/>
                </a:solidFill>
                <a:latin typeface="Calibri"/>
                <a:cs typeface="Calibri"/>
              </a:rPr>
              <a:t>Ohikhokhai</a:t>
            </a:r>
            <a:endParaRPr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7688" y="2340991"/>
            <a:ext cx="1967154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latin typeface="Calibri"/>
                <a:cs typeface="Calibri"/>
              </a:rPr>
              <a:t>A</a:t>
            </a:r>
            <a:r>
              <a:rPr sz="2300" b="1" spc="-100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large-scale </a:t>
            </a:r>
            <a:r>
              <a:rPr sz="2300" b="1" spc="-505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CEO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1726" y="3342513"/>
            <a:ext cx="3286891" cy="122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lang="en-US" b="1" spc="-5" dirty="0">
                <a:solidFill>
                  <a:srgbClr val="3F8DE2"/>
                </a:solidFill>
                <a:latin typeface="Calibri"/>
                <a:cs typeface="Calibri"/>
              </a:rPr>
              <a:t>Sunny Williams </a:t>
            </a:r>
            <a:r>
              <a:rPr lang="en-US" b="1" spc="-5" dirty="0" err="1" smtClean="0">
                <a:solidFill>
                  <a:srgbClr val="3F8DE2"/>
                </a:solidFill>
                <a:latin typeface="Calibri"/>
                <a:cs typeface="Calibri"/>
              </a:rPr>
              <a:t>Ohikhokhai</a:t>
            </a:r>
            <a:r>
              <a:rPr lang="en-US" dirty="0" smtClean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spc="-5" dirty="0" smtClean="0">
                <a:solidFill>
                  <a:srgbClr val="7E7E7E"/>
                </a:solidFill>
                <a:latin typeface="Arial"/>
                <a:cs typeface="Arial"/>
              </a:rPr>
              <a:t>has</a:t>
            </a:r>
            <a:r>
              <a:rPr sz="1300" dirty="0" smtClean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more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than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lang="en-GB" sz="1300" spc="-5" dirty="0">
                <a:solidFill>
                  <a:srgbClr val="7E7E7E"/>
                </a:solidFill>
              </a:rPr>
              <a:t>1</a:t>
            </a:r>
            <a:r>
              <a:rPr sz="1300" spc="-5" dirty="0" smtClean="0">
                <a:solidFill>
                  <a:srgbClr val="7E7E7E"/>
                </a:solidFill>
                <a:latin typeface="Arial"/>
                <a:cs typeface="Arial"/>
              </a:rPr>
              <a:t>5</a:t>
            </a:r>
            <a:r>
              <a:rPr sz="1300" dirty="0" smtClean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years</a:t>
            </a:r>
            <a:r>
              <a:rPr sz="13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of </a:t>
            </a: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experience</a:t>
            </a:r>
            <a:r>
              <a:rPr sz="1300" spc="3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in selecting and </a:t>
            </a: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subcontracting</a:t>
            </a:r>
            <a:r>
              <a:rPr sz="1300" spc="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temporary</a:t>
            </a:r>
            <a:r>
              <a:rPr sz="1300" spc="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staff</a:t>
            </a:r>
            <a:r>
              <a:rPr sz="13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in sub- </a:t>
            </a:r>
            <a:r>
              <a:rPr sz="13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Saharan</a:t>
            </a:r>
            <a:r>
              <a:rPr sz="1300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Africa</a:t>
            </a:r>
            <a:r>
              <a:rPr sz="13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for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multinationals</a:t>
            </a:r>
            <a:r>
              <a:rPr sz="1300" spc="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in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13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lang="en-GB" sz="1300" spc="-10" dirty="0" smtClean="0">
                <a:solidFill>
                  <a:srgbClr val="7E7E7E"/>
                </a:solidFill>
              </a:rPr>
              <a:t>ICT</a:t>
            </a:r>
            <a:r>
              <a:rPr sz="1300" spc="-10" dirty="0" smtClean="0">
                <a:solidFill>
                  <a:srgbClr val="7E7E7E"/>
                </a:solidFill>
                <a:latin typeface="Arial"/>
                <a:cs typeface="Arial"/>
              </a:rPr>
              <a:t>, </a:t>
            </a:r>
            <a:r>
              <a:rPr sz="1300" spc="-350" dirty="0" smtClean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lang="en-GB" sz="1300" spc="-5" dirty="0" smtClean="0">
                <a:solidFill>
                  <a:srgbClr val="7E7E7E"/>
                </a:solidFill>
              </a:rPr>
              <a:t>real estate</a:t>
            </a:r>
            <a:r>
              <a:rPr sz="1300" spc="-5" dirty="0" smtClean="0">
                <a:solidFill>
                  <a:srgbClr val="7E7E7E"/>
                </a:solidFill>
                <a:latin typeface="Arial"/>
                <a:cs typeface="Arial"/>
              </a:rPr>
              <a:t>,</a:t>
            </a:r>
            <a:r>
              <a:rPr sz="1300" spc="20" dirty="0" smtClean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lang="en-GB" sz="1300" spc="-5" dirty="0">
                <a:solidFill>
                  <a:srgbClr val="7E7E7E"/>
                </a:solidFill>
              </a:rPr>
              <a:t>s</a:t>
            </a:r>
            <a:r>
              <a:rPr lang="en-GB" sz="1300" spc="-5" dirty="0" smtClean="0">
                <a:solidFill>
                  <a:srgbClr val="7E7E7E"/>
                </a:solidFill>
              </a:rPr>
              <a:t>urvey</a:t>
            </a:r>
            <a:r>
              <a:rPr sz="1300" spc="20" dirty="0" smtClean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13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construction</a:t>
            </a:r>
            <a:r>
              <a:rPr sz="13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7E7E7E"/>
                </a:solidFill>
                <a:latin typeface="Arial"/>
                <a:cs typeface="Arial"/>
              </a:rPr>
              <a:t>industries.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66366" y="5698642"/>
            <a:ext cx="7841615" cy="534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835" marR="5080" indent="-1969770">
              <a:lnSpc>
                <a:spcPct val="100000"/>
              </a:lnSpc>
              <a:spcBef>
                <a:spcPts val="100"/>
              </a:spcBef>
              <a:tabLst>
                <a:tab pos="7061834" algn="l"/>
              </a:tabLst>
            </a:pPr>
            <a:r>
              <a:rPr sz="1100" b="1" i="1" spc="75" dirty="0">
                <a:latin typeface="Calibri"/>
                <a:cs typeface="Calibri"/>
              </a:rPr>
              <a:t>We</a:t>
            </a:r>
            <a:r>
              <a:rPr sz="1100" b="1" i="1" spc="28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a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r</a:t>
            </a:r>
            <a:r>
              <a:rPr sz="1100" b="1" i="1" spc="-10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e</a:t>
            </a:r>
            <a:r>
              <a:rPr sz="1100" b="1" i="1" spc="3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t</a:t>
            </a:r>
            <a:r>
              <a:rPr sz="1100" b="1" i="1" spc="-9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h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i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s</a:t>
            </a:r>
            <a:r>
              <a:rPr sz="1100" b="1" i="1" spc="45" dirty="0">
                <a:latin typeface="Calibri"/>
                <a:cs typeface="Calibri"/>
              </a:rPr>
              <a:t> </a:t>
            </a:r>
            <a:r>
              <a:rPr lang="en-GB" sz="1100" b="1" i="1" spc="114" dirty="0" err="1" smtClean="0">
                <a:solidFill>
                  <a:srgbClr val="3F8DE2"/>
                </a:solidFill>
                <a:latin typeface="Calibri"/>
                <a:cs typeface="Calibri"/>
              </a:rPr>
              <a:t>BluWire</a:t>
            </a:r>
            <a:r>
              <a:rPr sz="1100" b="1" i="1" spc="280" dirty="0" smtClean="0">
                <a:solidFill>
                  <a:srgbClr val="0FB6B3"/>
                </a:solidFill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w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h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i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spc="70" dirty="0">
                <a:latin typeface="Calibri"/>
                <a:cs typeface="Calibri"/>
              </a:rPr>
              <a:t>ch</a:t>
            </a:r>
            <a:r>
              <a:rPr sz="1100" b="1" i="1" spc="26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i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s</a:t>
            </a:r>
            <a:r>
              <a:rPr sz="1100" b="1" i="1" spc="40" dirty="0">
                <a:latin typeface="Calibri"/>
                <a:cs typeface="Calibri"/>
              </a:rPr>
              <a:t> </a:t>
            </a:r>
            <a:r>
              <a:rPr sz="1100" b="1" i="1" spc="75" dirty="0">
                <a:latin typeface="Calibri"/>
                <a:cs typeface="Calibri"/>
              </a:rPr>
              <a:t>ca</a:t>
            </a:r>
            <a:r>
              <a:rPr sz="1100" b="1" i="1" spc="-8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l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l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spc="70" dirty="0">
                <a:latin typeface="Calibri"/>
                <a:cs typeface="Calibri"/>
              </a:rPr>
              <a:t>ed</a:t>
            </a:r>
            <a:r>
              <a:rPr sz="1100" b="1" i="1" spc="26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t</a:t>
            </a:r>
            <a:r>
              <a:rPr sz="1100" b="1" i="1" spc="-9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o</a:t>
            </a:r>
            <a:r>
              <a:rPr sz="1100" b="1" i="1" spc="4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b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e</a:t>
            </a:r>
            <a:r>
              <a:rPr sz="1100" b="1" i="1" spc="-95" dirty="0">
                <a:latin typeface="Calibri"/>
                <a:cs typeface="Calibri"/>
              </a:rPr>
              <a:t> </a:t>
            </a:r>
            <a:r>
              <a:rPr sz="1100" b="1" i="1" spc="95" dirty="0">
                <a:latin typeface="Calibri"/>
                <a:cs typeface="Calibri"/>
              </a:rPr>
              <a:t>com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e</a:t>
            </a:r>
            <a:r>
              <a:rPr sz="1100" b="1" i="1" spc="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a</a:t>
            </a:r>
            <a:r>
              <a:rPr sz="1100" b="1" i="1" spc="5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b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i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g</a:t>
            </a:r>
            <a:r>
              <a:rPr sz="1100" b="1" i="1" spc="2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t</a:t>
            </a:r>
            <a:r>
              <a:rPr sz="1100" b="1" i="1" spc="-9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r</a:t>
            </a:r>
            <a:r>
              <a:rPr sz="1100" b="1" i="1" spc="-100" dirty="0">
                <a:latin typeface="Calibri"/>
                <a:cs typeface="Calibri"/>
              </a:rPr>
              <a:t> </a:t>
            </a:r>
            <a:r>
              <a:rPr sz="1100" b="1" i="1" spc="75" dirty="0">
                <a:latin typeface="Calibri"/>
                <a:cs typeface="Calibri"/>
              </a:rPr>
              <a:t>ee</a:t>
            </a:r>
            <a:r>
              <a:rPr sz="1100" b="1" i="1" spc="27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w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i</a:t>
            </a:r>
            <a:r>
              <a:rPr sz="1100" b="1" i="1" spc="-8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t</a:t>
            </a:r>
            <a:r>
              <a:rPr sz="1100" b="1" i="1" spc="-9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h</a:t>
            </a:r>
            <a:r>
              <a:rPr sz="1100" b="1" i="1" spc="2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m</a:t>
            </a:r>
            <a:r>
              <a:rPr sz="1100" b="1" i="1" spc="-9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a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n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y</a:t>
            </a:r>
            <a:r>
              <a:rPr sz="1100" b="1" i="1" spc="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b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spc="125" dirty="0">
                <a:latin typeface="Calibri"/>
                <a:cs typeface="Calibri"/>
              </a:rPr>
              <a:t>ranches</a:t>
            </a:r>
            <a:r>
              <a:rPr sz="1100" b="1" i="1" spc="26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h</a:t>
            </a:r>
            <a:r>
              <a:rPr sz="1100" b="1" i="1" spc="-8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a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v</a:t>
            </a:r>
            <a:r>
              <a:rPr sz="1100" b="1" i="1" spc="-11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i</a:t>
            </a:r>
            <a:r>
              <a:rPr sz="1100" b="1" i="1" spc="-105" dirty="0">
                <a:latin typeface="Calibri"/>
                <a:cs typeface="Calibri"/>
              </a:rPr>
              <a:t> </a:t>
            </a:r>
            <a:r>
              <a:rPr sz="1100" b="1" i="1" spc="75" dirty="0">
                <a:latin typeface="Calibri"/>
                <a:cs typeface="Calibri"/>
              </a:rPr>
              <a:t>ng</a:t>
            </a:r>
            <a:r>
              <a:rPr sz="1100" b="1" i="1" spc="26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f</a:t>
            </a:r>
            <a:r>
              <a:rPr sz="1100" b="1" i="1" spc="-9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o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r</a:t>
            </a:r>
            <a:r>
              <a:rPr sz="1100" b="1" i="1" spc="25" dirty="0">
                <a:latin typeface="Calibri"/>
                <a:cs typeface="Calibri"/>
              </a:rPr>
              <a:t> </a:t>
            </a:r>
            <a:r>
              <a:rPr sz="1100" b="1" i="1" spc="75" dirty="0">
                <a:latin typeface="Calibri"/>
                <a:cs typeface="Calibri"/>
              </a:rPr>
              <a:t>vo</a:t>
            </a:r>
            <a:r>
              <a:rPr sz="1100" b="1" i="1" spc="-85" dirty="0">
                <a:latin typeface="Calibri"/>
                <a:cs typeface="Calibri"/>
              </a:rPr>
              <a:t> </a:t>
            </a:r>
            <a:r>
              <a:rPr sz="1100" b="1" i="1" spc="95" dirty="0">
                <a:latin typeface="Calibri"/>
                <a:cs typeface="Calibri"/>
              </a:rPr>
              <a:t>cat</a:t>
            </a:r>
            <a:r>
              <a:rPr sz="1100" b="1" i="1" spc="-9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i</a:t>
            </a:r>
            <a:r>
              <a:rPr sz="1100" b="1" i="1" spc="-105" dirty="0">
                <a:latin typeface="Calibri"/>
                <a:cs typeface="Calibri"/>
              </a:rPr>
              <a:t> </a:t>
            </a:r>
            <a:r>
              <a:rPr sz="1100" b="1" i="1" spc="75" dirty="0">
                <a:latin typeface="Calibri"/>
                <a:cs typeface="Calibri"/>
              </a:rPr>
              <a:t>on</a:t>
            </a:r>
            <a:r>
              <a:rPr sz="1100" b="1" i="1" spc="26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t</a:t>
            </a:r>
            <a:r>
              <a:rPr sz="1100" b="1" i="1" spc="-9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o</a:t>
            </a:r>
            <a:r>
              <a:rPr sz="1100" b="1" i="1" spc="4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b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r</a:t>
            </a:r>
            <a:r>
              <a:rPr sz="1100" b="1" i="1" spc="-10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i</a:t>
            </a:r>
            <a:r>
              <a:rPr sz="1100" b="1" i="1" spc="-85" dirty="0">
                <a:latin typeface="Calibri"/>
                <a:cs typeface="Calibri"/>
              </a:rPr>
              <a:t> </a:t>
            </a:r>
            <a:r>
              <a:rPr sz="1100" b="1" i="1" spc="75" dirty="0" smtClean="0">
                <a:latin typeface="Calibri"/>
                <a:cs typeface="Calibri"/>
              </a:rPr>
              <a:t>ng</a:t>
            </a:r>
            <a:endParaRPr lang="en-GB" sz="1100" b="1" i="1" spc="75" dirty="0" smtClean="0">
              <a:latin typeface="Calibri"/>
              <a:cs typeface="Calibri"/>
            </a:endParaRPr>
          </a:p>
          <a:p>
            <a:pPr marL="1981835" marR="5080" indent="-1969770">
              <a:lnSpc>
                <a:spcPct val="100000"/>
              </a:lnSpc>
              <a:spcBef>
                <a:spcPts val="100"/>
              </a:spcBef>
              <a:tabLst>
                <a:tab pos="7061834" algn="l"/>
              </a:tabLst>
            </a:pPr>
            <a:r>
              <a:rPr lang="en-GB" sz="1100" b="1" i="1" spc="75" dirty="0">
                <a:latin typeface="Calibri"/>
                <a:cs typeface="Calibri"/>
              </a:rPr>
              <a:t> </a:t>
            </a:r>
            <a:r>
              <a:rPr lang="en-GB" sz="1100" b="1" i="1" spc="75" dirty="0" smtClean="0">
                <a:latin typeface="Calibri"/>
                <a:cs typeface="Calibri"/>
              </a:rPr>
              <a:t>                                            </a:t>
            </a:r>
            <a:r>
              <a:rPr sz="1100" b="1" i="1" spc="75" dirty="0" smtClean="0">
                <a:latin typeface="Calibri"/>
                <a:cs typeface="Calibri"/>
              </a:rPr>
              <a:t> </a:t>
            </a:r>
            <a:r>
              <a:rPr sz="1100" b="1" i="1" spc="-235" dirty="0" smtClean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o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u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r</a:t>
            </a:r>
            <a:r>
              <a:rPr sz="1100" b="1" i="1" spc="260" dirty="0">
                <a:latin typeface="Calibri"/>
                <a:cs typeface="Calibri"/>
              </a:rPr>
              <a:t> </a:t>
            </a:r>
            <a:r>
              <a:rPr sz="1100" b="1" i="1" spc="75" dirty="0">
                <a:latin typeface="Calibri"/>
                <a:cs typeface="Calibri"/>
              </a:rPr>
              <a:t>co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spc="70" dirty="0">
                <a:latin typeface="Calibri"/>
                <a:cs typeface="Calibri"/>
              </a:rPr>
              <a:t>nt</a:t>
            </a:r>
            <a:r>
              <a:rPr sz="1100" b="1" i="1" spc="-9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r</a:t>
            </a:r>
            <a:r>
              <a:rPr sz="1100" b="1" i="1" spc="-114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i</a:t>
            </a:r>
            <a:r>
              <a:rPr sz="1100" b="1" i="1" spc="-105" dirty="0">
                <a:latin typeface="Calibri"/>
                <a:cs typeface="Calibri"/>
              </a:rPr>
              <a:t> </a:t>
            </a:r>
            <a:r>
              <a:rPr sz="1100" b="1" i="1" spc="120" dirty="0">
                <a:latin typeface="Calibri"/>
                <a:cs typeface="Calibri"/>
              </a:rPr>
              <a:t>bution</a:t>
            </a:r>
            <a:r>
              <a:rPr sz="1100" b="1" i="1" spc="26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i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n</a:t>
            </a:r>
            <a:r>
              <a:rPr sz="1100" b="1" i="1" spc="28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t</a:t>
            </a:r>
            <a:r>
              <a:rPr sz="1100" b="1" i="1" spc="-9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h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e</a:t>
            </a:r>
            <a:r>
              <a:rPr sz="1100" b="1" i="1" spc="27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d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spc="130" dirty="0">
                <a:latin typeface="Calibri"/>
                <a:cs typeface="Calibri"/>
              </a:rPr>
              <a:t>evelopment</a:t>
            </a:r>
            <a:r>
              <a:rPr sz="1100" b="1" i="1" spc="26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o</a:t>
            </a:r>
            <a:r>
              <a:rPr sz="1100" b="1" i="1" spc="-8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f</a:t>
            </a:r>
            <a:r>
              <a:rPr sz="1100" b="1" i="1" spc="27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o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u</a:t>
            </a:r>
            <a:r>
              <a:rPr sz="1100" b="1" i="1" spc="-8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r</a:t>
            </a:r>
            <a:r>
              <a:rPr sz="1100" b="1" i="1" spc="254" dirty="0">
                <a:latin typeface="Calibri"/>
                <a:cs typeface="Calibri"/>
              </a:rPr>
              <a:t> </a:t>
            </a:r>
            <a:r>
              <a:rPr sz="1100" b="1" i="1" spc="75" dirty="0">
                <a:latin typeface="Calibri"/>
                <a:cs typeface="Calibri"/>
              </a:rPr>
              <a:t>co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spc="114" dirty="0">
                <a:latin typeface="Calibri"/>
                <a:cs typeface="Calibri"/>
              </a:rPr>
              <a:t>untry   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u="sng" dirty="0">
                <a:uFill>
                  <a:solidFill>
                    <a:srgbClr val="0FB6B3"/>
                  </a:solidFill>
                </a:uFill>
                <a:latin typeface="Calibri"/>
                <a:cs typeface="Calibri"/>
              </a:rPr>
              <a:t> 	</a:t>
            </a:r>
            <a:endParaRPr sz="1100" dirty="0">
              <a:latin typeface="Calibri"/>
              <a:cs typeface="Calibri"/>
            </a:endParaRPr>
          </a:p>
          <a:p>
            <a:pPr marL="2490470">
              <a:lnSpc>
                <a:spcPct val="100000"/>
              </a:lnSpc>
              <a:spcBef>
                <a:spcPts val="5"/>
              </a:spcBef>
            </a:pPr>
            <a:r>
              <a:rPr sz="1100" b="1" i="1" dirty="0">
                <a:latin typeface="Calibri"/>
                <a:cs typeface="Calibri"/>
              </a:rPr>
              <a:t>i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n </a:t>
            </a:r>
            <a:r>
              <a:rPr sz="1100" b="1" i="1" spc="3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p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a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r</a:t>
            </a:r>
            <a:r>
              <a:rPr sz="1100" b="1" i="1" spc="-10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t</a:t>
            </a:r>
            <a:r>
              <a:rPr sz="1100" b="1" i="1" spc="-9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i</a:t>
            </a:r>
            <a:r>
              <a:rPr sz="1100" b="1" i="1" spc="-105" dirty="0">
                <a:latin typeface="Calibri"/>
                <a:cs typeface="Calibri"/>
              </a:rPr>
              <a:t> </a:t>
            </a:r>
            <a:r>
              <a:rPr sz="1100" b="1" i="1" spc="140" dirty="0">
                <a:latin typeface="Calibri"/>
                <a:cs typeface="Calibri"/>
              </a:rPr>
              <a:t>c</a:t>
            </a:r>
            <a:r>
              <a:rPr sz="1100" b="1" i="1" spc="135" dirty="0">
                <a:latin typeface="Calibri"/>
                <a:cs typeface="Calibri"/>
              </a:rPr>
              <a:t>u</a:t>
            </a:r>
            <a:r>
              <a:rPr sz="1100" b="1" i="1" spc="145" dirty="0">
                <a:latin typeface="Calibri"/>
                <a:cs typeface="Calibri"/>
              </a:rPr>
              <a:t>la</a:t>
            </a:r>
            <a:r>
              <a:rPr sz="1100" b="1" i="1" dirty="0">
                <a:latin typeface="Calibri"/>
                <a:cs typeface="Calibri"/>
              </a:rPr>
              <a:t>r </a:t>
            </a:r>
            <a:r>
              <a:rPr sz="1100" b="1" i="1" spc="1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a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n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d </a:t>
            </a:r>
            <a:r>
              <a:rPr sz="1100" b="1" i="1" spc="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o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f </a:t>
            </a:r>
            <a:r>
              <a:rPr sz="1100" b="1" i="1" spc="2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A</a:t>
            </a:r>
            <a:r>
              <a:rPr sz="1100" b="1" i="1" spc="-9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f</a:t>
            </a:r>
            <a:r>
              <a:rPr sz="1100" b="1" i="1" spc="-9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r</a:t>
            </a:r>
            <a:r>
              <a:rPr sz="1100" b="1" i="1" spc="-10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i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spc="140" dirty="0">
                <a:latin typeface="Calibri"/>
                <a:cs typeface="Calibri"/>
              </a:rPr>
              <a:t>c</a:t>
            </a:r>
            <a:r>
              <a:rPr sz="1100" b="1" i="1" dirty="0">
                <a:latin typeface="Calibri"/>
                <a:cs typeface="Calibri"/>
              </a:rPr>
              <a:t>a </a:t>
            </a:r>
            <a:r>
              <a:rPr sz="1100" b="1" i="1" spc="2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i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n </a:t>
            </a:r>
            <a:r>
              <a:rPr sz="1100" b="1" i="1" spc="30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g</a:t>
            </a:r>
            <a:r>
              <a:rPr sz="1100" b="1" i="1" spc="-90" dirty="0">
                <a:latin typeface="Calibri"/>
                <a:cs typeface="Calibri"/>
              </a:rPr>
              <a:t> </a:t>
            </a:r>
            <a:r>
              <a:rPr sz="1100" b="1" i="1" spc="150" dirty="0">
                <a:latin typeface="Calibri"/>
                <a:cs typeface="Calibri"/>
              </a:rPr>
              <a:t>e</a:t>
            </a:r>
            <a:r>
              <a:rPr sz="1100" b="1" i="1" spc="145" dirty="0">
                <a:latin typeface="Calibri"/>
                <a:cs typeface="Calibri"/>
              </a:rPr>
              <a:t>n</a:t>
            </a:r>
            <a:r>
              <a:rPr sz="1100" b="1" i="1" spc="140" dirty="0">
                <a:latin typeface="Calibri"/>
                <a:cs typeface="Calibri"/>
              </a:rPr>
              <a:t>e</a:t>
            </a:r>
            <a:r>
              <a:rPr sz="1100" b="1" i="1" spc="150" dirty="0">
                <a:latin typeface="Calibri"/>
                <a:cs typeface="Calibri"/>
              </a:rPr>
              <a:t>r</a:t>
            </a:r>
            <a:r>
              <a:rPr sz="1100" b="1" i="1" spc="145" dirty="0">
                <a:latin typeface="Calibri"/>
                <a:cs typeface="Calibri"/>
              </a:rPr>
              <a:t>al</a:t>
            </a:r>
            <a:r>
              <a:rPr sz="1100" b="1" i="1" dirty="0">
                <a:latin typeface="Calibri"/>
                <a:cs typeface="Calibri"/>
              </a:rPr>
              <a:t>.</a:t>
            </a:r>
            <a:endParaRPr sz="1100" dirty="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>
            <a:duotone>
              <a:prstClr val="black"/>
              <a:srgbClr val="1500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841992" y="6148036"/>
            <a:ext cx="530351" cy="360747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431036" y="5518403"/>
            <a:ext cx="5315585" cy="707390"/>
            <a:chOff x="1431036" y="5518403"/>
            <a:chExt cx="5315585" cy="70739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1036" y="5518403"/>
              <a:ext cx="769619" cy="55625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571744" y="6222491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4">
                  <a:moveTo>
                    <a:pt x="0" y="0"/>
                  </a:moveTo>
                  <a:lnTo>
                    <a:pt x="1174877" y="0"/>
                  </a:lnTo>
                </a:path>
              </a:pathLst>
            </a:custGeom>
            <a:ln w="6350">
              <a:solidFill>
                <a:srgbClr val="0FB6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Picture 25" descr="00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00" y="1808686"/>
            <a:ext cx="2452718" cy="28615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Picture 26" descr="8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481" y="225806"/>
            <a:ext cx="722883" cy="72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9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9331819" y="3871772"/>
            <a:ext cx="925500" cy="939900"/>
          </a:xfrm>
          <a:prstGeom prst="roundRect">
            <a:avLst>
              <a:gd name="adj" fmla="val 16667"/>
            </a:avLst>
          </a:prstGeom>
          <a:solidFill>
            <a:srgbClr val="28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8022315" y="2391940"/>
            <a:ext cx="925500" cy="939900"/>
          </a:xfrm>
          <a:prstGeom prst="roundRect">
            <a:avLst>
              <a:gd name="adj" fmla="val 16667"/>
            </a:avLst>
          </a:prstGeom>
          <a:solidFill>
            <a:srgbClr val="28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8853751" y="2921195"/>
            <a:ext cx="188700" cy="191400"/>
          </a:xfrm>
          <a:prstGeom prst="roundRect">
            <a:avLst>
              <a:gd name="adj" fmla="val 16667"/>
            </a:avLst>
          </a:prstGeom>
          <a:solidFill>
            <a:srgbClr val="C0B6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5071075" y="3940972"/>
            <a:ext cx="925500" cy="939900"/>
          </a:xfrm>
          <a:prstGeom prst="roundRect">
            <a:avLst>
              <a:gd name="adj" fmla="val 16667"/>
            </a:avLst>
          </a:prstGeom>
          <a:solidFill>
            <a:srgbClr val="28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5943183" y="3680154"/>
            <a:ext cx="188700" cy="191700"/>
          </a:xfrm>
          <a:prstGeom prst="roundRect">
            <a:avLst>
              <a:gd name="adj" fmla="val 16667"/>
            </a:avLst>
          </a:prstGeom>
          <a:solidFill>
            <a:srgbClr val="C0B6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637150" y="2261537"/>
            <a:ext cx="925500" cy="939900"/>
          </a:xfrm>
          <a:prstGeom prst="roundRect">
            <a:avLst>
              <a:gd name="adj" fmla="val 16667"/>
            </a:avLst>
          </a:prstGeom>
          <a:solidFill>
            <a:srgbClr val="28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434383" y="2153075"/>
            <a:ext cx="261600" cy="265800"/>
          </a:xfrm>
          <a:prstGeom prst="roundRect">
            <a:avLst>
              <a:gd name="adj" fmla="val 16667"/>
            </a:avLst>
          </a:prstGeom>
          <a:solidFill>
            <a:srgbClr val="C0B6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9216460" y="5242284"/>
            <a:ext cx="2917200" cy="52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5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34485A"/>
                </a:solidFill>
                <a:latin typeface="Verdana"/>
                <a:ea typeface="Verdana"/>
                <a:cs typeface="Verdana"/>
                <a:sym typeface="Verdana"/>
              </a:rPr>
              <a:t>Ndeya</a:t>
            </a:r>
            <a:r>
              <a:rPr lang="en-US" dirty="0" smtClean="0">
                <a:solidFill>
                  <a:srgbClr val="34485A"/>
                </a:solidFill>
                <a:latin typeface="Verdana"/>
                <a:ea typeface="Verdana"/>
                <a:cs typeface="Verdana"/>
                <a:sym typeface="Verdana"/>
              </a:rPr>
              <a:t> Williams</a:t>
            </a: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4485A"/>
                </a:solidFill>
                <a:latin typeface="Verdana"/>
                <a:ea typeface="Verdana"/>
                <a:cs typeface="Verdana"/>
                <a:sym typeface="Verdana"/>
              </a:rPr>
              <a:t>Human Resource Manager</a:t>
            </a:r>
            <a:endParaRPr dirty="0">
              <a:solidFill>
                <a:srgbClr val="34485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6247243" y="5242279"/>
            <a:ext cx="2917200" cy="52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5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34485A"/>
                </a:solidFill>
                <a:latin typeface="Verdana"/>
                <a:ea typeface="Verdana"/>
                <a:cs typeface="Verdana"/>
                <a:sym typeface="Verdana"/>
              </a:rPr>
              <a:t>Timi</a:t>
            </a:r>
            <a:r>
              <a:rPr lang="en-US" dirty="0" smtClean="0">
                <a:solidFill>
                  <a:srgbClr val="34485A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 smtClean="0">
                <a:solidFill>
                  <a:srgbClr val="34485A"/>
                </a:solidFill>
                <a:latin typeface="Verdana"/>
                <a:ea typeface="Verdana"/>
                <a:cs typeface="Verdana"/>
                <a:sym typeface="Verdana"/>
              </a:rPr>
              <a:t>Akande</a:t>
            </a:r>
            <a:endParaRPr lang="en-US" dirty="0" smtClean="0">
              <a:solidFill>
                <a:srgbClr val="34485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4485A"/>
                </a:solidFill>
                <a:latin typeface="Verdana"/>
                <a:ea typeface="Verdana"/>
                <a:cs typeface="Verdana"/>
                <a:sym typeface="Verdana"/>
              </a:rPr>
              <a:t>Business Analyst</a:t>
            </a:r>
            <a:endParaRPr dirty="0">
              <a:solidFill>
                <a:srgbClr val="34485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419923" y="5242281"/>
            <a:ext cx="2917200" cy="52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5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4485A"/>
                </a:solidFill>
                <a:latin typeface="Verdana"/>
                <a:ea typeface="Verdana"/>
                <a:cs typeface="Verdana"/>
                <a:sym typeface="Verdana"/>
              </a:rPr>
              <a:t>Kingsley </a:t>
            </a:r>
            <a:r>
              <a:rPr lang="en-US" dirty="0" err="1" smtClean="0">
                <a:solidFill>
                  <a:srgbClr val="34485A"/>
                </a:solidFill>
                <a:latin typeface="Verdana"/>
                <a:ea typeface="Verdana"/>
                <a:cs typeface="Verdana"/>
                <a:sym typeface="Verdana"/>
              </a:rPr>
              <a:t>Odume</a:t>
            </a:r>
            <a:endParaRPr lang="en-US" dirty="0" smtClean="0">
              <a:solidFill>
                <a:srgbClr val="34485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4485A"/>
                </a:solidFill>
                <a:latin typeface="Verdana"/>
                <a:ea typeface="Verdana"/>
                <a:cs typeface="Verdana"/>
                <a:sym typeface="Verdana"/>
              </a:rPr>
              <a:t>Programmer</a:t>
            </a:r>
            <a:endParaRPr dirty="0">
              <a:solidFill>
                <a:srgbClr val="34485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3174871" y="5242281"/>
            <a:ext cx="2917200" cy="52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5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4485A"/>
                </a:solidFill>
                <a:latin typeface="Verdana"/>
                <a:ea typeface="Verdana"/>
                <a:cs typeface="Verdana"/>
                <a:sym typeface="Verdana"/>
              </a:rPr>
              <a:t>Agnes </a:t>
            </a:r>
            <a:r>
              <a:rPr lang="en-US" dirty="0" err="1" smtClean="0">
                <a:solidFill>
                  <a:srgbClr val="34485A"/>
                </a:solidFill>
                <a:latin typeface="Verdana"/>
                <a:ea typeface="Verdana"/>
                <a:cs typeface="Verdana"/>
                <a:sym typeface="Verdana"/>
              </a:rPr>
              <a:t>Audu</a:t>
            </a:r>
            <a:endParaRPr lang="en-US" dirty="0" smtClean="0">
              <a:solidFill>
                <a:srgbClr val="34485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4485A"/>
                </a:solidFill>
                <a:latin typeface="Verdana"/>
                <a:ea typeface="Verdana"/>
                <a:cs typeface="Verdana"/>
                <a:sym typeface="Verdana"/>
              </a:rPr>
              <a:t>Content Manager</a:t>
            </a:r>
            <a:endParaRPr dirty="0">
              <a:solidFill>
                <a:srgbClr val="34485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10137429" y="4476516"/>
            <a:ext cx="261600" cy="265200"/>
          </a:xfrm>
          <a:prstGeom prst="roundRect">
            <a:avLst>
              <a:gd name="adj" fmla="val 16667"/>
            </a:avLst>
          </a:prstGeom>
          <a:solidFill>
            <a:srgbClr val="C0B6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0" y="166150"/>
            <a:ext cx="12192000" cy="1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485A"/>
              </a:buClr>
              <a:buSzPts val="6000"/>
              <a:buFont typeface="Montserrat Light"/>
              <a:buNone/>
            </a:pPr>
            <a:r>
              <a:rPr lang="en-US" sz="3800">
                <a:solidFill>
                  <a:srgbClr val="112430"/>
                </a:solidFill>
                <a:latin typeface="Verdana"/>
                <a:ea typeface="Verdana"/>
                <a:cs typeface="Verdana"/>
                <a:sym typeface="Verdana"/>
              </a:rPr>
              <a:t>Meet the Team</a:t>
            </a:r>
            <a:endParaRPr sz="3800">
              <a:solidFill>
                <a:srgbClr val="11243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" y="1299650"/>
            <a:ext cx="12192000" cy="340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500" rIns="0" bIns="0" anchor="t" anchorCtr="0">
            <a:spAutoFit/>
          </a:bodyPr>
          <a:lstStyle/>
          <a:p>
            <a:pPr marL="12700" marR="5080" lvl="0" algn="ctr">
              <a:lnSpc>
                <a:spcPct val="137900"/>
              </a:lnSpc>
              <a:buSzPts val="1100"/>
            </a:pPr>
            <a:r>
              <a:rPr lang="en-US" sz="1200" dirty="0">
                <a:solidFill>
                  <a:srgbClr val="3F8DE2"/>
                </a:solidFill>
                <a:latin typeface="Verdana"/>
                <a:ea typeface="Verdana"/>
                <a:cs typeface="Verdana"/>
                <a:sym typeface="Verdana"/>
              </a:rPr>
              <a:t>The positive distinction within the World Inspiring of Success and Connections of People and </a:t>
            </a:r>
            <a:r>
              <a:rPr lang="en-US" sz="1200" dirty="0" smtClean="0">
                <a:solidFill>
                  <a:srgbClr val="3F8DE2"/>
                </a:solidFill>
                <a:latin typeface="Verdana"/>
                <a:ea typeface="Verdana"/>
                <a:cs typeface="Verdana"/>
                <a:sym typeface="Verdana"/>
              </a:rPr>
              <a:t>Organizations.</a:t>
            </a:r>
            <a:endParaRPr sz="1200" dirty="0">
              <a:solidFill>
                <a:srgbClr val="3F8D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" name="Picture 20" descr="Kingsley-Odu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6" y="2455123"/>
            <a:ext cx="2087631" cy="22865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2" name="Picture 21" descr="Agn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556" y="2455126"/>
            <a:ext cx="2104109" cy="2268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 descr="Timi Akand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89" y="2496949"/>
            <a:ext cx="2004608" cy="2226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23" descr="Ndeya-William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566" y="2455127"/>
            <a:ext cx="2021615" cy="21638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object 10"/>
          <p:cNvSpPr txBox="1"/>
          <p:nvPr/>
        </p:nvSpPr>
        <p:spPr>
          <a:xfrm>
            <a:off x="464312" y="277748"/>
            <a:ext cx="777240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77825">
              <a:lnSpc>
                <a:spcPts val="1400"/>
              </a:lnSpc>
              <a:spcBef>
                <a:spcPts val="180"/>
              </a:spcBef>
            </a:pPr>
            <a:r>
              <a:rPr sz="1200" b="1" spc="30" dirty="0">
                <a:solidFill>
                  <a:srgbClr val="3F8DE2"/>
                </a:solidFill>
                <a:latin typeface="Tahoma"/>
                <a:cs typeface="Tahoma"/>
              </a:rPr>
              <a:t>OUR</a:t>
            </a:r>
            <a:r>
              <a:rPr sz="1200" b="1" spc="3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34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212D3A"/>
                </a:solidFill>
                <a:latin typeface="Tahoma"/>
                <a:cs typeface="Tahoma"/>
              </a:rPr>
              <a:t>LEADERS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25" name="Picture 24" descr="8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481" y="225806"/>
            <a:ext cx="722883" cy="72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8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659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556492" y="27889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6" y="0"/>
                </a:moveTo>
                <a:lnTo>
                  <a:pt x="0" y="0"/>
                </a:lnTo>
                <a:lnTo>
                  <a:pt x="0" y="128015"/>
                </a:lnTo>
                <a:lnTo>
                  <a:pt x="128016" y="128015"/>
                </a:lnTo>
                <a:lnTo>
                  <a:pt x="128016" y="0"/>
                </a:lnTo>
                <a:close/>
              </a:path>
            </a:pathLst>
          </a:custGeom>
          <a:solidFill>
            <a:srgbClr val="30B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65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212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564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0FB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46992" y="460248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6" y="0"/>
                </a:moveTo>
                <a:lnTo>
                  <a:pt x="0" y="0"/>
                </a:lnTo>
                <a:lnTo>
                  <a:pt x="0" y="126491"/>
                </a:lnTo>
                <a:lnTo>
                  <a:pt x="128016" y="126491"/>
                </a:lnTo>
                <a:lnTo>
                  <a:pt x="1280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9040" y="6348984"/>
            <a:ext cx="214883" cy="21488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60123" y="6348984"/>
            <a:ext cx="214883" cy="21488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3540" y="277748"/>
            <a:ext cx="857885" cy="3924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58470">
              <a:lnSpc>
                <a:spcPts val="1400"/>
              </a:lnSpc>
              <a:spcBef>
                <a:spcPts val="180"/>
              </a:spcBef>
            </a:pPr>
            <a:r>
              <a:rPr sz="1200" b="1" spc="30" dirty="0">
                <a:solidFill>
                  <a:srgbClr val="3F8DE2"/>
                </a:solidFill>
                <a:latin typeface="Tahoma"/>
                <a:cs typeface="Tahoma"/>
              </a:rPr>
              <a:t>OUR</a:t>
            </a:r>
            <a:r>
              <a:rPr sz="1200" b="1" spc="3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-340" dirty="0">
                <a:solidFill>
                  <a:srgbClr val="30B492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212D3A"/>
                </a:solidFill>
                <a:latin typeface="Tahoma"/>
                <a:cs typeface="Tahoma"/>
              </a:rPr>
              <a:t>SERVICES</a:t>
            </a:r>
            <a:r>
              <a:rPr sz="1200" b="1" spc="-200" dirty="0">
                <a:solidFill>
                  <a:srgbClr val="212D3A"/>
                </a:solidFill>
                <a:latin typeface="Tahoma"/>
                <a:cs typeface="Tahoma"/>
              </a:rPr>
              <a:t> </a:t>
            </a:r>
            <a:endParaRPr sz="1200" dirty="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2054351"/>
            <a:ext cx="12179935" cy="4173220"/>
            <a:chOff x="0" y="2054351"/>
            <a:chExt cx="12179935" cy="4173220"/>
          </a:xfrm>
        </p:grpSpPr>
        <p:sp>
          <p:nvSpPr>
            <p:cNvPr id="12" name="object 12"/>
            <p:cNvSpPr/>
            <p:nvPr/>
          </p:nvSpPr>
          <p:spPr>
            <a:xfrm>
              <a:off x="0" y="2054351"/>
              <a:ext cx="12179935" cy="4173220"/>
            </a:xfrm>
            <a:custGeom>
              <a:avLst/>
              <a:gdLst/>
              <a:ahLst/>
              <a:cxnLst/>
              <a:rect l="l" t="t" r="r" b="b"/>
              <a:pathLst>
                <a:path w="12179935" h="4173220">
                  <a:moveTo>
                    <a:pt x="12179808" y="0"/>
                  </a:moveTo>
                  <a:lnTo>
                    <a:pt x="0" y="0"/>
                  </a:lnTo>
                  <a:lnTo>
                    <a:pt x="0" y="4172712"/>
                  </a:lnTo>
                  <a:lnTo>
                    <a:pt x="12179808" y="4172712"/>
                  </a:lnTo>
                  <a:lnTo>
                    <a:pt x="12179808" y="0"/>
                  </a:lnTo>
                  <a:close/>
                </a:path>
              </a:pathLst>
            </a:custGeom>
            <a:solidFill>
              <a:srgbClr val="D9D9D9">
                <a:alpha val="1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>
              <a:duotone>
                <a:prstClr val="black"/>
                <a:srgbClr val="412C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6779" y="2421635"/>
              <a:ext cx="1856231" cy="18470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4300" y="2532887"/>
              <a:ext cx="577596" cy="2057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>
              <a:duotone>
                <a:prstClr val="black"/>
                <a:srgbClr val="2426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41247" y="2868167"/>
              <a:ext cx="190500" cy="1905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62194" y="609980"/>
            <a:ext cx="143256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O U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300" b="1" spc="59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 E</a:t>
            </a:r>
            <a:r>
              <a:rPr sz="1300" b="1" spc="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V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300" b="1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3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endParaRPr sz="1300" dirty="0">
              <a:solidFill>
                <a:srgbClr val="3F8DE2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02100" y="1031494"/>
            <a:ext cx="3989704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88390" marR="5080" indent="-1076325">
              <a:lnSpc>
                <a:spcPct val="100000"/>
              </a:lnSpc>
              <a:spcBef>
                <a:spcPts val="105"/>
              </a:spcBef>
            </a:pPr>
            <a:r>
              <a:rPr lang="en-GB" sz="2300" b="1" spc="-5" dirty="0" err="1" smtClean="0">
                <a:latin typeface="Calibri"/>
                <a:cs typeface="Calibri"/>
              </a:rPr>
              <a:t>BluWire</a:t>
            </a:r>
            <a:r>
              <a:rPr sz="2300" b="1" spc="-5" dirty="0" smtClean="0">
                <a:latin typeface="Calibri"/>
                <a:cs typeface="Calibri"/>
              </a:rPr>
              <a:t>, </a:t>
            </a:r>
            <a:r>
              <a:rPr sz="2300" b="1" spc="-5" dirty="0">
                <a:latin typeface="Calibri"/>
                <a:cs typeface="Calibri"/>
              </a:rPr>
              <a:t>technological </a:t>
            </a:r>
            <a:r>
              <a:rPr sz="2300" b="1" dirty="0">
                <a:latin typeface="Calibri"/>
                <a:cs typeface="Calibri"/>
              </a:rPr>
              <a:t>solutions </a:t>
            </a:r>
            <a:r>
              <a:rPr sz="2300" b="1" spc="-505" dirty="0">
                <a:latin typeface="Calibri"/>
                <a:cs typeface="Calibri"/>
              </a:rPr>
              <a:t> </a:t>
            </a:r>
            <a:r>
              <a:rPr sz="2300" b="1" spc="-15" dirty="0">
                <a:latin typeface="Calibri"/>
                <a:cs typeface="Calibri"/>
              </a:rPr>
              <a:t>for</a:t>
            </a:r>
            <a:r>
              <a:rPr sz="2300" b="1" spc="-20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everything!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4359" y="2386064"/>
            <a:ext cx="2272665" cy="140716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400" b="1" spc="-1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400" b="1" spc="-10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/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400" b="1" spc="-10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/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400" b="1" spc="-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S  </a:t>
            </a:r>
            <a:r>
              <a:rPr sz="1400" b="1" spc="-7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V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400" b="1" spc="-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endParaRPr sz="14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98120" marR="227965">
              <a:lnSpc>
                <a:spcPct val="100000"/>
              </a:lnSpc>
              <a:spcBef>
                <a:spcPts val="800"/>
              </a:spcBef>
            </a:pP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Software</a:t>
            </a:r>
            <a:r>
              <a:rPr sz="16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solutions 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E7E7E"/>
                </a:solidFill>
                <a:latin typeface="Arial"/>
                <a:cs typeface="Arial"/>
              </a:rPr>
              <a:t>Web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portal solutions </a:t>
            </a:r>
            <a:r>
              <a:rPr sz="1600" spc="-43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Mob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le</a:t>
            </a:r>
            <a:r>
              <a:rPr sz="1600" spc="-1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App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ications  E-commerce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41247" y="3110483"/>
            <a:ext cx="3656329" cy="2009139"/>
            <a:chOff x="841247" y="3110483"/>
            <a:chExt cx="3656329" cy="2009139"/>
          </a:xfrm>
        </p:grpSpPr>
        <p:pic>
          <p:nvPicPr>
            <p:cNvPr id="20" name="object 20"/>
            <p:cNvPicPr/>
            <p:nvPr/>
          </p:nvPicPr>
          <p:blipFill>
            <a:blip r:embed="rId6" cstate="print">
              <a:duotone>
                <a:prstClr val="black"/>
                <a:srgbClr val="1935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41247" y="3110483"/>
              <a:ext cx="190500" cy="1905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>
              <a:duotone>
                <a:prstClr val="black"/>
                <a:srgbClr val="1000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41247" y="3351275"/>
              <a:ext cx="190500" cy="190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>
              <a:duotone>
                <a:prstClr val="black"/>
                <a:srgbClr val="1000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41247" y="3592067"/>
              <a:ext cx="190500" cy="1904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9727" y="4419600"/>
              <a:ext cx="577596" cy="2057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>
              <a:duotone>
                <a:prstClr val="black"/>
                <a:srgbClr val="232E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41247" y="4928616"/>
              <a:ext cx="190500" cy="19050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94359" y="4446853"/>
            <a:ext cx="1737995" cy="11620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Y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B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400" b="1" spc="55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400" b="1" spc="-5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Y</a:t>
            </a:r>
            <a:endParaRPr sz="14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98120">
              <a:lnSpc>
                <a:spcPct val="100000"/>
              </a:lnSpc>
              <a:spcBef>
                <a:spcPts val="800"/>
              </a:spcBef>
            </a:pP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Cloud</a:t>
            </a:r>
            <a:r>
              <a:rPr sz="1600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support</a:t>
            </a:r>
            <a:endParaRPr sz="1600" dirty="0">
              <a:latin typeface="Arial"/>
              <a:cs typeface="Arial"/>
            </a:endParaRPr>
          </a:p>
          <a:p>
            <a:pPr marL="198120" marR="57213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7E7E7E"/>
                </a:solidFill>
                <a:latin typeface="Arial"/>
                <a:cs typeface="Arial"/>
              </a:rPr>
              <a:t>Spyware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 Ant</a:t>
            </a:r>
            <a:r>
              <a:rPr sz="1600" spc="5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E7E7E"/>
                </a:solidFill>
                <a:latin typeface="Arial"/>
                <a:cs typeface="Arial"/>
              </a:rPr>
              <a:t>-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piracy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41247" y="5169408"/>
            <a:ext cx="3843654" cy="431800"/>
            <a:chOff x="841247" y="5169408"/>
            <a:chExt cx="3843654" cy="431800"/>
          </a:xfrm>
        </p:grpSpPr>
        <p:pic>
          <p:nvPicPr>
            <p:cNvPr id="27" name="object 27"/>
            <p:cNvPicPr/>
            <p:nvPr/>
          </p:nvPicPr>
          <p:blipFill>
            <a:blip r:embed="rId6" cstate="print">
              <a:duotone>
                <a:prstClr val="black"/>
                <a:srgbClr val="2934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41247" y="5169408"/>
              <a:ext cx="190500" cy="1904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>
              <a:duotone>
                <a:prstClr val="black"/>
                <a:srgbClr val="2431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41247" y="5410200"/>
              <a:ext cx="190500" cy="190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>
              <a:duotone>
                <a:prstClr val="black"/>
                <a:srgbClr val="212C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494276" y="5253228"/>
              <a:ext cx="190500" cy="1905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647691" y="4770982"/>
            <a:ext cx="2590800" cy="116332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L</a:t>
            </a:r>
            <a:r>
              <a:rPr sz="1400" b="1" spc="-1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4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400" b="1" spc="-1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Y</a:t>
            </a:r>
            <a:endParaRPr sz="14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98120" marR="508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Personalized advice 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Analysis</a:t>
            </a:r>
            <a:r>
              <a:rPr sz="1600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1600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improvement </a:t>
            </a:r>
            <a:r>
              <a:rPr sz="1600" spc="-4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Adapted</a:t>
            </a:r>
            <a:r>
              <a:rPr sz="1600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solutions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494276" y="4930140"/>
            <a:ext cx="3619500" cy="996950"/>
            <a:chOff x="4494276" y="4930140"/>
            <a:chExt cx="3619500" cy="996950"/>
          </a:xfrm>
        </p:grpSpPr>
        <p:pic>
          <p:nvPicPr>
            <p:cNvPr id="32" name="object 32"/>
            <p:cNvPicPr/>
            <p:nvPr/>
          </p:nvPicPr>
          <p:blipFill>
            <a:blip r:embed="rId6" cstate="print">
              <a:duotone>
                <a:prstClr val="black"/>
                <a:srgbClr val="1A2B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494276" y="5494020"/>
              <a:ext cx="190500" cy="1905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>
              <a:duotone>
                <a:prstClr val="black"/>
                <a:srgbClr val="1815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494276" y="5736336"/>
              <a:ext cx="190500" cy="1905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>
              <a:duotone>
                <a:prstClr val="black"/>
                <a:srgbClr val="232B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7923276" y="4930140"/>
              <a:ext cx="190500" cy="19050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077327" y="4448528"/>
            <a:ext cx="2684145" cy="116332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E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D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A</a:t>
            </a:r>
            <a:r>
              <a:rPr sz="1400" b="1" spc="-1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400" b="1" spc="-2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endParaRPr sz="14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98120">
              <a:lnSpc>
                <a:spcPct val="100000"/>
              </a:lnSpc>
              <a:spcBef>
                <a:spcPts val="805"/>
              </a:spcBef>
            </a:pPr>
            <a:r>
              <a:rPr sz="1600" spc="-50" dirty="0">
                <a:solidFill>
                  <a:srgbClr val="7E7E7E"/>
                </a:solidFill>
                <a:latin typeface="Arial"/>
                <a:cs typeface="Arial"/>
              </a:rPr>
              <a:t>Tool</a:t>
            </a:r>
            <a:r>
              <a:rPr sz="1600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training</a:t>
            </a:r>
            <a:endParaRPr sz="1600" dirty="0">
              <a:latin typeface="Arial"/>
              <a:cs typeface="Arial"/>
            </a:endParaRPr>
          </a:p>
          <a:p>
            <a:pPr marL="198120" marR="5080">
              <a:lnSpc>
                <a:spcPct val="100000"/>
              </a:lnSpc>
            </a:pP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Coaching on improvements </a:t>
            </a:r>
            <a:r>
              <a:rPr sz="1600" spc="-4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Problem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 solving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923276" y="2871216"/>
            <a:ext cx="190500" cy="2733040"/>
            <a:chOff x="7923276" y="2871216"/>
            <a:chExt cx="190500" cy="2733040"/>
          </a:xfrm>
        </p:grpSpPr>
        <p:pic>
          <p:nvPicPr>
            <p:cNvPr id="37" name="object 37"/>
            <p:cNvPicPr/>
            <p:nvPr/>
          </p:nvPicPr>
          <p:blipFill>
            <a:blip r:embed="rId6" cstate="print">
              <a:duotone>
                <a:prstClr val="black"/>
                <a:srgbClr val="1E24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7923276" y="5172455"/>
              <a:ext cx="190500" cy="1905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>
              <a:duotone>
                <a:prstClr val="black"/>
                <a:srgbClr val="1E24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7923276" y="5413248"/>
              <a:ext cx="190500" cy="1905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>
              <a:duotone>
                <a:prstClr val="black"/>
                <a:srgbClr val="1E24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7923276" y="2871216"/>
              <a:ext cx="190500" cy="19050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8077327" y="2388716"/>
            <a:ext cx="3504565" cy="140716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T</a:t>
            </a:r>
            <a:r>
              <a:rPr sz="1400" b="1" spc="-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S</a:t>
            </a:r>
            <a:r>
              <a:rPr sz="1400" b="1" spc="-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O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U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R</a:t>
            </a:r>
            <a:r>
              <a:rPr sz="1400" b="1" spc="-3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C</a:t>
            </a:r>
            <a:r>
              <a:rPr sz="1400" b="1" spc="-30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I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N</a:t>
            </a:r>
            <a:r>
              <a:rPr sz="1400" b="1" spc="-25" dirty="0">
                <a:solidFill>
                  <a:srgbClr val="3F8DE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F8DE2"/>
                </a:solidFill>
                <a:latin typeface="Calibri"/>
                <a:cs typeface="Calibri"/>
              </a:rPr>
              <a:t>G</a:t>
            </a:r>
            <a:endParaRPr sz="1400" dirty="0">
              <a:solidFill>
                <a:srgbClr val="3F8DE2"/>
              </a:solidFill>
              <a:latin typeface="Calibri"/>
              <a:cs typeface="Calibri"/>
            </a:endParaRPr>
          </a:p>
          <a:p>
            <a:pPr marL="198120" marR="597535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Business process outsourcing </a:t>
            </a:r>
            <a:r>
              <a:rPr sz="1600" spc="-4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Outsourcing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of</a:t>
            </a:r>
            <a:r>
              <a:rPr sz="16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costs </a:t>
            </a:r>
            <a:r>
              <a:rPr sz="16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Integrated</a:t>
            </a:r>
            <a:r>
              <a:rPr sz="16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management</a:t>
            </a:r>
            <a:endParaRPr sz="1600" dirty="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</a:pP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Back-office</a:t>
            </a:r>
            <a:r>
              <a:rPr sz="1600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transaction</a:t>
            </a:r>
            <a:r>
              <a:rPr sz="16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management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571744" y="2532888"/>
            <a:ext cx="2542540" cy="2174875"/>
            <a:chOff x="5571744" y="2532888"/>
            <a:chExt cx="2542540" cy="2174875"/>
          </a:xfrm>
        </p:grpSpPr>
        <p:pic>
          <p:nvPicPr>
            <p:cNvPr id="42" name="object 42"/>
            <p:cNvPicPr/>
            <p:nvPr/>
          </p:nvPicPr>
          <p:blipFill>
            <a:blip r:embed="rId6" cstate="print">
              <a:duotone>
                <a:prstClr val="black"/>
                <a:srgbClr val="2128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7923276" y="3112008"/>
              <a:ext cx="190500" cy="1905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>
              <a:duotone>
                <a:prstClr val="black"/>
                <a:srgbClr val="1B16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7923276" y="3354324"/>
              <a:ext cx="190500" cy="1905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>
              <a:duotone>
                <a:prstClr val="black"/>
                <a:srgbClr val="1823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7923276" y="3595116"/>
              <a:ext cx="190500" cy="19049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25055" y="2532888"/>
              <a:ext cx="576072" cy="20573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14388" y="4349495"/>
              <a:ext cx="577595" cy="20573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71744" y="4402836"/>
              <a:ext cx="100584" cy="304800"/>
            </a:xfrm>
            <a:prstGeom prst="rect">
              <a:avLst/>
            </a:prstGeom>
          </p:spPr>
        </p:pic>
      </p:grpSp>
      <p:pic>
        <p:nvPicPr>
          <p:cNvPr id="48" name="Picture 47" descr="80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513" y="125850"/>
            <a:ext cx="710819" cy="7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5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595</TotalTime>
  <Words>3264</Words>
  <Application>Microsoft Macintosh PowerPoint</Application>
  <PresentationFormat>Custom</PresentationFormat>
  <Paragraphs>338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Breeze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 O F T W A R E S O L U T I O N S</vt:lpstr>
      <vt:lpstr>S O F T W A R E</vt:lpstr>
      <vt:lpstr>S O F T W A R E S O L U T I O N S</vt:lpstr>
      <vt:lpstr>PowerPoint Presentation</vt:lpstr>
      <vt:lpstr>W E B P O R T A L</vt:lpstr>
      <vt:lpstr>PowerPoint Presentation</vt:lpstr>
      <vt:lpstr>M O B I L E</vt:lpstr>
      <vt:lpstr>PowerPoint Presentation</vt:lpstr>
      <vt:lpstr>S U P PO R T 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 Template </dc:title>
  <cp:lastModifiedBy>STUDIOS</cp:lastModifiedBy>
  <cp:revision>42</cp:revision>
  <dcterms:modified xsi:type="dcterms:W3CDTF">2021-05-14T07:35:30Z</dcterms:modified>
</cp:coreProperties>
</file>