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 Inventor Final Project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Michael Nelson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Ideas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Bible Verse app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 Randomizer (Chosen)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Bible Stories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Some User Stories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able to put names into a text box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able to Add names to a list by pressing a button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able view lists by pressing a button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able edit names in a list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User will be able to press a </a:t>
            </a:r>
            <a:r>
              <a:rPr lang="en"/>
              <a:t>button</a:t>
            </a:r>
            <a:r>
              <a:rPr lang="en"/>
              <a:t> to randomly </a:t>
            </a:r>
            <a:r>
              <a:rPr lang="en"/>
              <a:t>organize</a:t>
            </a:r>
            <a:r>
              <a:rPr lang="en"/>
              <a:t> students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0"/>
            <a:ext cx="8520600" cy="42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Pages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125" y="1170125"/>
            <a:ext cx="2564764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64" y="1170125"/>
            <a:ext cx="257238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1003" y="1170125"/>
            <a:ext cx="255485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62825" y="690075"/>
            <a:ext cx="2276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Nav Page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094625" y="718525"/>
            <a:ext cx="2141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Student Editor Page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5824113" y="743325"/>
            <a:ext cx="2176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Block 1-5 Randomizer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Sprints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Sprint 1-UI and Layout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Sprint 2-</a:t>
            </a:r>
            <a:r>
              <a:rPr lang="en"/>
              <a:t>Randomizing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Sprint 3-Student Editing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 randomizer work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Making it look Decent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Success/ Failures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Successes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Randomizer works well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Made the UI work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Failures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slowly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Sometimes Crashes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