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"/>
  </p:notesMasterIdLst>
  <p:sldIdLst>
    <p:sldId id="256" r:id="rId2"/>
    <p:sldId id="257" r:id="rId3"/>
    <p:sldId id="258" r:id="rId4"/>
    <p:sldId id="274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2BBC-641B-4EDD-863A-2E760512664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3B2D3C08-F6B0-4D15-AECC-A7DB5317AFA4}">
      <dgm:prSet phldrT="[Text]"/>
      <dgm:spPr/>
      <dgm:t>
        <a:bodyPr/>
        <a:lstStyle/>
        <a:p>
          <a:r>
            <a:rPr lang="pt-PT" dirty="0" smtClean="0"/>
            <a:t>Divisão de tarefas</a:t>
          </a:r>
          <a:endParaRPr lang="pt-PT" dirty="0"/>
        </a:p>
      </dgm:t>
    </dgm:pt>
    <dgm:pt modelId="{093B819C-148F-4E7B-B3BE-4FF4530D55D9}" type="parTrans" cxnId="{0CCD9825-D2F5-46E6-99E6-CFF7F9CAED33}">
      <dgm:prSet/>
      <dgm:spPr/>
      <dgm:t>
        <a:bodyPr/>
        <a:lstStyle/>
        <a:p>
          <a:endParaRPr lang="pt-PT"/>
        </a:p>
      </dgm:t>
    </dgm:pt>
    <dgm:pt modelId="{90E27195-2A5C-44E6-A537-5731ACFB5395}" type="sibTrans" cxnId="{0CCD9825-D2F5-46E6-99E6-CFF7F9CAED33}">
      <dgm:prSet/>
      <dgm:spPr/>
      <dgm:t>
        <a:bodyPr/>
        <a:lstStyle/>
        <a:p>
          <a:endParaRPr lang="pt-PT"/>
        </a:p>
      </dgm:t>
    </dgm:pt>
    <dgm:pt modelId="{889CF25D-463C-43CB-B26F-3048E8BAEEA2}">
      <dgm:prSet phldrT="[Text]"/>
      <dgm:spPr/>
      <dgm:t>
        <a:bodyPr/>
        <a:lstStyle/>
        <a:p>
          <a:r>
            <a:rPr lang="pt-PT" dirty="0"/>
            <a:t>Descrição geral</a:t>
          </a:r>
        </a:p>
      </dgm:t>
    </dgm:pt>
    <dgm:pt modelId="{98AC7B54-99F3-478B-B8F1-4E6C4E31A693}" type="parTrans" cxnId="{64FB5D2F-6379-4E3E-8B9E-CF0500347909}">
      <dgm:prSet/>
      <dgm:spPr/>
      <dgm:t>
        <a:bodyPr/>
        <a:lstStyle/>
        <a:p>
          <a:endParaRPr lang="en-US"/>
        </a:p>
      </dgm:t>
    </dgm:pt>
    <dgm:pt modelId="{E122D2B4-8A20-4078-AF1B-F3F218B99459}" type="sibTrans" cxnId="{64FB5D2F-6379-4E3E-8B9E-CF0500347909}">
      <dgm:prSet/>
      <dgm:spPr/>
      <dgm:t>
        <a:bodyPr/>
        <a:lstStyle/>
        <a:p>
          <a:endParaRPr lang="en-US"/>
        </a:p>
      </dgm:t>
    </dgm:pt>
    <dgm:pt modelId="{8B9735AE-13E8-4E79-8B18-9F8C29092504}" type="pres">
      <dgm:prSet presAssocID="{2EDE2BBC-641B-4EDD-863A-2E760512664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074EA4-9126-4FD6-AEF2-53B87C4B8163}" type="pres">
      <dgm:prSet presAssocID="{889CF25D-463C-43CB-B26F-3048E8BAEEA2}" presName="parentLin" presStyleCnt="0"/>
      <dgm:spPr/>
    </dgm:pt>
    <dgm:pt modelId="{EB4FF341-5757-4017-8D46-5AD063449A85}" type="pres">
      <dgm:prSet presAssocID="{889CF25D-463C-43CB-B26F-3048E8BAEEA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AD0EC50-E5CC-4894-8144-CD80A5990EA5}" type="pres">
      <dgm:prSet presAssocID="{889CF25D-463C-43CB-B26F-3048E8BAEEA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C3C8D-4BCC-4A8D-A4E8-EB6B16BF1D8D}" type="pres">
      <dgm:prSet presAssocID="{889CF25D-463C-43CB-B26F-3048E8BAEEA2}" presName="negativeSpace" presStyleCnt="0"/>
      <dgm:spPr/>
    </dgm:pt>
    <dgm:pt modelId="{5E440279-7BE1-4D2A-B4DD-3FD98A63D001}" type="pres">
      <dgm:prSet presAssocID="{889CF25D-463C-43CB-B26F-3048E8BAEEA2}" presName="childText" presStyleLbl="conFgAcc1" presStyleIdx="0" presStyleCnt="2">
        <dgm:presLayoutVars>
          <dgm:bulletEnabled val="1"/>
        </dgm:presLayoutVars>
      </dgm:prSet>
      <dgm:spPr/>
    </dgm:pt>
    <dgm:pt modelId="{D8492252-8140-4DCF-8257-8333FCF13892}" type="pres">
      <dgm:prSet presAssocID="{E122D2B4-8A20-4078-AF1B-F3F218B99459}" presName="spaceBetweenRectangles" presStyleCnt="0"/>
      <dgm:spPr/>
    </dgm:pt>
    <dgm:pt modelId="{308C96E7-72E7-4C1E-92DB-BB54B845C677}" type="pres">
      <dgm:prSet presAssocID="{3B2D3C08-F6B0-4D15-AECC-A7DB5317AFA4}" presName="parentLin" presStyleCnt="0"/>
      <dgm:spPr/>
    </dgm:pt>
    <dgm:pt modelId="{7B8B790B-90AD-4CF4-8AA4-F9BF975D9758}" type="pres">
      <dgm:prSet presAssocID="{3B2D3C08-F6B0-4D15-AECC-A7DB5317AFA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1E48BC3-A87C-4884-8CB0-B75EB9C3DDDC}" type="pres">
      <dgm:prSet presAssocID="{3B2D3C08-F6B0-4D15-AECC-A7DB5317AFA4}" presName="parentText" presStyleLbl="node1" presStyleIdx="1" presStyleCnt="2" custLinFactNeighborX="1623" custLinFactNeighborY="69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0EDEE-DE9B-4EA9-8854-2C9A15FDD655}" type="pres">
      <dgm:prSet presAssocID="{3B2D3C08-F6B0-4D15-AECC-A7DB5317AFA4}" presName="negativeSpace" presStyleCnt="0"/>
      <dgm:spPr/>
    </dgm:pt>
    <dgm:pt modelId="{9ACF5C30-79FA-4A3D-8067-50E348EDAFDE}" type="pres">
      <dgm:prSet presAssocID="{3B2D3C08-F6B0-4D15-AECC-A7DB5317AF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B09A3CB-0E41-4AC9-9B4C-BE450935210D}" type="presOf" srcId="{889CF25D-463C-43CB-B26F-3048E8BAEEA2}" destId="{EB4FF341-5757-4017-8D46-5AD063449A85}" srcOrd="0" destOrd="0" presId="urn:microsoft.com/office/officeart/2005/8/layout/list1"/>
    <dgm:cxn modelId="{5AAF1852-ADAB-40D5-8AB4-D4C3ADA89897}" type="presOf" srcId="{3B2D3C08-F6B0-4D15-AECC-A7DB5317AFA4}" destId="{01E48BC3-A87C-4884-8CB0-B75EB9C3DDDC}" srcOrd="1" destOrd="0" presId="urn:microsoft.com/office/officeart/2005/8/layout/list1"/>
    <dgm:cxn modelId="{0474B3F2-B53D-4333-A220-3FDFC5EC25FF}" type="presOf" srcId="{889CF25D-463C-43CB-B26F-3048E8BAEEA2}" destId="{8AD0EC50-E5CC-4894-8144-CD80A5990EA5}" srcOrd="1" destOrd="0" presId="urn:microsoft.com/office/officeart/2005/8/layout/list1"/>
    <dgm:cxn modelId="{64FB5D2F-6379-4E3E-8B9E-CF0500347909}" srcId="{2EDE2BBC-641B-4EDD-863A-2E760512664D}" destId="{889CF25D-463C-43CB-B26F-3048E8BAEEA2}" srcOrd="0" destOrd="0" parTransId="{98AC7B54-99F3-478B-B8F1-4E6C4E31A693}" sibTransId="{E122D2B4-8A20-4078-AF1B-F3F218B99459}"/>
    <dgm:cxn modelId="{0CCD9825-D2F5-46E6-99E6-CFF7F9CAED33}" srcId="{2EDE2BBC-641B-4EDD-863A-2E760512664D}" destId="{3B2D3C08-F6B0-4D15-AECC-A7DB5317AFA4}" srcOrd="1" destOrd="0" parTransId="{093B819C-148F-4E7B-B3BE-4FF4530D55D9}" sibTransId="{90E27195-2A5C-44E6-A537-5731ACFB5395}"/>
    <dgm:cxn modelId="{C46C4B17-6122-49E2-9535-5BBDAA92C238}" type="presOf" srcId="{2EDE2BBC-641B-4EDD-863A-2E760512664D}" destId="{8B9735AE-13E8-4E79-8B18-9F8C29092504}" srcOrd="0" destOrd="0" presId="urn:microsoft.com/office/officeart/2005/8/layout/list1"/>
    <dgm:cxn modelId="{FB36B4AA-371D-4799-8389-D6D501409B94}" type="presOf" srcId="{3B2D3C08-F6B0-4D15-AECC-A7DB5317AFA4}" destId="{7B8B790B-90AD-4CF4-8AA4-F9BF975D9758}" srcOrd="0" destOrd="0" presId="urn:microsoft.com/office/officeart/2005/8/layout/list1"/>
    <dgm:cxn modelId="{493CBA8F-C15F-4AD0-81D5-40B99A5AEF84}" type="presParOf" srcId="{8B9735AE-13E8-4E79-8B18-9F8C29092504}" destId="{86074EA4-9126-4FD6-AEF2-53B87C4B8163}" srcOrd="0" destOrd="0" presId="urn:microsoft.com/office/officeart/2005/8/layout/list1"/>
    <dgm:cxn modelId="{F0E15E5B-8BF6-419C-9215-EC42E9023517}" type="presParOf" srcId="{86074EA4-9126-4FD6-AEF2-53B87C4B8163}" destId="{EB4FF341-5757-4017-8D46-5AD063449A85}" srcOrd="0" destOrd="0" presId="urn:microsoft.com/office/officeart/2005/8/layout/list1"/>
    <dgm:cxn modelId="{91E9690F-1809-4A61-AEF2-6A3B0D48BC2D}" type="presParOf" srcId="{86074EA4-9126-4FD6-AEF2-53B87C4B8163}" destId="{8AD0EC50-E5CC-4894-8144-CD80A5990EA5}" srcOrd="1" destOrd="0" presId="urn:microsoft.com/office/officeart/2005/8/layout/list1"/>
    <dgm:cxn modelId="{0A04EDF1-0D6A-4C15-8D11-6EF2DC0BAF91}" type="presParOf" srcId="{8B9735AE-13E8-4E79-8B18-9F8C29092504}" destId="{913C3C8D-4BCC-4A8D-A4E8-EB6B16BF1D8D}" srcOrd="1" destOrd="0" presId="urn:microsoft.com/office/officeart/2005/8/layout/list1"/>
    <dgm:cxn modelId="{617FE7CA-81AA-41BC-AC4D-0A87F49D2375}" type="presParOf" srcId="{8B9735AE-13E8-4E79-8B18-9F8C29092504}" destId="{5E440279-7BE1-4D2A-B4DD-3FD98A63D001}" srcOrd="2" destOrd="0" presId="urn:microsoft.com/office/officeart/2005/8/layout/list1"/>
    <dgm:cxn modelId="{7D57B74C-2EBE-4152-95C3-B7A9E9F00FCF}" type="presParOf" srcId="{8B9735AE-13E8-4E79-8B18-9F8C29092504}" destId="{D8492252-8140-4DCF-8257-8333FCF13892}" srcOrd="3" destOrd="0" presId="urn:microsoft.com/office/officeart/2005/8/layout/list1"/>
    <dgm:cxn modelId="{52300327-CDF9-4EBC-BA71-574B7598B875}" type="presParOf" srcId="{8B9735AE-13E8-4E79-8B18-9F8C29092504}" destId="{308C96E7-72E7-4C1E-92DB-BB54B845C677}" srcOrd="4" destOrd="0" presId="urn:microsoft.com/office/officeart/2005/8/layout/list1"/>
    <dgm:cxn modelId="{9300E388-703A-476C-991A-E7F9E7295BD6}" type="presParOf" srcId="{308C96E7-72E7-4C1E-92DB-BB54B845C677}" destId="{7B8B790B-90AD-4CF4-8AA4-F9BF975D9758}" srcOrd="0" destOrd="0" presId="urn:microsoft.com/office/officeart/2005/8/layout/list1"/>
    <dgm:cxn modelId="{7EB0EF65-19B6-4E7C-832A-DE652A93EAA2}" type="presParOf" srcId="{308C96E7-72E7-4C1E-92DB-BB54B845C677}" destId="{01E48BC3-A87C-4884-8CB0-B75EB9C3DDDC}" srcOrd="1" destOrd="0" presId="urn:microsoft.com/office/officeart/2005/8/layout/list1"/>
    <dgm:cxn modelId="{3C32B465-9035-493D-A4D2-CC45A154BCA5}" type="presParOf" srcId="{8B9735AE-13E8-4E79-8B18-9F8C29092504}" destId="{5300EDEE-DE9B-4EA9-8854-2C9A15FDD655}" srcOrd="5" destOrd="0" presId="urn:microsoft.com/office/officeart/2005/8/layout/list1"/>
    <dgm:cxn modelId="{F5703D7A-24ED-493B-866C-DCC48BFF5E16}" type="presParOf" srcId="{8B9735AE-13E8-4E79-8B18-9F8C29092504}" destId="{9ACF5C30-79FA-4A3D-8067-50E348EDAFD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40279-7BE1-4D2A-B4DD-3FD98A63D001}">
      <dsp:nvSpPr>
        <dsp:cNvPr id="0" name=""/>
        <dsp:cNvSpPr/>
      </dsp:nvSpPr>
      <dsp:spPr>
        <a:xfrm>
          <a:off x="0" y="700062"/>
          <a:ext cx="10058399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0EC50-E5CC-4894-8144-CD80A5990EA5}">
      <dsp:nvSpPr>
        <dsp:cNvPr id="0" name=""/>
        <dsp:cNvSpPr/>
      </dsp:nvSpPr>
      <dsp:spPr>
        <a:xfrm>
          <a:off x="502920" y="6342"/>
          <a:ext cx="7040880" cy="1387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700" kern="1200" dirty="0"/>
            <a:t>Descrição geral</a:t>
          </a:r>
        </a:p>
      </dsp:txBody>
      <dsp:txXfrm>
        <a:off x="570649" y="74071"/>
        <a:ext cx="6905422" cy="1251982"/>
      </dsp:txXfrm>
    </dsp:sp>
    <dsp:sp modelId="{9ACF5C30-79FA-4A3D-8067-50E348EDAFDE}">
      <dsp:nvSpPr>
        <dsp:cNvPr id="0" name=""/>
        <dsp:cNvSpPr/>
      </dsp:nvSpPr>
      <dsp:spPr>
        <a:xfrm>
          <a:off x="0" y="2831982"/>
          <a:ext cx="10058399" cy="118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48BC3-A87C-4884-8CB0-B75EB9C3DDDC}">
      <dsp:nvSpPr>
        <dsp:cNvPr id="0" name=""/>
        <dsp:cNvSpPr/>
      </dsp:nvSpPr>
      <dsp:spPr>
        <a:xfrm>
          <a:off x="511082" y="2234190"/>
          <a:ext cx="7040880" cy="1387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700" kern="1200" dirty="0" smtClean="0"/>
            <a:t>Divisão de tarefas</a:t>
          </a:r>
          <a:endParaRPr lang="pt-PT" sz="4700" kern="1200" dirty="0"/>
        </a:p>
      </dsp:txBody>
      <dsp:txXfrm>
        <a:off x="578811" y="2301919"/>
        <a:ext cx="6905422" cy="1251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3AFE7-1F4E-47F8-A796-BAC544F260A8}" type="datetimeFigureOut">
              <a:rPr lang="en-US" smtClean="0"/>
              <a:t>24-May-19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F0DE6-FEF2-4618-9ACA-3830E5DC3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6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92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67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88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08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62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40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365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39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150407-8A4A-450D-B498-CFE4DAE8BDAB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67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50407-8A4A-450D-B498-CFE4DAE8BDAB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417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150407-8A4A-450D-B498-CFE4DAE8BDAB}" type="datetimeFigureOut">
              <a:rPr lang="pt-PT" smtClean="0"/>
              <a:t>24/05/2019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F918C2-80A9-4A77-A563-55CC62ECF21D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5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4717" y="1203641"/>
            <a:ext cx="7766936" cy="1646302"/>
          </a:xfrm>
        </p:spPr>
        <p:txBody>
          <a:bodyPr>
            <a:normAutofit/>
          </a:bodyPr>
          <a:lstStyle/>
          <a:p>
            <a:pPr algn="ctr"/>
            <a:r>
              <a:rPr lang="pt-PT" sz="5400" b="1" dirty="0"/>
              <a:t>SISTEMA DE GESTÃO </a:t>
            </a:r>
            <a:r>
              <a:rPr lang="pt-PT" sz="5400" b="1" dirty="0" smtClean="0"/>
              <a:t>CADERNETAS ACADEMICAS</a:t>
            </a:r>
            <a:endParaRPr lang="pt-PT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8843" y="4810112"/>
            <a:ext cx="7766936" cy="1096899"/>
          </a:xfrm>
        </p:spPr>
        <p:txBody>
          <a:bodyPr>
            <a:normAutofit fontScale="40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PT" sz="2800" dirty="0" smtClean="0"/>
              <a:t>Nhangumele, kingsley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PT" sz="2800" smtClean="0"/>
              <a:t>Baloi, issaque</a:t>
            </a:r>
            <a:endParaRPr lang="pt-PT" sz="28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PT" sz="2800" dirty="0" smtClean="0"/>
              <a:t>Chobela, Amancio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PT" sz="2800" dirty="0" smtClean="0"/>
              <a:t>Matavel, Anselmo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95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79221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9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Descrição geral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65" y="1862062"/>
            <a:ext cx="10058400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 smtClean="0"/>
              <a:t>A educação é um papel chave na vida de um cidadão assim como no desenvolvimento e um país, por isso investir na sua qualidade vem se tornado mais uma obrigação de forma a garantir a quaidade de vida dos envolventes sociais.</a:t>
            </a:r>
            <a:endParaRPr lang="pt-PT" dirty="0"/>
          </a:p>
          <a:p>
            <a:pPr marL="0" indent="0" algn="just">
              <a:buNone/>
            </a:pPr>
            <a:r>
              <a:rPr lang="pt-PT" dirty="0"/>
              <a:t>O grande desafio das áreas que operam </a:t>
            </a:r>
            <a:r>
              <a:rPr lang="pt-PT" dirty="0" smtClean="0"/>
              <a:t>na educação é garatir o histórico com fácil acesso, a rapidez na disponibilização,  </a:t>
            </a:r>
            <a:r>
              <a:rPr lang="pt-PT" dirty="0"/>
              <a:t>reside no facto de não existir uma plataforma electrónica  que auxilia no processo. </a:t>
            </a:r>
            <a:endParaRPr lang="pt-PT" dirty="0" smtClean="0"/>
          </a:p>
          <a:p>
            <a:pPr marL="0" indent="0" algn="just">
              <a:buNone/>
            </a:pPr>
            <a:r>
              <a:rPr lang="pt-PT" dirty="0" smtClean="0"/>
              <a:t>É </a:t>
            </a:r>
            <a:r>
              <a:rPr lang="pt-PT" dirty="0"/>
              <a:t>neste âmbito que surgiu a ideia de  desenvolver uma plataforma para </a:t>
            </a:r>
            <a:r>
              <a:rPr lang="pt-PT" dirty="0" smtClean="0"/>
              <a:t>servir as instituições de educação na digitalização do processo academico em escolas secundárias.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24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Divisão de Tarefas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369732"/>
              </p:ext>
            </p:extLst>
          </p:nvPr>
        </p:nvGraphicFramePr>
        <p:xfrm>
          <a:off x="1096963" y="1846263"/>
          <a:ext cx="10058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2467771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459275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Membro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Tarefa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94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Baloi, Issaque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Codificar</a:t>
                      </a:r>
                      <a:r>
                        <a:rPr lang="pt-PT" baseline="0" dirty="0" smtClean="0"/>
                        <a:t> i</a:t>
                      </a:r>
                      <a:r>
                        <a:rPr lang="pt-PT" dirty="0" smtClean="0"/>
                        <a:t>nterface</a:t>
                      </a:r>
                      <a:r>
                        <a:rPr lang="pt-PT" baseline="0" dirty="0" smtClean="0"/>
                        <a:t> de Login, Spring Master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16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Chobela, Amancio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mtClean="0"/>
                        <a:t>Inteligar</a:t>
                      </a:r>
                      <a:r>
                        <a:rPr lang="pt-PT" baseline="0" smtClean="0"/>
                        <a:t> os códigos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6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Matavel,</a:t>
                      </a:r>
                      <a:r>
                        <a:rPr lang="pt-PT" baseline="0" dirty="0" smtClean="0"/>
                        <a:t> Anselmo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smtClean="0"/>
                        <a:t>Codificar</a:t>
                      </a:r>
                      <a:r>
                        <a:rPr lang="pt-PT" baseline="0" dirty="0" smtClean="0"/>
                        <a:t> i</a:t>
                      </a:r>
                      <a:r>
                        <a:rPr lang="pt-PT" dirty="0" smtClean="0"/>
                        <a:t>nterface</a:t>
                      </a:r>
                      <a:r>
                        <a:rPr lang="pt-PT" baseline="0" dirty="0" smtClean="0"/>
                        <a:t> de Dashboard e funcionalidades</a:t>
                      </a:r>
                      <a:endParaRPr lang="pt-PT" dirty="0" smtClean="0"/>
                    </a:p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10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Nhangumele,</a:t>
                      </a:r>
                      <a:r>
                        <a:rPr lang="pt-PT" baseline="0" dirty="0" smtClean="0"/>
                        <a:t> Kingsley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Codificar</a:t>
                      </a:r>
                      <a:r>
                        <a:rPr lang="pt-PT" baseline="0" dirty="0" smtClean="0"/>
                        <a:t> i</a:t>
                      </a:r>
                      <a:r>
                        <a:rPr lang="pt-PT" dirty="0" smtClean="0"/>
                        <a:t>nterface</a:t>
                      </a:r>
                      <a:r>
                        <a:rPr lang="pt-PT" baseline="0" dirty="0" smtClean="0"/>
                        <a:t> de Dashboard e funcionalidades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7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10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624" y="939497"/>
            <a:ext cx="10896056" cy="4023360"/>
          </a:xfrm>
        </p:spPr>
        <p:txBody>
          <a:bodyPr>
            <a:normAutofit fontScale="92500" lnSpcReduction="10000"/>
          </a:bodyPr>
          <a:lstStyle/>
          <a:p>
            <a:pPr algn="ctr"/>
            <a:endParaRPr lang="pt-PT" sz="9600" dirty="0" smtClean="0"/>
          </a:p>
          <a:p>
            <a:pPr algn="ctr"/>
            <a:r>
              <a:rPr lang="pt-PT" sz="9600" dirty="0" smtClean="0"/>
              <a:t>Obrigado</a:t>
            </a:r>
          </a:p>
          <a:p>
            <a:pPr algn="ctr"/>
            <a:r>
              <a:rPr lang="pt-PT" sz="9600" dirty="0" smtClean="0"/>
              <a:t>Pelo tempo partilhado</a:t>
            </a:r>
            <a:endParaRPr lang="pt-PT" sz="9600" dirty="0"/>
          </a:p>
        </p:txBody>
      </p:sp>
    </p:spTree>
    <p:extLst>
      <p:ext uri="{BB962C8B-B14F-4D97-AF65-F5344CB8AC3E}">
        <p14:creationId xmlns:p14="http://schemas.microsoft.com/office/powerpoint/2010/main" val="23627950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826</TotalTime>
  <Words>173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</vt:lpstr>
      <vt:lpstr>SISTEMA DE GESTÃO CADERNETAS ACADEMICAS</vt:lpstr>
      <vt:lpstr>Agenda</vt:lpstr>
      <vt:lpstr>Descrição geral</vt:lpstr>
      <vt:lpstr>Divisão de Tarefas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Get</dc:title>
  <dc:creator>Vali Issufo</dc:creator>
  <cp:lastModifiedBy>Kingsley Nhangumele</cp:lastModifiedBy>
  <cp:revision>74</cp:revision>
  <dcterms:created xsi:type="dcterms:W3CDTF">2016-03-16T13:48:36Z</dcterms:created>
  <dcterms:modified xsi:type="dcterms:W3CDTF">2019-05-24T21:42:03Z</dcterms:modified>
</cp:coreProperties>
</file>