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462D87-B000-4C22-8A35-69E39DFBC4F1}">
          <p14:sldIdLst>
            <p14:sldId id="261"/>
            <p14:sldId id="262"/>
            <p14:sldId id="263"/>
            <p14:sldId id="264"/>
          </p14:sldIdLst>
        </p14:section>
        <p14:section name="Untitled Section" id="{604355A7-1BE6-42AD-BEBD-4109EFCDAA98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929"/>
  </p:normalViewPr>
  <p:slideViewPr>
    <p:cSldViewPr>
      <p:cViewPr varScale="1">
        <p:scale>
          <a:sx n="88" d="100"/>
          <a:sy n="88" d="100"/>
        </p:scale>
        <p:origin x="13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071C-5EFE-4FC3-98E4-E05BAD8C5E2F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E687-2A46-4428-825C-A4513A4A9B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 userDrawn="1"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28/11/2014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gsleynhangumele225/SGC" TargetMode="External"/><Relationship Id="rId2" Type="http://schemas.openxmlformats.org/officeDocument/2006/relationships/hyperlink" Target="https://sistema-de-gestao-de-caderneta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pt-BR" dirty="0"/>
              <a:t>Status Report</a:t>
            </a:r>
            <a:br>
              <a:rPr lang="pt-BR" dirty="0"/>
            </a:br>
            <a:r>
              <a:rPr lang="pt-BR" dirty="0"/>
              <a:t>Sistema de </a:t>
            </a:r>
            <a:r>
              <a:rPr lang="pt-PT" dirty="0"/>
              <a:t>Gestão</a:t>
            </a:r>
            <a:r>
              <a:rPr lang="pt-BR" dirty="0"/>
              <a:t> </a:t>
            </a:r>
            <a:r>
              <a:rPr lang="pt-BR" dirty="0" smtClean="0"/>
              <a:t>Caderneta</a:t>
            </a:r>
            <a:br>
              <a:rPr lang="pt-BR" dirty="0" smtClean="0"/>
            </a:br>
            <a:r>
              <a:rPr lang="pt-BR" dirty="0" smtClean="0"/>
              <a:t>Colégio 911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Grupo 1: </a:t>
            </a:r>
            <a:r>
              <a:rPr lang="pt-BR" dirty="0" smtClean="0"/>
              <a:t>Baloi,Chobela,Matavel,Nhangumele</a:t>
            </a:r>
            <a:endParaRPr lang="pt-BR" dirty="0"/>
          </a:p>
          <a:p>
            <a:r>
              <a:rPr lang="pt-BR" dirty="0"/>
              <a:t>Período de </a:t>
            </a:r>
            <a:r>
              <a:rPr lang="pt-PT" dirty="0" smtClean="0"/>
              <a:t>24/05/19</a:t>
            </a:r>
            <a:r>
              <a:rPr lang="pt-BR" dirty="0" smtClean="0"/>
              <a:t> </a:t>
            </a:r>
            <a:r>
              <a:rPr lang="pt-BR" dirty="0"/>
              <a:t>até </a:t>
            </a:r>
            <a:r>
              <a:rPr lang="pt-PT" dirty="0" smtClean="0"/>
              <a:t>14/06/19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Sumário Executivo</a:t>
            </a:r>
          </a:p>
          <a:p>
            <a:r>
              <a:rPr lang="pt-BR" dirty="0"/>
              <a:t>Atividades Concluídas / </a:t>
            </a:r>
            <a:r>
              <a:rPr lang="pt-BR" dirty="0" err="1"/>
              <a:t>Deliverables</a:t>
            </a:r>
            <a:endParaRPr lang="pt-BR" dirty="0"/>
          </a:p>
          <a:p>
            <a:r>
              <a:rPr lang="en-US" dirty="0"/>
              <a:t>Progresso (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Pontos de Atenção</a:t>
            </a:r>
          </a:p>
          <a:p>
            <a:r>
              <a:rPr lang="pt-BR" dirty="0"/>
              <a:t>Próximos Passos</a:t>
            </a:r>
          </a:p>
          <a:p>
            <a:r>
              <a:rPr lang="pt-BR" dirty="0"/>
              <a:t>Informações adicionais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Sumário Executivo</a:t>
            </a:r>
          </a:p>
        </p:txBody>
      </p:sp>
      <p:graphicFrame>
        <p:nvGraphicFramePr>
          <p:cNvPr id="2734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5613"/>
              </p:ext>
            </p:extLst>
          </p:nvPr>
        </p:nvGraphicFramePr>
        <p:xfrm>
          <a:off x="467544" y="1052736"/>
          <a:ext cx="8208910" cy="457200"/>
        </p:xfrm>
        <a:graphic>
          <a:graphicData uri="http://schemas.openxmlformats.org/drawingml/2006/table">
            <a:tbl>
              <a:tblPr/>
              <a:tblGrid>
                <a:gridCol w="8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Status: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Conforme Planejado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Riscos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Gerenciáveis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Situação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Crítica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A31B05-5897-4AD3-9E9E-6D1EF0DE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0405"/>
              </p:ext>
            </p:extLst>
          </p:nvPr>
        </p:nvGraphicFramePr>
        <p:xfrm>
          <a:off x="467544" y="1576766"/>
          <a:ext cx="8208911" cy="36250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8324">
                  <a:extLst>
                    <a:ext uri="{9D8B030D-6E8A-4147-A177-3AD203B41FA5}">
                      <a16:colId xmlns:a16="http://schemas.microsoft.com/office/drawing/2014/main" val="300353045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1995048884"/>
                    </a:ext>
                  </a:extLst>
                </a:gridCol>
                <a:gridCol w="5328591">
                  <a:extLst>
                    <a:ext uri="{9D8B030D-6E8A-4147-A177-3AD203B41FA5}">
                      <a16:colId xmlns:a16="http://schemas.microsoft.com/office/drawing/2014/main" val="3012296816"/>
                    </a:ext>
                  </a:extLst>
                </a:gridCol>
              </a:tblGrid>
              <a:tr h="536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Indicador por Área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Comentário / Ação Requerida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142398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Prazo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 arranque das actividades de elicitação, documentação e implementação decorreu dentro do período </a:t>
                      </a:r>
                      <a:r>
                        <a:rPr lang="pt-PT" sz="1600" dirty="0" smtClean="0">
                          <a:effectLst/>
                        </a:rPr>
                        <a:t>definido,</a:t>
                      </a:r>
                      <a:r>
                        <a:rPr lang="pt-PT" sz="1600" baseline="0" dirty="0" smtClean="0">
                          <a:effectLst/>
                        </a:rPr>
                        <a:t> contudo o desenvolvimento se encontra ligeiramente atrasado devido ao teste de algumas ferramentas de desenvolvimento.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411831"/>
                  </a:ext>
                </a:extLst>
              </a:tr>
              <a:tr h="347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Custo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Sem nenhuma alteração do plano financeiro do projecto.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306739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Escopo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O escopo até o momento está sendo</a:t>
                      </a:r>
                      <a:r>
                        <a:rPr lang="pt-PT" sz="1600" baseline="0" dirty="0" smtClean="0">
                          <a:effectLst/>
                        </a:rPr>
                        <a:t> devidamente respeitado.</a:t>
                      </a:r>
                      <a:endParaRPr lang="pt-PT" sz="16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065905"/>
                  </a:ext>
                </a:extLst>
              </a:tr>
              <a:tr h="804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Comunicação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Devido as normais actividades labórias os encontros entre os focal points das duas partes não tem sido de qualidade.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42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Atividades Concluídas /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D65650-3E08-4B32-BB13-37B16679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79194"/>
              </p:ext>
            </p:extLst>
          </p:nvPr>
        </p:nvGraphicFramePr>
        <p:xfrm>
          <a:off x="251520" y="861242"/>
          <a:ext cx="8371309" cy="62682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0452">
                  <a:extLst>
                    <a:ext uri="{9D8B030D-6E8A-4147-A177-3AD203B41FA5}">
                      <a16:colId xmlns:a16="http://schemas.microsoft.com/office/drawing/2014/main" val="711116867"/>
                    </a:ext>
                  </a:extLst>
                </a:gridCol>
                <a:gridCol w="3237060">
                  <a:extLst>
                    <a:ext uri="{9D8B030D-6E8A-4147-A177-3AD203B41FA5}">
                      <a16:colId xmlns:a16="http://schemas.microsoft.com/office/drawing/2014/main" val="1732874652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177951979"/>
                    </a:ext>
                  </a:extLst>
                </a:gridCol>
                <a:gridCol w="1255961">
                  <a:extLst>
                    <a:ext uri="{9D8B030D-6E8A-4147-A177-3AD203B41FA5}">
                      <a16:colId xmlns:a16="http://schemas.microsoft.com/office/drawing/2014/main" val="2878908515"/>
                    </a:ext>
                  </a:extLst>
                </a:gridCol>
                <a:gridCol w="1253311">
                  <a:extLst>
                    <a:ext uri="{9D8B030D-6E8A-4147-A177-3AD203B41FA5}">
                      <a16:colId xmlns:a16="http://schemas.microsoft.com/office/drawing/2014/main" val="2141011073"/>
                    </a:ext>
                  </a:extLst>
                </a:gridCol>
              </a:tblGrid>
              <a:tr h="2664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347502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err="1">
                          <a:effectLst/>
                        </a:rPr>
                        <a:t>Elicitação</a:t>
                      </a:r>
                      <a:r>
                        <a:rPr lang="pt-PT" sz="1600" dirty="0">
                          <a:effectLst/>
                        </a:rPr>
                        <a:t> de Requisitos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Matavel,</a:t>
                      </a:r>
                      <a:r>
                        <a:rPr lang="pt-PT" sz="1600" baseline="0" dirty="0" smtClean="0">
                          <a:effectLst/>
                        </a:rPr>
                        <a:t>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30/04/19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67828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Apresentação e Discussão do Produto que sendo construído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Nhangumele, kingsley Tiago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03/05/19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665924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Documentação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Nhangumle, Kingsley</a:t>
                      </a:r>
                      <a:r>
                        <a:rPr lang="pt-PT" sz="1600" baseline="0" dirty="0" smtClean="0">
                          <a:effectLst/>
                        </a:rPr>
                        <a:t> Tiago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81455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Especificação dos Casos de Uso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Baloi, Issaque</a:t>
                      </a:r>
                      <a:r>
                        <a:rPr lang="pt-PT" sz="1600" baseline="0" dirty="0" smtClean="0">
                          <a:effectLst/>
                        </a:rPr>
                        <a:t> &amp; Matavel,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08/05//</a:t>
                      </a:r>
                      <a:r>
                        <a:rPr lang="pt-PT" sz="16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09/05/19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281118"/>
                  </a:ext>
                </a:extLst>
              </a:tr>
              <a:tr h="5650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sga.1.2.4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Prototipagem das Interfaces de Utilizador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Chobela, Amancio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10/05/19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140841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sga.1.2.5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Composição e apresentação do Documento de Requisitos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Chobela,</a:t>
                      </a:r>
                      <a:r>
                        <a:rPr lang="pt-PT" sz="1600" baseline="0" dirty="0" smtClean="0">
                          <a:effectLst/>
                        </a:rPr>
                        <a:t> Amancio &amp; Baloi, Issaque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08/05/19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842906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sga.1.3.1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Configuração do Ambiente de </a:t>
                      </a:r>
                      <a:r>
                        <a:rPr lang="pt-PT" sz="1600" dirty="0" smtClean="0">
                          <a:effectLst/>
                        </a:rPr>
                        <a:t>Desenvolvimento Inicial &amp; Criação dos Modulos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Nhangumele, Kingsley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Progresso – 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1F72E-84BD-4E30-9A5F-98215B1B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Funcionalidades Construídas:</a:t>
            </a:r>
          </a:p>
          <a:p>
            <a:r>
              <a:rPr lang="pt-PT" dirty="0" smtClean="0"/>
              <a:t>Login</a:t>
            </a:r>
          </a:p>
          <a:p>
            <a:r>
              <a:rPr lang="pt-PT" dirty="0" smtClean="0"/>
              <a:t>Dashboard</a:t>
            </a:r>
          </a:p>
          <a:p>
            <a:r>
              <a:rPr lang="pt-PT" dirty="0" smtClean="0"/>
              <a:t>Modulos Controlo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Por desenvolver:</a:t>
            </a:r>
          </a:p>
          <a:p>
            <a:r>
              <a:rPr lang="pt-PT" dirty="0" smtClean="0"/>
              <a:t>Plataforma APE</a:t>
            </a:r>
          </a:p>
          <a:p>
            <a:r>
              <a:rPr lang="pt-PT" dirty="0" smtClean="0"/>
              <a:t>Modolo Manuntenção</a:t>
            </a:r>
          </a:p>
          <a:p>
            <a:r>
              <a:rPr lang="pt-PT" dirty="0" smtClean="0"/>
              <a:t>Modulo Relatórios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0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Atenção</a:t>
            </a:r>
            <a:r>
              <a:rPr lang="en-US" dirty="0"/>
              <a:t> / </a:t>
            </a:r>
            <a:r>
              <a:rPr lang="en-US" dirty="0" err="1"/>
              <a:t>Riscos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A78ECE-1A99-4CDD-B8DA-C309B132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93965"/>
              </p:ext>
            </p:extLst>
          </p:nvPr>
        </p:nvGraphicFramePr>
        <p:xfrm>
          <a:off x="323528" y="1196752"/>
          <a:ext cx="8280920" cy="520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60218461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870984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350071862"/>
                    </a:ext>
                  </a:extLst>
                </a:gridCol>
                <a:gridCol w="1530543">
                  <a:extLst>
                    <a:ext uri="{9D8B030D-6E8A-4147-A177-3AD203B41FA5}">
                      <a16:colId xmlns:a16="http://schemas.microsoft.com/office/drawing/2014/main" val="1760890195"/>
                    </a:ext>
                  </a:extLst>
                </a:gridCol>
                <a:gridCol w="989737">
                  <a:extLst>
                    <a:ext uri="{9D8B030D-6E8A-4147-A177-3AD203B41FA5}">
                      <a16:colId xmlns:a16="http://schemas.microsoft.com/office/drawing/2014/main" val="726900748"/>
                    </a:ext>
                  </a:extLst>
                </a:gridCol>
              </a:tblGrid>
              <a:tr h="52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do Problema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da ação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Previsão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790920"/>
                  </a:ext>
                </a:extLst>
              </a:tr>
              <a:tr h="225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Inexistência do Módulo de Segurança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Não resolvido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Criar uma divisão de trabalho responsável pela implementação desta funcionalidade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Matavel,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24/05/19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320317"/>
                  </a:ext>
                </a:extLst>
              </a:tr>
              <a:tr h="225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Desenvolvimento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total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 complete da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solução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progresso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Marcação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um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reunião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 o director, para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devisão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das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entregas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Sistema,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seja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criar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um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ciclo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entregar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incrimentais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Nhangumele,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Kingsley Tiago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7/06/19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197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Próximos Passos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36F0BB-721A-4507-8D9F-B2227131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89090"/>
              </p:ext>
            </p:extLst>
          </p:nvPr>
        </p:nvGraphicFramePr>
        <p:xfrm>
          <a:off x="563564" y="1556792"/>
          <a:ext cx="8040884" cy="2808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33">
                  <a:extLst>
                    <a:ext uri="{9D8B030D-6E8A-4147-A177-3AD203B41FA5}">
                      <a16:colId xmlns:a16="http://schemas.microsoft.com/office/drawing/2014/main" val="2649779155"/>
                    </a:ext>
                  </a:extLst>
                </a:gridCol>
                <a:gridCol w="3299591">
                  <a:extLst>
                    <a:ext uri="{9D8B030D-6E8A-4147-A177-3AD203B41FA5}">
                      <a16:colId xmlns:a16="http://schemas.microsoft.com/office/drawing/2014/main" val="1088479957"/>
                    </a:ext>
                  </a:extLst>
                </a:gridCol>
                <a:gridCol w="1586128">
                  <a:extLst>
                    <a:ext uri="{9D8B030D-6E8A-4147-A177-3AD203B41FA5}">
                      <a16:colId xmlns:a16="http://schemas.microsoft.com/office/drawing/2014/main" val="2493141016"/>
                    </a:ext>
                  </a:extLst>
                </a:gridCol>
                <a:gridCol w="1116956">
                  <a:extLst>
                    <a:ext uri="{9D8B030D-6E8A-4147-A177-3AD203B41FA5}">
                      <a16:colId xmlns:a16="http://schemas.microsoft.com/office/drawing/2014/main" val="4022242505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4806741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7809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Implantação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266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3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608887" cy="762000"/>
          </a:xfrm>
        </p:spPr>
        <p:txBody>
          <a:bodyPr/>
          <a:lstStyle/>
          <a:p>
            <a:r>
              <a:rPr lang="en-US"/>
              <a:t>Informações adicionais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66800"/>
            <a:ext cx="8137525" cy="31542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pt-PT" dirty="0"/>
              <a:t>versão</a:t>
            </a:r>
            <a:r>
              <a:rPr lang="en-US" dirty="0"/>
              <a:t> de testes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pt-PT" u="sng" dirty="0" smtClean="0">
                <a:hlinkClick r:id="rId2"/>
              </a:rPr>
              <a:t>sistema-de-gestao-de-caderneta.herokuapp.com/</a:t>
            </a:r>
            <a:r>
              <a:rPr lang="pt-PT" u="sng" dirty="0" smtClean="0"/>
              <a:t> </a:t>
            </a:r>
          </a:p>
          <a:p>
            <a:pPr marL="0" indent="0">
              <a:buNone/>
            </a:pPr>
            <a:endParaRPr lang="pt-PT" u="sng" dirty="0"/>
          </a:p>
          <a:p>
            <a:r>
              <a:rPr lang="pt-PT" dirty="0" smtClean="0"/>
              <a:t>O </a:t>
            </a:r>
            <a:r>
              <a:rPr lang="pt-PT" dirty="0" smtClean="0"/>
              <a:t>Controle de desenvolvimento,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PT" dirty="0" smtClean="0">
                <a:hlinkClick r:id="rId3"/>
              </a:rPr>
              <a:t>github.com/Kingsleynhangumele225/SGC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err="1">
                <a:latin typeface="Tahoma" pitchFamily="34" charset="0"/>
              </a:rPr>
              <a:t>Grupo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4</a:t>
            </a: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projectosgc@esw2.com</a:t>
            </a:r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2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F7937F6E-02CB-423C-ACAF-3BE96E3262F1}" vid="{494CEEFA-2320-4B0E-BA0D-61EE4BC0C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192</TotalTime>
  <Words>329</Words>
  <Application>Microsoft Office PowerPoint</Application>
  <PresentationFormat>On-screen Show (4:3)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</vt:lpstr>
      <vt:lpstr>Times New Roman</vt:lpstr>
      <vt:lpstr>Webdings</vt:lpstr>
      <vt:lpstr>PMO_PowerPoint</vt:lpstr>
      <vt:lpstr>Status Report Sistema de Gestão Caderneta Colégio 911 </vt:lpstr>
      <vt:lpstr>Agenda</vt:lpstr>
      <vt:lpstr>Sumário Executivo</vt:lpstr>
      <vt:lpstr>Atividades Concluídas / Deliverables</vt:lpstr>
      <vt:lpstr>Progresso – Análise do Valor Agregado</vt:lpstr>
      <vt:lpstr>Pontos de Atenção / Riscos</vt:lpstr>
      <vt:lpstr>Próximos Passos</vt:lpstr>
      <vt:lpstr>Informações adicionais</vt:lpstr>
      <vt:lpstr>Obrigado!  Grupo 4  projectosgc@esw2.com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Eduardo Montes</dc:creator>
  <dc:description>http://www.escritoriodeprojetos.com.br</dc:description>
  <cp:lastModifiedBy>Kingsley Nhangumele</cp:lastModifiedBy>
  <cp:revision>25</cp:revision>
  <dcterms:created xsi:type="dcterms:W3CDTF">2014-11-28T17:17:01Z</dcterms:created>
  <dcterms:modified xsi:type="dcterms:W3CDTF">2019-05-29T05:50:08Z</dcterms:modified>
</cp:coreProperties>
</file>