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9" r:id="rId8"/>
    <p:sldId id="262" r:id="rId9"/>
    <p:sldId id="263" r:id="rId10"/>
    <p:sldId id="268" r:id="rId11"/>
    <p:sldId id="264" r:id="rId12"/>
    <p:sldId id="266" r:id="rId13"/>
    <p:sldId id="267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pt-PT" dirty="0"/>
            <a:t>Objectivos</a:t>
          </a:r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pt-PT" dirty="0"/>
            <a:t>Arquitetura</a:t>
          </a:r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CCAE963D-A22A-4B85-83E9-4D3952E1F315}">
      <dgm:prSet phldrT="[Text]"/>
      <dgm:spPr/>
      <dgm:t>
        <a:bodyPr/>
        <a:lstStyle/>
        <a:p>
          <a:r>
            <a:rPr lang="pt-PT" dirty="0"/>
            <a:t>Vantagens</a:t>
          </a:r>
        </a:p>
      </dgm:t>
    </dgm:pt>
    <dgm:pt modelId="{FCB275A9-C976-418F-A02D-A4C793DCEFDA}" type="parTrans" cxnId="{624A65C8-9E43-4C51-8BA5-418A08365CE5}">
      <dgm:prSet/>
      <dgm:spPr/>
      <dgm:t>
        <a:bodyPr/>
        <a:lstStyle/>
        <a:p>
          <a:endParaRPr lang="en-US"/>
        </a:p>
      </dgm:t>
    </dgm:pt>
    <dgm:pt modelId="{D3AA3677-2C63-43A8-B2E6-6155793142F4}" type="sibTrans" cxnId="{624A65C8-9E43-4C51-8BA5-418A08365CE5}">
      <dgm:prSet/>
      <dgm:spPr/>
      <dgm:t>
        <a:bodyPr/>
        <a:lstStyle/>
        <a:p>
          <a:endParaRPr lang="en-US"/>
        </a:p>
      </dgm:t>
    </dgm:pt>
    <dgm:pt modelId="{CED43F02-FFF4-4205-A2AC-06FB3190CE9F}">
      <dgm:prSet phldrT="[Text]"/>
      <dgm:spPr/>
      <dgm:t>
        <a:bodyPr/>
        <a:lstStyle/>
        <a:p>
          <a:r>
            <a:rPr lang="pt-PT" dirty="0"/>
            <a:t>Conclusão</a:t>
          </a:r>
        </a:p>
      </dgm:t>
    </dgm:pt>
    <dgm:pt modelId="{AB7D942C-233E-4765-BB53-EB7C34C84D94}" type="parTrans" cxnId="{CC31F4FB-4082-41AF-81C3-4BC4E076C192}">
      <dgm:prSet/>
      <dgm:spPr/>
      <dgm:t>
        <a:bodyPr/>
        <a:lstStyle/>
        <a:p>
          <a:endParaRPr lang="en-US"/>
        </a:p>
      </dgm:t>
    </dgm:pt>
    <dgm:pt modelId="{A3D515F2-F5C4-484D-A978-A44283E2F7D4}" type="sibTrans" cxnId="{CC31F4FB-4082-41AF-81C3-4BC4E076C192}">
      <dgm:prSet/>
      <dgm:spPr/>
      <dgm:t>
        <a:bodyPr/>
        <a:lstStyle/>
        <a:p>
          <a:endParaRPr lang="en-US"/>
        </a:p>
      </dgm:t>
    </dgm:pt>
    <dgm:pt modelId="{3D6FC608-3535-484C-B71C-EBD353D485E0}">
      <dgm:prSet phldrT="[Text]"/>
      <dgm:spPr/>
      <dgm:t>
        <a:bodyPr/>
        <a:lstStyle/>
        <a:p>
          <a:r>
            <a:rPr lang="pt-PT" dirty="0"/>
            <a:t>Framework que será usado para o desenvolvimento do sisema</a:t>
          </a:r>
        </a:p>
      </dgm:t>
    </dgm:pt>
    <dgm:pt modelId="{8540F406-EB5F-4364-9B7C-4B2468EDF7B5}" type="parTrans" cxnId="{269E25E3-A1B8-44E2-AF21-D417C08318D7}">
      <dgm:prSet/>
      <dgm:spPr/>
      <dgm:t>
        <a:bodyPr/>
        <a:lstStyle/>
        <a:p>
          <a:endParaRPr lang="en-US"/>
        </a:p>
      </dgm:t>
    </dgm:pt>
    <dgm:pt modelId="{A6312B16-A562-47BD-91D8-401C61C7AAA0}" type="sibTrans" cxnId="{269E25E3-A1B8-44E2-AF21-D417C08318D7}">
      <dgm:prSet/>
      <dgm:spPr/>
      <dgm:t>
        <a:bodyPr/>
        <a:lstStyle/>
        <a:p>
          <a:endParaRPr lang="en-US"/>
        </a:p>
      </dgm:t>
    </dgm:pt>
    <dgm:pt modelId="{889CF25D-463C-43CB-B26F-3048E8BAEEA2}">
      <dgm:prSet phldrT="[Text]"/>
      <dgm:spPr/>
      <dgm:t>
        <a:bodyPr/>
        <a:lstStyle/>
        <a:p>
          <a:r>
            <a:rPr lang="pt-PT" dirty="0"/>
            <a:t>Descrição geral</a:t>
          </a:r>
        </a:p>
      </dgm:t>
    </dgm:pt>
    <dgm:pt modelId="{98AC7B54-99F3-478B-B8F1-4E6C4E31A693}" type="parTrans" cxnId="{64FB5D2F-6379-4E3E-8B9E-CF0500347909}">
      <dgm:prSet/>
      <dgm:spPr/>
      <dgm:t>
        <a:bodyPr/>
        <a:lstStyle/>
        <a:p>
          <a:endParaRPr lang="en-US"/>
        </a:p>
      </dgm:t>
    </dgm:pt>
    <dgm:pt modelId="{E122D2B4-8A20-4078-AF1B-F3F218B99459}" type="sibTrans" cxnId="{64FB5D2F-6379-4E3E-8B9E-CF0500347909}">
      <dgm:prSet/>
      <dgm:spPr/>
      <dgm:t>
        <a:bodyPr/>
        <a:lstStyle/>
        <a:p>
          <a:endParaRPr lang="en-US"/>
        </a:p>
      </dgm:t>
    </dgm:pt>
    <dgm:pt modelId="{80CB66C6-F91D-4B27-AB94-5A42D547741C}">
      <dgm:prSet phldrT="[Text]"/>
      <dgm:spPr/>
      <dgm:t>
        <a:bodyPr/>
        <a:lstStyle/>
        <a:p>
          <a:r>
            <a:rPr lang="pt-PT" dirty="0"/>
            <a:t>Funcionalidades</a:t>
          </a:r>
        </a:p>
      </dgm:t>
    </dgm:pt>
    <dgm:pt modelId="{2E4A3FA7-5661-4251-80E3-0931EFC8D7B7}" type="parTrans" cxnId="{F0515E84-F40C-449A-A795-B3829B1F0813}">
      <dgm:prSet/>
      <dgm:spPr/>
      <dgm:t>
        <a:bodyPr/>
        <a:lstStyle/>
        <a:p>
          <a:endParaRPr lang="en-US"/>
        </a:p>
      </dgm:t>
    </dgm:pt>
    <dgm:pt modelId="{BB5B40DE-2A9E-43E0-82AF-8F1C11079972}" type="sibTrans" cxnId="{F0515E84-F40C-449A-A795-B3829B1F0813}">
      <dgm:prSet/>
      <dgm:spPr/>
      <dgm:t>
        <a:bodyPr/>
        <a:lstStyle/>
        <a:p>
          <a:endParaRPr lang="en-US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074EA4-9126-4FD6-AEF2-53B87C4B8163}" type="pres">
      <dgm:prSet presAssocID="{889CF25D-463C-43CB-B26F-3048E8BAEEA2}" presName="parentLin" presStyleCnt="0"/>
      <dgm:spPr/>
    </dgm:pt>
    <dgm:pt modelId="{EB4FF341-5757-4017-8D46-5AD063449A85}" type="pres">
      <dgm:prSet presAssocID="{889CF25D-463C-43CB-B26F-3048E8BAEEA2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8AD0EC50-E5CC-4894-8144-CD80A5990EA5}" type="pres">
      <dgm:prSet presAssocID="{889CF25D-463C-43CB-B26F-3048E8BAEEA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C3C8D-4BCC-4A8D-A4E8-EB6B16BF1D8D}" type="pres">
      <dgm:prSet presAssocID="{889CF25D-463C-43CB-B26F-3048E8BAEEA2}" presName="negativeSpace" presStyleCnt="0"/>
      <dgm:spPr/>
    </dgm:pt>
    <dgm:pt modelId="{5E440279-7BE1-4D2A-B4DD-3FD98A63D001}" type="pres">
      <dgm:prSet presAssocID="{889CF25D-463C-43CB-B26F-3048E8BAEEA2}" presName="childText" presStyleLbl="conFgAcc1" presStyleIdx="0" presStyleCnt="7">
        <dgm:presLayoutVars>
          <dgm:bulletEnabled val="1"/>
        </dgm:presLayoutVars>
      </dgm:prSet>
      <dgm:spPr/>
    </dgm:pt>
    <dgm:pt modelId="{D8492252-8140-4DCF-8257-8333FCF13892}" type="pres">
      <dgm:prSet presAssocID="{E122D2B4-8A20-4078-AF1B-F3F218B99459}" presName="spaceBetweenRectangles" presStyleCnt="0"/>
      <dgm:spPr/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01E48BC3-A87C-4884-8CB0-B75EB9C3DDDC}" type="pres">
      <dgm:prSet presAssocID="{3B2D3C08-F6B0-4D15-AECC-A7DB5317AFA4}" presName="parentText" presStyleLbl="node1" presStyleIdx="1" presStyleCnt="7" custLinFactNeighborX="1623" custLinFactNeighborY="69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1" presStyleCnt="7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324BC205-CE0D-4EB2-91FC-296AA0224D8A}" type="pres">
      <dgm:prSet presAssocID="{CCAE963D-A22A-4B85-83E9-4D3952E1F315}" presName="parentLin" presStyleCnt="0"/>
      <dgm:spPr/>
    </dgm:pt>
    <dgm:pt modelId="{5BAE6949-E57C-4D2D-A510-210D0DB95BD6}" type="pres">
      <dgm:prSet presAssocID="{CCAE963D-A22A-4B85-83E9-4D3952E1F31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F741CC5A-C9E8-43BD-B623-C1AE78C802CF}" type="pres">
      <dgm:prSet presAssocID="{CCAE963D-A22A-4B85-83E9-4D3952E1F31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8B8A1-D393-4716-9BEF-0F6613514F1F}" type="pres">
      <dgm:prSet presAssocID="{CCAE963D-A22A-4B85-83E9-4D3952E1F315}" presName="negativeSpace" presStyleCnt="0"/>
      <dgm:spPr/>
    </dgm:pt>
    <dgm:pt modelId="{45546A6B-EDB9-4E63-B1C7-887B8E57CEEC}" type="pres">
      <dgm:prSet presAssocID="{CCAE963D-A22A-4B85-83E9-4D3952E1F315}" presName="childText" presStyleLbl="conFgAcc1" presStyleIdx="2" presStyleCnt="7">
        <dgm:presLayoutVars>
          <dgm:bulletEnabled val="1"/>
        </dgm:presLayoutVars>
      </dgm:prSet>
      <dgm:spPr/>
    </dgm:pt>
    <dgm:pt modelId="{023DB09E-CDF9-4ECF-89A1-831576115749}" type="pres">
      <dgm:prSet presAssocID="{D3AA3677-2C63-43A8-B2E6-6155793142F4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61ED0FB3-135B-43E6-B2A8-F8F09A7EE42D}" type="pres">
      <dgm:prSet presAssocID="{C53C48C9-D663-447E-8AD6-0D8494DF266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3" presStyleCnt="7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F04949C7-FF9D-4DE9-89C6-939C374BBB14}" type="pres">
      <dgm:prSet presAssocID="{80CB66C6-F91D-4B27-AB94-5A42D547741C}" presName="parentLin" presStyleCnt="0"/>
      <dgm:spPr/>
    </dgm:pt>
    <dgm:pt modelId="{EC4D7837-4ABF-44E1-8584-D414B2DEA7C2}" type="pres">
      <dgm:prSet presAssocID="{80CB66C6-F91D-4B27-AB94-5A42D547741C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6C0A5370-E2B8-46E9-8F57-266EB6E2D5D3}" type="pres">
      <dgm:prSet presAssocID="{80CB66C6-F91D-4B27-AB94-5A42D547741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1FC35-C13B-4D9F-AF01-07F72907ADA3}" type="pres">
      <dgm:prSet presAssocID="{80CB66C6-F91D-4B27-AB94-5A42D547741C}" presName="negativeSpace" presStyleCnt="0"/>
      <dgm:spPr/>
    </dgm:pt>
    <dgm:pt modelId="{18E6CA45-B65A-4C16-999D-A6CFD247363E}" type="pres">
      <dgm:prSet presAssocID="{80CB66C6-F91D-4B27-AB94-5A42D547741C}" presName="childText" presStyleLbl="conFgAcc1" presStyleIdx="4" presStyleCnt="7">
        <dgm:presLayoutVars>
          <dgm:bulletEnabled val="1"/>
        </dgm:presLayoutVars>
      </dgm:prSet>
      <dgm:spPr/>
    </dgm:pt>
    <dgm:pt modelId="{5AFBDCDC-5F9D-4B35-AB93-98AB4D74235C}" type="pres">
      <dgm:prSet presAssocID="{BB5B40DE-2A9E-43E0-82AF-8F1C11079972}" presName="spaceBetweenRectangles" presStyleCnt="0"/>
      <dgm:spPr/>
    </dgm:pt>
    <dgm:pt modelId="{0FB2F776-B4FB-44CD-9E98-0CF3BF38046F}" type="pres">
      <dgm:prSet presAssocID="{3D6FC608-3535-484C-B71C-EBD353D485E0}" presName="parentLin" presStyleCnt="0"/>
      <dgm:spPr/>
    </dgm:pt>
    <dgm:pt modelId="{94546E25-227D-4A10-9A20-E62A0C54D375}" type="pres">
      <dgm:prSet presAssocID="{3D6FC608-3535-484C-B71C-EBD353D485E0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97C4440F-DD2A-4869-8B4F-94FDEFB13B49}" type="pres">
      <dgm:prSet presAssocID="{3D6FC608-3535-484C-B71C-EBD353D485E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F6F5E-14B9-446A-8CB0-29DD43F90323}" type="pres">
      <dgm:prSet presAssocID="{3D6FC608-3535-484C-B71C-EBD353D485E0}" presName="negativeSpace" presStyleCnt="0"/>
      <dgm:spPr/>
    </dgm:pt>
    <dgm:pt modelId="{095942AC-17F7-454E-A616-90FB57F667E2}" type="pres">
      <dgm:prSet presAssocID="{3D6FC608-3535-484C-B71C-EBD353D485E0}" presName="childText" presStyleLbl="conFgAcc1" presStyleIdx="5" presStyleCnt="7">
        <dgm:presLayoutVars>
          <dgm:bulletEnabled val="1"/>
        </dgm:presLayoutVars>
      </dgm:prSet>
      <dgm:spPr/>
    </dgm:pt>
    <dgm:pt modelId="{77D11B2E-313E-4F73-A628-907509C2B912}" type="pres">
      <dgm:prSet presAssocID="{A6312B16-A562-47BD-91D8-401C61C7AAA0}" presName="spaceBetweenRectangles" presStyleCnt="0"/>
      <dgm:spPr/>
    </dgm:pt>
    <dgm:pt modelId="{2D65D887-47D2-4FC9-9238-47050968EB73}" type="pres">
      <dgm:prSet presAssocID="{CED43F02-FFF4-4205-A2AC-06FB3190CE9F}" presName="parentLin" presStyleCnt="0"/>
      <dgm:spPr/>
    </dgm:pt>
    <dgm:pt modelId="{7040390C-D44A-4661-8DA7-BA16351208F7}" type="pres">
      <dgm:prSet presAssocID="{CED43F02-FFF4-4205-A2AC-06FB3190CE9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F8330FB5-E792-4826-8FAA-8B81D1C92E57}" type="pres">
      <dgm:prSet presAssocID="{CED43F02-FFF4-4205-A2AC-06FB3190CE9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D8E30-AFBC-40F8-A5F7-5D6F8B514A86}" type="pres">
      <dgm:prSet presAssocID="{CED43F02-FFF4-4205-A2AC-06FB3190CE9F}" presName="negativeSpace" presStyleCnt="0"/>
      <dgm:spPr/>
    </dgm:pt>
    <dgm:pt modelId="{9175F603-7689-4D94-ABCA-6B569325A19C}" type="pres">
      <dgm:prSet presAssocID="{CED43F02-FFF4-4205-A2AC-06FB3190CE9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C31F4FB-4082-41AF-81C3-4BC4E076C192}" srcId="{2EDE2BBC-641B-4EDD-863A-2E760512664D}" destId="{CED43F02-FFF4-4205-A2AC-06FB3190CE9F}" srcOrd="6" destOrd="0" parTransId="{AB7D942C-233E-4765-BB53-EB7C34C84D94}" sibTransId="{A3D515F2-F5C4-484D-A978-A44283E2F7D4}"/>
    <dgm:cxn modelId="{0CCD9825-D2F5-46E6-99E6-CFF7F9CAED33}" srcId="{2EDE2BBC-641B-4EDD-863A-2E760512664D}" destId="{3B2D3C08-F6B0-4D15-AECC-A7DB5317AFA4}" srcOrd="1" destOrd="0" parTransId="{093B819C-148F-4E7B-B3BE-4FF4530D55D9}" sibTransId="{90E27195-2A5C-44E6-A537-5731ACFB5395}"/>
    <dgm:cxn modelId="{DFC738BA-C58B-4CCA-B178-51234086CB0D}" srcId="{2EDE2BBC-641B-4EDD-863A-2E760512664D}" destId="{C53C48C9-D663-447E-8AD6-0D8494DF2660}" srcOrd="3" destOrd="0" parTransId="{5A9234D8-9C06-4062-B413-0CAA1C18ECE3}" sibTransId="{724CAE10-DEEE-4094-B096-1FA772135DD5}"/>
    <dgm:cxn modelId="{624A65C8-9E43-4C51-8BA5-418A08365CE5}" srcId="{2EDE2BBC-641B-4EDD-863A-2E760512664D}" destId="{CCAE963D-A22A-4B85-83E9-4D3952E1F315}" srcOrd="2" destOrd="0" parTransId="{FCB275A9-C976-418F-A02D-A4C793DCEFDA}" sibTransId="{D3AA3677-2C63-43A8-B2E6-6155793142F4}"/>
    <dgm:cxn modelId="{90EC3878-D817-41DA-A4D4-217AF1E5C886}" type="presOf" srcId="{80CB66C6-F91D-4B27-AB94-5A42D547741C}" destId="{EC4D7837-4ABF-44E1-8584-D414B2DEA7C2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E4A7E485-46AF-4757-976C-7CAB6CCB67D4}" type="presOf" srcId="{3D6FC608-3535-484C-B71C-EBD353D485E0}" destId="{97C4440F-DD2A-4869-8B4F-94FDEFB13B49}" srcOrd="1" destOrd="0" presId="urn:microsoft.com/office/officeart/2005/8/layout/list1"/>
    <dgm:cxn modelId="{F0515E84-F40C-449A-A795-B3829B1F0813}" srcId="{2EDE2BBC-641B-4EDD-863A-2E760512664D}" destId="{80CB66C6-F91D-4B27-AB94-5A42D547741C}" srcOrd="4" destOrd="0" parTransId="{2E4A3FA7-5661-4251-80E3-0931EFC8D7B7}" sibTransId="{BB5B40DE-2A9E-43E0-82AF-8F1C11079972}"/>
    <dgm:cxn modelId="{64FB5D2F-6379-4E3E-8B9E-CF0500347909}" srcId="{2EDE2BBC-641B-4EDD-863A-2E760512664D}" destId="{889CF25D-463C-43CB-B26F-3048E8BAEEA2}" srcOrd="0" destOrd="0" parTransId="{98AC7B54-99F3-478B-B8F1-4E6C4E31A693}" sibTransId="{E122D2B4-8A20-4078-AF1B-F3F218B99459}"/>
    <dgm:cxn modelId="{269E25E3-A1B8-44E2-AF21-D417C08318D7}" srcId="{2EDE2BBC-641B-4EDD-863A-2E760512664D}" destId="{3D6FC608-3535-484C-B71C-EBD353D485E0}" srcOrd="5" destOrd="0" parTransId="{8540F406-EB5F-4364-9B7C-4B2468EDF7B5}" sibTransId="{A6312B16-A562-47BD-91D8-401C61C7AAA0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6DA414A4-339A-4E30-886E-695C83D36247}" type="presOf" srcId="{CED43F02-FFF4-4205-A2AC-06FB3190CE9F}" destId="{F8330FB5-E792-4826-8FAA-8B81D1C92E57}" srcOrd="1" destOrd="0" presId="urn:microsoft.com/office/officeart/2005/8/layout/list1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7BA4DC46-8C22-48C8-9C88-8F482C388FE8}" type="presOf" srcId="{CCAE963D-A22A-4B85-83E9-4D3952E1F315}" destId="{F741CC5A-C9E8-43BD-B623-C1AE78C802CF}" srcOrd="1" destOrd="0" presId="urn:microsoft.com/office/officeart/2005/8/layout/list1"/>
    <dgm:cxn modelId="{D1AFB65E-8A8B-49FD-8023-CF78EDDC3237}" type="presOf" srcId="{CCAE963D-A22A-4B85-83E9-4D3952E1F315}" destId="{5BAE6949-E57C-4D2D-A510-210D0DB95BD6}" srcOrd="0" destOrd="0" presId="urn:microsoft.com/office/officeart/2005/8/layout/list1"/>
    <dgm:cxn modelId="{D60A04D8-2AB8-466B-9558-612B3DBB2420}" type="presOf" srcId="{80CB66C6-F91D-4B27-AB94-5A42D547741C}" destId="{6C0A5370-E2B8-46E9-8F57-266EB6E2D5D3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CB09A3CB-0E41-4AC9-9B4C-BE450935210D}" type="presOf" srcId="{889CF25D-463C-43CB-B26F-3048E8BAEEA2}" destId="{EB4FF341-5757-4017-8D46-5AD063449A85}" srcOrd="0" destOrd="0" presId="urn:microsoft.com/office/officeart/2005/8/layout/list1"/>
    <dgm:cxn modelId="{D2277965-244C-4E05-95B9-693537EABFD8}" type="presOf" srcId="{3D6FC608-3535-484C-B71C-EBD353D485E0}" destId="{94546E25-227D-4A10-9A20-E62A0C54D375}" srcOrd="0" destOrd="0" presId="urn:microsoft.com/office/officeart/2005/8/layout/list1"/>
    <dgm:cxn modelId="{10031EB9-8906-4889-8FFF-B8F1F95A5176}" type="presOf" srcId="{CED43F02-FFF4-4205-A2AC-06FB3190CE9F}" destId="{7040390C-D44A-4661-8DA7-BA16351208F7}" srcOrd="0" destOrd="0" presId="urn:microsoft.com/office/officeart/2005/8/layout/list1"/>
    <dgm:cxn modelId="{0474B3F2-B53D-4333-A220-3FDFC5EC25FF}" type="presOf" srcId="{889CF25D-463C-43CB-B26F-3048E8BAEEA2}" destId="{8AD0EC50-E5CC-4894-8144-CD80A5990EA5}" srcOrd="1" destOrd="0" presId="urn:microsoft.com/office/officeart/2005/8/layout/list1"/>
    <dgm:cxn modelId="{493CBA8F-C15F-4AD0-81D5-40B99A5AEF84}" type="presParOf" srcId="{8B9735AE-13E8-4E79-8B18-9F8C29092504}" destId="{86074EA4-9126-4FD6-AEF2-53B87C4B8163}" srcOrd="0" destOrd="0" presId="urn:microsoft.com/office/officeart/2005/8/layout/list1"/>
    <dgm:cxn modelId="{F0E15E5B-8BF6-419C-9215-EC42E9023517}" type="presParOf" srcId="{86074EA4-9126-4FD6-AEF2-53B87C4B8163}" destId="{EB4FF341-5757-4017-8D46-5AD063449A85}" srcOrd="0" destOrd="0" presId="urn:microsoft.com/office/officeart/2005/8/layout/list1"/>
    <dgm:cxn modelId="{91E9690F-1809-4A61-AEF2-6A3B0D48BC2D}" type="presParOf" srcId="{86074EA4-9126-4FD6-AEF2-53B87C4B8163}" destId="{8AD0EC50-E5CC-4894-8144-CD80A5990EA5}" srcOrd="1" destOrd="0" presId="urn:microsoft.com/office/officeart/2005/8/layout/list1"/>
    <dgm:cxn modelId="{0A04EDF1-0D6A-4C15-8D11-6EF2DC0BAF91}" type="presParOf" srcId="{8B9735AE-13E8-4E79-8B18-9F8C29092504}" destId="{913C3C8D-4BCC-4A8D-A4E8-EB6B16BF1D8D}" srcOrd="1" destOrd="0" presId="urn:microsoft.com/office/officeart/2005/8/layout/list1"/>
    <dgm:cxn modelId="{617FE7CA-81AA-41BC-AC4D-0A87F49D2375}" type="presParOf" srcId="{8B9735AE-13E8-4E79-8B18-9F8C29092504}" destId="{5E440279-7BE1-4D2A-B4DD-3FD98A63D001}" srcOrd="2" destOrd="0" presId="urn:microsoft.com/office/officeart/2005/8/layout/list1"/>
    <dgm:cxn modelId="{7D57B74C-2EBE-4152-95C3-B7A9E9F00FCF}" type="presParOf" srcId="{8B9735AE-13E8-4E79-8B18-9F8C29092504}" destId="{D8492252-8140-4DCF-8257-8333FCF13892}" srcOrd="3" destOrd="0" presId="urn:microsoft.com/office/officeart/2005/8/layout/list1"/>
    <dgm:cxn modelId="{52300327-CDF9-4EBC-BA71-574B7598B875}" type="presParOf" srcId="{8B9735AE-13E8-4E79-8B18-9F8C29092504}" destId="{308C96E7-72E7-4C1E-92DB-BB54B845C677}" srcOrd="4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5" destOrd="0" presId="urn:microsoft.com/office/officeart/2005/8/layout/list1"/>
    <dgm:cxn modelId="{F5703D7A-24ED-493B-866C-DCC48BFF5E16}" type="presParOf" srcId="{8B9735AE-13E8-4E79-8B18-9F8C29092504}" destId="{9ACF5C30-79FA-4A3D-8067-50E348EDAFDE}" srcOrd="6" destOrd="0" presId="urn:microsoft.com/office/officeart/2005/8/layout/list1"/>
    <dgm:cxn modelId="{E9420702-A632-4DB6-8CE3-CDC7F9D2D144}" type="presParOf" srcId="{8B9735AE-13E8-4E79-8B18-9F8C29092504}" destId="{439A1577-6D7A-47B9-A22F-234358B0E344}" srcOrd="7" destOrd="0" presId="urn:microsoft.com/office/officeart/2005/8/layout/list1"/>
    <dgm:cxn modelId="{5B9FF322-19A1-41D2-8F4E-3AE8719C629D}" type="presParOf" srcId="{8B9735AE-13E8-4E79-8B18-9F8C29092504}" destId="{324BC205-CE0D-4EB2-91FC-296AA0224D8A}" srcOrd="8" destOrd="0" presId="urn:microsoft.com/office/officeart/2005/8/layout/list1"/>
    <dgm:cxn modelId="{6C07376B-D548-4632-96F2-F31774D79D5A}" type="presParOf" srcId="{324BC205-CE0D-4EB2-91FC-296AA0224D8A}" destId="{5BAE6949-E57C-4D2D-A510-210D0DB95BD6}" srcOrd="0" destOrd="0" presId="urn:microsoft.com/office/officeart/2005/8/layout/list1"/>
    <dgm:cxn modelId="{8B7D686C-8079-4CA1-9905-BA1CA93A0F86}" type="presParOf" srcId="{324BC205-CE0D-4EB2-91FC-296AA0224D8A}" destId="{F741CC5A-C9E8-43BD-B623-C1AE78C802CF}" srcOrd="1" destOrd="0" presId="urn:microsoft.com/office/officeart/2005/8/layout/list1"/>
    <dgm:cxn modelId="{44903912-30BA-4E05-866E-EE59A61A16A8}" type="presParOf" srcId="{8B9735AE-13E8-4E79-8B18-9F8C29092504}" destId="{57C8B8A1-D393-4716-9BEF-0F6613514F1F}" srcOrd="9" destOrd="0" presId="urn:microsoft.com/office/officeart/2005/8/layout/list1"/>
    <dgm:cxn modelId="{B7F1C0D8-8C69-4C8A-8165-F92FC5D1A679}" type="presParOf" srcId="{8B9735AE-13E8-4E79-8B18-9F8C29092504}" destId="{45546A6B-EDB9-4E63-B1C7-887B8E57CEEC}" srcOrd="10" destOrd="0" presId="urn:microsoft.com/office/officeart/2005/8/layout/list1"/>
    <dgm:cxn modelId="{213FEC4E-E054-48EE-8A5F-2559586D91FC}" type="presParOf" srcId="{8B9735AE-13E8-4E79-8B18-9F8C29092504}" destId="{023DB09E-CDF9-4ECF-89A1-831576115749}" srcOrd="11" destOrd="0" presId="urn:microsoft.com/office/officeart/2005/8/layout/list1"/>
    <dgm:cxn modelId="{8C1D9712-748A-4841-BE0F-3469D9570749}" type="presParOf" srcId="{8B9735AE-13E8-4E79-8B18-9F8C29092504}" destId="{A3000994-8C34-4C27-A265-053341EEA591}" srcOrd="12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13" destOrd="0" presId="urn:microsoft.com/office/officeart/2005/8/layout/list1"/>
    <dgm:cxn modelId="{484A893D-4BC3-459F-914F-5ABE6FE087A7}" type="presParOf" srcId="{8B9735AE-13E8-4E79-8B18-9F8C29092504}" destId="{AACA39E9-FFF8-484E-B69F-26680CAF9ED5}" srcOrd="14" destOrd="0" presId="urn:microsoft.com/office/officeart/2005/8/layout/list1"/>
    <dgm:cxn modelId="{545B415F-4746-4F84-B069-36DB0445543F}" type="presParOf" srcId="{8B9735AE-13E8-4E79-8B18-9F8C29092504}" destId="{79566739-FA8D-4933-8474-1C1F63CB13C1}" srcOrd="15" destOrd="0" presId="urn:microsoft.com/office/officeart/2005/8/layout/list1"/>
    <dgm:cxn modelId="{112BE659-3136-43CB-8433-55A732579AB0}" type="presParOf" srcId="{8B9735AE-13E8-4E79-8B18-9F8C29092504}" destId="{F04949C7-FF9D-4DE9-89C6-939C374BBB14}" srcOrd="16" destOrd="0" presId="urn:microsoft.com/office/officeart/2005/8/layout/list1"/>
    <dgm:cxn modelId="{184548A4-636A-4986-BF9C-E6C18DFB815A}" type="presParOf" srcId="{F04949C7-FF9D-4DE9-89C6-939C374BBB14}" destId="{EC4D7837-4ABF-44E1-8584-D414B2DEA7C2}" srcOrd="0" destOrd="0" presId="urn:microsoft.com/office/officeart/2005/8/layout/list1"/>
    <dgm:cxn modelId="{C431DF05-48BF-490E-8CDB-9358F4456841}" type="presParOf" srcId="{F04949C7-FF9D-4DE9-89C6-939C374BBB14}" destId="{6C0A5370-E2B8-46E9-8F57-266EB6E2D5D3}" srcOrd="1" destOrd="0" presId="urn:microsoft.com/office/officeart/2005/8/layout/list1"/>
    <dgm:cxn modelId="{1A767AEF-65DB-4DA2-9189-E421F032E7FC}" type="presParOf" srcId="{8B9735AE-13E8-4E79-8B18-9F8C29092504}" destId="{2EC1FC35-C13B-4D9F-AF01-07F72907ADA3}" srcOrd="17" destOrd="0" presId="urn:microsoft.com/office/officeart/2005/8/layout/list1"/>
    <dgm:cxn modelId="{18BAF281-CFF4-4883-8235-CCEF8121ED0B}" type="presParOf" srcId="{8B9735AE-13E8-4E79-8B18-9F8C29092504}" destId="{18E6CA45-B65A-4C16-999D-A6CFD247363E}" srcOrd="18" destOrd="0" presId="urn:microsoft.com/office/officeart/2005/8/layout/list1"/>
    <dgm:cxn modelId="{291A54A7-B2B5-4858-BA66-1DE54FFA1E14}" type="presParOf" srcId="{8B9735AE-13E8-4E79-8B18-9F8C29092504}" destId="{5AFBDCDC-5F9D-4B35-AB93-98AB4D74235C}" srcOrd="19" destOrd="0" presId="urn:microsoft.com/office/officeart/2005/8/layout/list1"/>
    <dgm:cxn modelId="{6916843D-D61F-4ACD-B1A7-6AB1F7EF863C}" type="presParOf" srcId="{8B9735AE-13E8-4E79-8B18-9F8C29092504}" destId="{0FB2F776-B4FB-44CD-9E98-0CF3BF38046F}" srcOrd="20" destOrd="0" presId="urn:microsoft.com/office/officeart/2005/8/layout/list1"/>
    <dgm:cxn modelId="{A733C4B5-5397-4482-8C82-7C7D8FCDC4DC}" type="presParOf" srcId="{0FB2F776-B4FB-44CD-9E98-0CF3BF38046F}" destId="{94546E25-227D-4A10-9A20-E62A0C54D375}" srcOrd="0" destOrd="0" presId="urn:microsoft.com/office/officeart/2005/8/layout/list1"/>
    <dgm:cxn modelId="{566F6ECF-3D88-4BA4-80C0-444094102E1E}" type="presParOf" srcId="{0FB2F776-B4FB-44CD-9E98-0CF3BF38046F}" destId="{97C4440F-DD2A-4869-8B4F-94FDEFB13B49}" srcOrd="1" destOrd="0" presId="urn:microsoft.com/office/officeart/2005/8/layout/list1"/>
    <dgm:cxn modelId="{50716132-6D9C-4795-9F4F-19C21128FD69}" type="presParOf" srcId="{8B9735AE-13E8-4E79-8B18-9F8C29092504}" destId="{9A2F6F5E-14B9-446A-8CB0-29DD43F90323}" srcOrd="21" destOrd="0" presId="urn:microsoft.com/office/officeart/2005/8/layout/list1"/>
    <dgm:cxn modelId="{AC4896B1-59B4-441C-B5D2-D37236729FC5}" type="presParOf" srcId="{8B9735AE-13E8-4E79-8B18-9F8C29092504}" destId="{095942AC-17F7-454E-A616-90FB57F667E2}" srcOrd="22" destOrd="0" presId="urn:microsoft.com/office/officeart/2005/8/layout/list1"/>
    <dgm:cxn modelId="{45741ED9-C04D-4C11-8CC7-CAEE966174D4}" type="presParOf" srcId="{8B9735AE-13E8-4E79-8B18-9F8C29092504}" destId="{77D11B2E-313E-4F73-A628-907509C2B912}" srcOrd="23" destOrd="0" presId="urn:microsoft.com/office/officeart/2005/8/layout/list1"/>
    <dgm:cxn modelId="{915433CE-93DE-420E-AB3E-639E167CE7A6}" type="presParOf" srcId="{8B9735AE-13E8-4E79-8B18-9F8C29092504}" destId="{2D65D887-47D2-4FC9-9238-47050968EB73}" srcOrd="24" destOrd="0" presId="urn:microsoft.com/office/officeart/2005/8/layout/list1"/>
    <dgm:cxn modelId="{686AF921-6E7B-4FCC-9CD6-BC34B83E86C9}" type="presParOf" srcId="{2D65D887-47D2-4FC9-9238-47050968EB73}" destId="{7040390C-D44A-4661-8DA7-BA16351208F7}" srcOrd="0" destOrd="0" presId="urn:microsoft.com/office/officeart/2005/8/layout/list1"/>
    <dgm:cxn modelId="{FA8128B9-07C5-4255-B1E8-554E5C035DE2}" type="presParOf" srcId="{2D65D887-47D2-4FC9-9238-47050968EB73}" destId="{F8330FB5-E792-4826-8FAA-8B81D1C92E57}" srcOrd="1" destOrd="0" presId="urn:microsoft.com/office/officeart/2005/8/layout/list1"/>
    <dgm:cxn modelId="{7A85792B-DCFE-4DBA-A9A3-4081DBD42A01}" type="presParOf" srcId="{8B9735AE-13E8-4E79-8B18-9F8C29092504}" destId="{CD1D8E30-AFBC-40F8-A5F7-5D6F8B514A86}" srcOrd="25" destOrd="0" presId="urn:microsoft.com/office/officeart/2005/8/layout/list1"/>
    <dgm:cxn modelId="{2D85ADC6-D5BD-4F7C-ABE3-0516444EC265}" type="presParOf" srcId="{8B9735AE-13E8-4E79-8B18-9F8C29092504}" destId="{9175F603-7689-4D94-ABCA-6B569325A19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A21894-7AC2-46A0-8707-82F320EB1068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08F2C-17AA-4D71-8D95-700C0CB93B0B}">
      <dgm:prSet phldrT="[Text]"/>
      <dgm:spPr/>
      <dgm:t>
        <a:bodyPr/>
        <a:lstStyle/>
        <a:p>
          <a:r>
            <a:rPr lang="en-US" dirty="0" err="1" smtClean="0"/>
            <a:t>Levantameto</a:t>
          </a:r>
          <a:r>
            <a:rPr lang="en-US" dirty="0" smtClean="0"/>
            <a:t> de </a:t>
          </a:r>
          <a:r>
            <a:rPr lang="en-US" dirty="0" err="1" smtClean="0"/>
            <a:t>requisitos</a:t>
          </a:r>
          <a:endParaRPr lang="en-US" dirty="0"/>
        </a:p>
      </dgm:t>
    </dgm:pt>
    <dgm:pt modelId="{6A0209E4-7584-49E9-8C40-289BB07F0C26}" type="parTrans" cxnId="{8B9CC3E9-80BD-47CC-85C9-E981A4D60DE9}">
      <dgm:prSet/>
      <dgm:spPr/>
      <dgm:t>
        <a:bodyPr/>
        <a:lstStyle/>
        <a:p>
          <a:endParaRPr lang="en-US"/>
        </a:p>
      </dgm:t>
    </dgm:pt>
    <dgm:pt modelId="{DA5EAE20-469D-48A8-A420-1F0FB3F4404A}" type="sibTrans" cxnId="{8B9CC3E9-80BD-47CC-85C9-E981A4D60DE9}">
      <dgm:prSet/>
      <dgm:spPr/>
      <dgm:t>
        <a:bodyPr/>
        <a:lstStyle/>
        <a:p>
          <a:endParaRPr lang="en-US"/>
        </a:p>
      </dgm:t>
    </dgm:pt>
    <dgm:pt modelId="{A5C31740-3202-4863-8BBF-8D3335AA7D8B}">
      <dgm:prSet phldrT="[Text]"/>
      <dgm:spPr/>
      <dgm:t>
        <a:bodyPr/>
        <a:lstStyle/>
        <a:p>
          <a:r>
            <a:rPr lang="en-US" dirty="0" err="1" smtClean="0"/>
            <a:t>Desenvolvimento</a:t>
          </a:r>
          <a:endParaRPr lang="en-US" dirty="0"/>
        </a:p>
      </dgm:t>
    </dgm:pt>
    <dgm:pt modelId="{1ADD00C5-C5DB-41E8-A854-F294CFD77C2D}" type="parTrans" cxnId="{220149BB-41E8-405F-822A-59D85670BA51}">
      <dgm:prSet/>
      <dgm:spPr/>
      <dgm:t>
        <a:bodyPr/>
        <a:lstStyle/>
        <a:p>
          <a:endParaRPr lang="en-US"/>
        </a:p>
      </dgm:t>
    </dgm:pt>
    <dgm:pt modelId="{E341D507-47CD-42E3-82B2-65EE91198998}" type="sibTrans" cxnId="{220149BB-41E8-405F-822A-59D85670BA51}">
      <dgm:prSet/>
      <dgm:spPr/>
      <dgm:t>
        <a:bodyPr/>
        <a:lstStyle/>
        <a:p>
          <a:endParaRPr lang="en-US"/>
        </a:p>
      </dgm:t>
    </dgm:pt>
    <dgm:pt modelId="{E6EC40C5-01FB-4FB0-9071-F128DE636F7F}" type="pres">
      <dgm:prSet presAssocID="{DFA21894-7AC2-46A0-8707-82F320EB106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1D9BF6C-E1F7-4C3B-8C88-5D171825132D}" type="pres">
      <dgm:prSet presAssocID="{DFA21894-7AC2-46A0-8707-82F320EB1068}" presName="dot1" presStyleLbl="alignNode1" presStyleIdx="0" presStyleCnt="10" custLinFactX="-74333" custLinFactY="-546579" custLinFactNeighborX="-100000" custLinFactNeighborY="-600000"/>
      <dgm:spPr/>
    </dgm:pt>
    <dgm:pt modelId="{C067D8B7-6BB3-43F6-9722-A52ED3C3D52B}" type="pres">
      <dgm:prSet presAssocID="{DFA21894-7AC2-46A0-8707-82F320EB1068}" presName="dot2" presStyleLbl="alignNode1" presStyleIdx="1" presStyleCnt="10" custLinFactX="-100000" custLinFactY="-600000" custLinFactNeighborX="-181616" custLinFactNeighborY="-687385"/>
      <dgm:spPr/>
    </dgm:pt>
    <dgm:pt modelId="{9666B981-E3CD-4320-9FA1-36CCAA3172F6}" type="pres">
      <dgm:prSet presAssocID="{DFA21894-7AC2-46A0-8707-82F320EB1068}" presName="dot3" presStyleLbl="alignNode1" presStyleIdx="2" presStyleCnt="10" custLinFactX="-175488" custLinFactY="-700000" custLinFactNeighborX="-200000" custLinFactNeighborY="-708079"/>
      <dgm:spPr/>
    </dgm:pt>
    <dgm:pt modelId="{4815F801-D24B-4C5B-AFA9-5884BA3DF76F}" type="pres">
      <dgm:prSet presAssocID="{DFA21894-7AC2-46A0-8707-82F320EB1068}" presName="dotArrow1" presStyleLbl="alignNode1" presStyleIdx="3" presStyleCnt="10" custLinFactX="900000" custLinFactY="580104" custLinFactNeighborX="977439" custLinFactNeighborY="600000"/>
      <dgm:spPr/>
    </dgm:pt>
    <dgm:pt modelId="{F6266811-7125-4CEC-ADA7-009C0CEF0FDC}" type="pres">
      <dgm:prSet presAssocID="{DFA21894-7AC2-46A0-8707-82F320EB1068}" presName="dotArrow2" presStyleLbl="alignNode1" presStyleIdx="4" presStyleCnt="10" custLinFactX="800000" custLinFactY="539873" custLinFactNeighborX="822643" custLinFactNeighborY="600000"/>
      <dgm:spPr/>
    </dgm:pt>
    <dgm:pt modelId="{0F189115-1A68-4A56-BE2E-D76AD9C912B3}" type="pres">
      <dgm:prSet presAssocID="{DFA21894-7AC2-46A0-8707-82F320EB1068}" presName="dotArrow3" presStyleLbl="alignNode1" presStyleIdx="5" presStyleCnt="10" custLinFactX="863451" custLinFactY="593516" custLinFactNeighborX="900000" custLinFactNeighborY="600000"/>
      <dgm:spPr/>
    </dgm:pt>
    <dgm:pt modelId="{D8C74D1B-AC73-40CF-ADB7-3C34E14C6BF1}" type="pres">
      <dgm:prSet presAssocID="{DFA21894-7AC2-46A0-8707-82F320EB1068}" presName="dotArrow4" presStyleLbl="alignNode1" presStyleIdx="6" presStyleCnt="10" custLinFactX="600000" custLinFactY="500000" custLinFactNeighborX="667271" custLinFactNeighborY="519182"/>
      <dgm:spPr/>
    </dgm:pt>
    <dgm:pt modelId="{5A2EBBA3-499F-4248-BCD3-F471B5B93D61}" type="pres">
      <dgm:prSet presAssocID="{DFA21894-7AC2-46A0-8707-82F320EB1068}" presName="dotArrow5" presStyleLbl="alignNode1" presStyleIdx="7" presStyleCnt="10" custLinFactX="782413" custLinFactY="405194" custLinFactNeighborX="800000" custLinFactNeighborY="500000"/>
      <dgm:spPr/>
    </dgm:pt>
    <dgm:pt modelId="{B3513094-91BA-453C-A613-3FF17F9E087F}" type="pres">
      <dgm:prSet presAssocID="{DFA21894-7AC2-46A0-8707-82F320EB1068}" presName="dotArrow6" presStyleLbl="alignNode1" presStyleIdx="8" presStyleCnt="10" custLinFactX="800000" custLinFactY="432015" custLinFactNeighborX="809234" custLinFactNeighborY="500000"/>
      <dgm:spPr/>
      <dgm:t>
        <a:bodyPr/>
        <a:lstStyle/>
        <a:p>
          <a:endParaRPr lang="en-US"/>
        </a:p>
      </dgm:t>
    </dgm:pt>
    <dgm:pt modelId="{E9BED2AE-13EA-4580-A3FF-761F1B0DB44C}" type="pres">
      <dgm:prSet presAssocID="{DFA21894-7AC2-46A0-8707-82F320EB1068}" presName="dotArrow7" presStyleLbl="alignNode1" presStyleIdx="9" presStyleCnt="10" custLinFactX="800000" custLinFactY="283347" custLinFactNeighborX="809233" custLinFactNeighborY="300000"/>
      <dgm:spPr/>
    </dgm:pt>
    <dgm:pt modelId="{480AE7FD-CC8D-4097-BB27-E4E36720CC91}" type="pres">
      <dgm:prSet presAssocID="{FFB08F2C-17AA-4D71-8D95-700C0CB93B0B}" presName="parTx1" presStyleLbl="node1" presStyleIdx="0" presStyleCnt="2" custLinFactY="-146547" custLinFactNeighborX="-98861" custLinFactNeighborY="-200000"/>
      <dgm:spPr/>
      <dgm:t>
        <a:bodyPr/>
        <a:lstStyle/>
        <a:p>
          <a:endParaRPr lang="en-US"/>
        </a:p>
      </dgm:t>
    </dgm:pt>
    <dgm:pt modelId="{AA0DB872-E793-4264-826D-4DF59D0A4FD1}" type="pres">
      <dgm:prSet presAssocID="{DA5EAE20-469D-48A8-A420-1F0FB3F4404A}" presName="picture1" presStyleCnt="0"/>
      <dgm:spPr/>
    </dgm:pt>
    <dgm:pt modelId="{8C660B9E-6752-4FA2-ABF6-3B483DDC76FA}" type="pres">
      <dgm:prSet presAssocID="{DA5EAE20-469D-48A8-A420-1F0FB3F4404A}" presName="imageRepeatNode" presStyleLbl="fgImgPlace1" presStyleIdx="0" presStyleCnt="2" custLinFactX="-100000" custLinFactY="-89768" custLinFactNeighborX="-129690" custLinFactNeighborY="-100000"/>
      <dgm:spPr/>
      <dgm:t>
        <a:bodyPr/>
        <a:lstStyle/>
        <a:p>
          <a:endParaRPr lang="en-US"/>
        </a:p>
      </dgm:t>
    </dgm:pt>
    <dgm:pt modelId="{CF314677-77E9-494A-8932-58E363E4F04C}" type="pres">
      <dgm:prSet presAssocID="{A5C31740-3202-4863-8BBF-8D3335AA7D8B}" presName="parTx2" presStyleLbl="node1" presStyleIdx="1" presStyleCnt="2" custLinFactY="-32128" custLinFactNeighborX="12435" custLinFactNeighborY="-100000"/>
      <dgm:spPr/>
      <dgm:t>
        <a:bodyPr/>
        <a:lstStyle/>
        <a:p>
          <a:endParaRPr lang="en-US"/>
        </a:p>
      </dgm:t>
    </dgm:pt>
    <dgm:pt modelId="{0A1795AC-4072-44B3-8350-C02F241B128C}" type="pres">
      <dgm:prSet presAssocID="{E341D507-47CD-42E3-82B2-65EE91198998}" presName="picture2" presStyleCnt="0"/>
      <dgm:spPr/>
    </dgm:pt>
    <dgm:pt modelId="{E86AB06C-60CD-49CA-89EE-F0EB598F0766}" type="pres">
      <dgm:prSet presAssocID="{E341D507-47CD-42E3-82B2-65EE91198998}" presName="imageRepeatNode" presStyleLbl="fgImgPlace1" presStyleIdx="1" presStyleCnt="2" custLinFactNeighborX="28833" custLinFactNeighborY="-67056"/>
      <dgm:spPr/>
      <dgm:t>
        <a:bodyPr/>
        <a:lstStyle/>
        <a:p>
          <a:endParaRPr lang="en-US"/>
        </a:p>
      </dgm:t>
    </dgm:pt>
  </dgm:ptLst>
  <dgm:cxnLst>
    <dgm:cxn modelId="{8B9CC3E9-80BD-47CC-85C9-E981A4D60DE9}" srcId="{DFA21894-7AC2-46A0-8707-82F320EB1068}" destId="{FFB08F2C-17AA-4D71-8D95-700C0CB93B0B}" srcOrd="0" destOrd="0" parTransId="{6A0209E4-7584-49E9-8C40-289BB07F0C26}" sibTransId="{DA5EAE20-469D-48A8-A420-1F0FB3F4404A}"/>
    <dgm:cxn modelId="{A4641360-26AD-4C7E-94E5-FE15BC8FCC05}" type="presOf" srcId="{DFA21894-7AC2-46A0-8707-82F320EB1068}" destId="{E6EC40C5-01FB-4FB0-9071-F128DE636F7F}" srcOrd="0" destOrd="0" presId="urn:microsoft.com/office/officeart/2008/layout/AscendingPictureAccentProcess"/>
    <dgm:cxn modelId="{04ACE318-610B-4A0F-99C1-0D080F9E5370}" type="presOf" srcId="{FFB08F2C-17AA-4D71-8D95-700C0CB93B0B}" destId="{480AE7FD-CC8D-4097-BB27-E4E36720CC91}" srcOrd="0" destOrd="0" presId="urn:microsoft.com/office/officeart/2008/layout/AscendingPictureAccentProcess"/>
    <dgm:cxn modelId="{0F56BA24-CD16-4486-8B4F-C86FFE5F691C}" type="presOf" srcId="{A5C31740-3202-4863-8BBF-8D3335AA7D8B}" destId="{CF314677-77E9-494A-8932-58E363E4F04C}" srcOrd="0" destOrd="0" presId="urn:microsoft.com/office/officeart/2008/layout/AscendingPictureAccentProcess"/>
    <dgm:cxn modelId="{B156C7F8-1841-4567-8877-8C1DEE73E682}" type="presOf" srcId="{DA5EAE20-469D-48A8-A420-1F0FB3F4404A}" destId="{8C660B9E-6752-4FA2-ABF6-3B483DDC76FA}" srcOrd="0" destOrd="0" presId="urn:microsoft.com/office/officeart/2008/layout/AscendingPictureAccentProcess"/>
    <dgm:cxn modelId="{220149BB-41E8-405F-822A-59D85670BA51}" srcId="{DFA21894-7AC2-46A0-8707-82F320EB1068}" destId="{A5C31740-3202-4863-8BBF-8D3335AA7D8B}" srcOrd="1" destOrd="0" parTransId="{1ADD00C5-C5DB-41E8-A854-F294CFD77C2D}" sibTransId="{E341D507-47CD-42E3-82B2-65EE91198998}"/>
    <dgm:cxn modelId="{52E40154-CA84-40D4-A7AB-4EFB641036F2}" type="presOf" srcId="{E341D507-47CD-42E3-82B2-65EE91198998}" destId="{E86AB06C-60CD-49CA-89EE-F0EB598F0766}" srcOrd="0" destOrd="0" presId="urn:microsoft.com/office/officeart/2008/layout/AscendingPictureAccentProcess"/>
    <dgm:cxn modelId="{5784A269-163A-4063-8006-C9885EB19FA6}" type="presParOf" srcId="{E6EC40C5-01FB-4FB0-9071-F128DE636F7F}" destId="{61D9BF6C-E1F7-4C3B-8C88-5D171825132D}" srcOrd="0" destOrd="0" presId="urn:microsoft.com/office/officeart/2008/layout/AscendingPictureAccentProcess"/>
    <dgm:cxn modelId="{E4773DB2-C620-4379-BFFC-62A8F13F1FD1}" type="presParOf" srcId="{E6EC40C5-01FB-4FB0-9071-F128DE636F7F}" destId="{C067D8B7-6BB3-43F6-9722-A52ED3C3D52B}" srcOrd="1" destOrd="0" presId="urn:microsoft.com/office/officeart/2008/layout/AscendingPictureAccentProcess"/>
    <dgm:cxn modelId="{F55C4097-84F4-4322-9863-CB37DA94D9A2}" type="presParOf" srcId="{E6EC40C5-01FB-4FB0-9071-F128DE636F7F}" destId="{9666B981-E3CD-4320-9FA1-36CCAA3172F6}" srcOrd="2" destOrd="0" presId="urn:microsoft.com/office/officeart/2008/layout/AscendingPictureAccentProcess"/>
    <dgm:cxn modelId="{FE9EF26A-3E25-478C-A86D-9B2DB851BCF3}" type="presParOf" srcId="{E6EC40C5-01FB-4FB0-9071-F128DE636F7F}" destId="{4815F801-D24B-4C5B-AFA9-5884BA3DF76F}" srcOrd="3" destOrd="0" presId="urn:microsoft.com/office/officeart/2008/layout/AscendingPictureAccentProcess"/>
    <dgm:cxn modelId="{D40C6F7B-8D9E-4974-8F56-AC5CCC8080B0}" type="presParOf" srcId="{E6EC40C5-01FB-4FB0-9071-F128DE636F7F}" destId="{F6266811-7125-4CEC-ADA7-009C0CEF0FDC}" srcOrd="4" destOrd="0" presId="urn:microsoft.com/office/officeart/2008/layout/AscendingPictureAccentProcess"/>
    <dgm:cxn modelId="{62B7FC80-6994-461F-B607-20D92DBB3AC4}" type="presParOf" srcId="{E6EC40C5-01FB-4FB0-9071-F128DE636F7F}" destId="{0F189115-1A68-4A56-BE2E-D76AD9C912B3}" srcOrd="5" destOrd="0" presId="urn:microsoft.com/office/officeart/2008/layout/AscendingPictureAccentProcess"/>
    <dgm:cxn modelId="{CF3DA2EA-FEFA-4E2F-AEDE-88912986409A}" type="presParOf" srcId="{E6EC40C5-01FB-4FB0-9071-F128DE636F7F}" destId="{D8C74D1B-AC73-40CF-ADB7-3C34E14C6BF1}" srcOrd="6" destOrd="0" presId="urn:microsoft.com/office/officeart/2008/layout/AscendingPictureAccentProcess"/>
    <dgm:cxn modelId="{E8CD8AC8-3886-40FC-8497-C6ED43BAC0FA}" type="presParOf" srcId="{E6EC40C5-01FB-4FB0-9071-F128DE636F7F}" destId="{5A2EBBA3-499F-4248-BCD3-F471B5B93D61}" srcOrd="7" destOrd="0" presId="urn:microsoft.com/office/officeart/2008/layout/AscendingPictureAccentProcess"/>
    <dgm:cxn modelId="{71E96CEA-9898-4676-BCD8-77DD2FBB194B}" type="presParOf" srcId="{E6EC40C5-01FB-4FB0-9071-F128DE636F7F}" destId="{B3513094-91BA-453C-A613-3FF17F9E087F}" srcOrd="8" destOrd="0" presId="urn:microsoft.com/office/officeart/2008/layout/AscendingPictureAccentProcess"/>
    <dgm:cxn modelId="{1D4643E8-32A9-4984-9D74-5CFE585F11FA}" type="presParOf" srcId="{E6EC40C5-01FB-4FB0-9071-F128DE636F7F}" destId="{E9BED2AE-13EA-4580-A3FF-761F1B0DB44C}" srcOrd="9" destOrd="0" presId="urn:microsoft.com/office/officeart/2008/layout/AscendingPictureAccentProcess"/>
    <dgm:cxn modelId="{1C062DFF-9C6B-4D8F-AA94-CF626D003E82}" type="presParOf" srcId="{E6EC40C5-01FB-4FB0-9071-F128DE636F7F}" destId="{480AE7FD-CC8D-4097-BB27-E4E36720CC91}" srcOrd="10" destOrd="0" presId="urn:microsoft.com/office/officeart/2008/layout/AscendingPictureAccentProcess"/>
    <dgm:cxn modelId="{B14C8391-A0E0-47A4-BC46-F7B1134FD029}" type="presParOf" srcId="{E6EC40C5-01FB-4FB0-9071-F128DE636F7F}" destId="{AA0DB872-E793-4264-826D-4DF59D0A4FD1}" srcOrd="11" destOrd="0" presId="urn:microsoft.com/office/officeart/2008/layout/AscendingPictureAccentProcess"/>
    <dgm:cxn modelId="{D28268E8-46BB-43F0-9E16-6AE2898B24BC}" type="presParOf" srcId="{AA0DB872-E793-4264-826D-4DF59D0A4FD1}" destId="{8C660B9E-6752-4FA2-ABF6-3B483DDC76FA}" srcOrd="0" destOrd="0" presId="urn:microsoft.com/office/officeart/2008/layout/AscendingPictureAccentProcess"/>
    <dgm:cxn modelId="{5DEF1622-C20F-4CED-9DEF-A848F5DF15E7}" type="presParOf" srcId="{E6EC40C5-01FB-4FB0-9071-F128DE636F7F}" destId="{CF314677-77E9-494A-8932-58E363E4F04C}" srcOrd="12" destOrd="0" presId="urn:microsoft.com/office/officeart/2008/layout/AscendingPictureAccentProcess"/>
    <dgm:cxn modelId="{C300C51D-2826-46CD-A9C2-D6EA6097EA8C}" type="presParOf" srcId="{E6EC40C5-01FB-4FB0-9071-F128DE636F7F}" destId="{0A1795AC-4072-44B3-8350-C02F241B128C}" srcOrd="13" destOrd="0" presId="urn:microsoft.com/office/officeart/2008/layout/AscendingPictureAccentProcess"/>
    <dgm:cxn modelId="{E5C2F957-13A5-4F7B-BB21-A0E90C67E521}" type="presParOf" srcId="{0A1795AC-4072-44B3-8350-C02F241B128C}" destId="{E86AB06C-60CD-49CA-89EE-F0EB598F076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C9FAEA-20BA-4A78-A9F8-386E89BBB7D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483DA-6D60-435C-8D7B-B61B94E0B68B}">
      <dgm:prSet phldrT="[Text]"/>
      <dgm:spPr/>
      <dgm:t>
        <a:bodyPr/>
        <a:lstStyle/>
        <a:p>
          <a:r>
            <a:rPr lang="en-US" dirty="0" err="1" smtClean="0"/>
            <a:t>Entrega</a:t>
          </a:r>
          <a:endParaRPr lang="en-US" dirty="0"/>
        </a:p>
      </dgm:t>
    </dgm:pt>
    <dgm:pt modelId="{E839A8E0-538B-4F5F-8DC3-574B00CA00EE}" type="parTrans" cxnId="{FC8CC2B0-8C9B-49D4-A55E-25EE53849D6E}">
      <dgm:prSet/>
      <dgm:spPr/>
      <dgm:t>
        <a:bodyPr/>
        <a:lstStyle/>
        <a:p>
          <a:endParaRPr lang="en-US"/>
        </a:p>
      </dgm:t>
    </dgm:pt>
    <dgm:pt modelId="{45688952-B1FB-45E5-9079-4126C1E19D54}" type="sibTrans" cxnId="{FC8CC2B0-8C9B-49D4-A55E-25EE53849D6E}">
      <dgm:prSet/>
      <dgm:spPr/>
      <dgm:t>
        <a:bodyPr/>
        <a:lstStyle/>
        <a:p>
          <a:endParaRPr lang="en-US"/>
        </a:p>
      </dgm:t>
    </dgm:pt>
    <dgm:pt modelId="{F53170F5-041C-4CDE-B146-59747B035AE4}">
      <dgm:prSet phldrT="[Text]"/>
      <dgm:spPr/>
      <dgm:t>
        <a:bodyPr/>
        <a:lstStyle/>
        <a:p>
          <a:r>
            <a:rPr lang="en-US" dirty="0" err="1" smtClean="0"/>
            <a:t>Testagem</a:t>
          </a:r>
          <a:endParaRPr lang="en-US" dirty="0"/>
        </a:p>
      </dgm:t>
    </dgm:pt>
    <dgm:pt modelId="{360DA4A0-8647-4F56-BCBD-84E8603E6F54}" type="parTrans" cxnId="{61D9E635-B405-4CF4-93BA-7C98DA1A6D31}">
      <dgm:prSet/>
      <dgm:spPr/>
      <dgm:t>
        <a:bodyPr/>
        <a:lstStyle/>
        <a:p>
          <a:endParaRPr lang="en-US"/>
        </a:p>
      </dgm:t>
    </dgm:pt>
    <dgm:pt modelId="{03032473-6A27-4913-AD48-71D4DBBE297C}" type="sibTrans" cxnId="{61D9E635-B405-4CF4-93BA-7C98DA1A6D31}">
      <dgm:prSet/>
      <dgm:spPr/>
      <dgm:t>
        <a:bodyPr/>
        <a:lstStyle/>
        <a:p>
          <a:endParaRPr lang="en-US"/>
        </a:p>
      </dgm:t>
    </dgm:pt>
    <dgm:pt modelId="{8500F135-2580-41B2-91C0-31A665CE63A4}" type="pres">
      <dgm:prSet presAssocID="{15C9FAEA-20BA-4A78-A9F8-386E89BBB7D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C02DA81-DDFB-4A8C-BA6B-6375351295EC}" type="pres">
      <dgm:prSet presAssocID="{15C9FAEA-20BA-4A78-A9F8-386E89BBB7DF}" presName="dot1" presStyleLbl="alignNode1" presStyleIdx="0" presStyleCnt="10" custLinFactX="-100000" custLinFactNeighborX="-164738" custLinFactNeighborY="-83942"/>
      <dgm:spPr/>
    </dgm:pt>
    <dgm:pt modelId="{EE06BBD5-FB58-48FD-B698-FE3F215B6EB3}" type="pres">
      <dgm:prSet presAssocID="{15C9FAEA-20BA-4A78-A9F8-386E89BBB7DF}" presName="dot2" presStyleLbl="alignNode1" presStyleIdx="1" presStyleCnt="10" custLinFactX="-116394" custLinFactNeighborX="-200000" custLinFactNeighborY="-34575"/>
      <dgm:spPr/>
    </dgm:pt>
    <dgm:pt modelId="{B8C26326-148F-4520-AD1A-CF975FC74737}" type="pres">
      <dgm:prSet presAssocID="{15C9FAEA-20BA-4A78-A9F8-386E89BBB7DF}" presName="dot3" presStyleLbl="alignNode1" presStyleIdx="2" presStyleCnt="10" custLinFactX="-100000" custLinFactNeighborX="-184110" custLinFactNeighborY="6457"/>
      <dgm:spPr/>
    </dgm:pt>
    <dgm:pt modelId="{4C35927C-CFEF-4B8A-B4F4-0F4875E2A870}" type="pres">
      <dgm:prSet presAssocID="{15C9FAEA-20BA-4A78-A9F8-386E89BBB7DF}" presName="dotArrow1" presStyleLbl="alignNode1" presStyleIdx="3" presStyleCnt="10" custLinFactY="588093" custLinFactNeighborX="25828" custLinFactNeighborY="600000"/>
      <dgm:spPr/>
    </dgm:pt>
    <dgm:pt modelId="{0D583FEC-E6D4-4D10-A1FD-5682CDDBF12A}" type="pres">
      <dgm:prSet presAssocID="{15C9FAEA-20BA-4A78-A9F8-386E89BBB7DF}" presName="dotArrow2" presStyleLbl="alignNode1" presStyleIdx="4" presStyleCnt="10" custLinFactX="-200000" custLinFactY="700000" custLinFactNeighborX="-226164" custLinFactNeighborY="778659"/>
      <dgm:spPr/>
    </dgm:pt>
    <dgm:pt modelId="{8DB2291B-854E-4437-9148-7D891389FFA6}" type="pres">
      <dgm:prSet presAssocID="{15C9FAEA-20BA-4A78-A9F8-386E89BBB7DF}" presName="dotArrow3" presStyleLbl="alignNode1" presStyleIdx="5" presStyleCnt="10" custLinFactY="643061" custLinFactNeighborX="-96856" custLinFactNeighborY="700000"/>
      <dgm:spPr/>
    </dgm:pt>
    <dgm:pt modelId="{33039758-8E63-4318-8E8F-BFBFCF3AA936}" type="pres">
      <dgm:prSet presAssocID="{15C9FAEA-20BA-4A78-A9F8-386E89BBB7DF}" presName="dotArrow4" presStyleLbl="alignNode1" presStyleIdx="6" presStyleCnt="10" custLinFactY="600000" custLinFactNeighborX="-58114" custLinFactNeighborY="691405"/>
      <dgm:spPr/>
    </dgm:pt>
    <dgm:pt modelId="{A2503229-17D0-4FCE-9FBF-FD4B1AE40011}" type="pres">
      <dgm:prSet presAssocID="{15C9FAEA-20BA-4A78-A9F8-386E89BBB7DF}" presName="dotArrow5" presStyleLbl="alignNode1" presStyleIdx="7" presStyleCnt="10" custLinFactY="600000" custLinFactNeighborX="-38742" custLinFactNeighborY="659120"/>
      <dgm:spPr/>
    </dgm:pt>
    <dgm:pt modelId="{3B3EC47E-4EFC-412E-A052-4A83366A25A1}" type="pres">
      <dgm:prSet presAssocID="{15C9FAEA-20BA-4A78-A9F8-386E89BBB7DF}" presName="dotArrow6" presStyleLbl="alignNode1" presStyleIdx="8" presStyleCnt="10" custLinFactX="-174508" custLinFactY="600000" custLinFactNeighborX="-200000" custLinFactNeighborY="613921"/>
      <dgm:spPr/>
    </dgm:pt>
    <dgm:pt modelId="{5A856DAA-74BE-4D5B-B393-F687CDB9B141}" type="pres">
      <dgm:prSet presAssocID="{15C9FAEA-20BA-4A78-A9F8-386E89BBB7DF}" presName="dotArrow7" presStyleLbl="alignNode1" presStyleIdx="9" presStyleCnt="10" custLinFactX="195456" custLinFactY="581637" custLinFactNeighborX="200000" custLinFactNeighborY="600000"/>
      <dgm:spPr/>
    </dgm:pt>
    <dgm:pt modelId="{A481D1AB-A1B2-4B12-AA0A-103E29DD60C1}" type="pres">
      <dgm:prSet presAssocID="{45E483DA-6D60-435C-8D7B-B61B94E0B68B}" presName="parTx1" presStyleLbl="node1" presStyleIdx="0" presStyleCnt="2" custLinFactNeighborX="-61373" custLinFactNeighborY="-32368"/>
      <dgm:spPr/>
      <dgm:t>
        <a:bodyPr/>
        <a:lstStyle/>
        <a:p>
          <a:endParaRPr lang="en-US"/>
        </a:p>
      </dgm:t>
    </dgm:pt>
    <dgm:pt modelId="{0DC8CE1D-B36B-4AF1-8D44-78309DD39E94}" type="pres">
      <dgm:prSet presAssocID="{45688952-B1FB-45E5-9079-4126C1E19D54}" presName="picture1" presStyleCnt="0"/>
      <dgm:spPr/>
    </dgm:pt>
    <dgm:pt modelId="{E3F94A5C-DC75-4916-92DD-53766C259D85}" type="pres">
      <dgm:prSet presAssocID="{45688952-B1FB-45E5-9079-4126C1E19D54}" presName="imageRepeatNode" presStyleLbl="fgImgPlace1" presStyleIdx="0" presStyleCnt="2" custLinFactX="-100000" custLinFactNeighborX="-112047" custLinFactNeighborY="-10332"/>
      <dgm:spPr/>
      <dgm:t>
        <a:bodyPr/>
        <a:lstStyle/>
        <a:p>
          <a:endParaRPr lang="en-US"/>
        </a:p>
      </dgm:t>
    </dgm:pt>
    <dgm:pt modelId="{D3045C37-A54C-42C1-980D-4A85C03B5D81}" type="pres">
      <dgm:prSet presAssocID="{F53170F5-041C-4CDE-B146-59747B035AE4}" presName="parTx2" presStyleLbl="node1" presStyleIdx="1" presStyleCnt="2" custLinFactY="57466" custLinFactNeighborX="27502" custLinFactNeighborY="100000"/>
      <dgm:spPr/>
      <dgm:t>
        <a:bodyPr/>
        <a:lstStyle/>
        <a:p>
          <a:endParaRPr lang="en-US"/>
        </a:p>
      </dgm:t>
    </dgm:pt>
    <dgm:pt modelId="{E2A5948E-DC5E-40F2-9A5E-D3E76379E9C0}" type="pres">
      <dgm:prSet presAssocID="{03032473-6A27-4913-AD48-71D4DBBE297C}" presName="picture2" presStyleCnt="0"/>
      <dgm:spPr/>
    </dgm:pt>
    <dgm:pt modelId="{4E7A0517-6A5D-438C-85B4-6E34C9E7BD51}" type="pres">
      <dgm:prSet presAssocID="{03032473-6A27-4913-AD48-71D4DBBE297C}" presName="imageRepeatNode" presStyleLbl="fgImgPlace1" presStyleIdx="1" presStyleCnt="2" custScaleX="79113" custScaleY="81800" custLinFactY="582" custLinFactNeighborX="63515" custLinFactNeighborY="100000"/>
      <dgm:spPr/>
      <dgm:t>
        <a:bodyPr/>
        <a:lstStyle/>
        <a:p>
          <a:endParaRPr lang="en-US"/>
        </a:p>
      </dgm:t>
    </dgm:pt>
  </dgm:ptLst>
  <dgm:cxnLst>
    <dgm:cxn modelId="{FC8CC2B0-8C9B-49D4-A55E-25EE53849D6E}" srcId="{15C9FAEA-20BA-4A78-A9F8-386E89BBB7DF}" destId="{45E483DA-6D60-435C-8D7B-B61B94E0B68B}" srcOrd="0" destOrd="0" parTransId="{E839A8E0-538B-4F5F-8DC3-574B00CA00EE}" sibTransId="{45688952-B1FB-45E5-9079-4126C1E19D54}"/>
    <dgm:cxn modelId="{F201B8A0-2562-410E-A605-23F02A0EE886}" type="presOf" srcId="{45688952-B1FB-45E5-9079-4126C1E19D54}" destId="{E3F94A5C-DC75-4916-92DD-53766C259D85}" srcOrd="0" destOrd="0" presId="urn:microsoft.com/office/officeart/2008/layout/AscendingPictureAccentProcess"/>
    <dgm:cxn modelId="{9A01C62E-9174-4A87-AAFD-4D92943F6006}" type="presOf" srcId="{15C9FAEA-20BA-4A78-A9F8-386E89BBB7DF}" destId="{8500F135-2580-41B2-91C0-31A665CE63A4}" srcOrd="0" destOrd="0" presId="urn:microsoft.com/office/officeart/2008/layout/AscendingPictureAccentProcess"/>
    <dgm:cxn modelId="{7E5418E5-63A2-4A65-92BA-FADA5E33E013}" type="presOf" srcId="{F53170F5-041C-4CDE-B146-59747B035AE4}" destId="{D3045C37-A54C-42C1-980D-4A85C03B5D81}" srcOrd="0" destOrd="0" presId="urn:microsoft.com/office/officeart/2008/layout/AscendingPictureAccentProcess"/>
    <dgm:cxn modelId="{61D9E635-B405-4CF4-93BA-7C98DA1A6D31}" srcId="{15C9FAEA-20BA-4A78-A9F8-386E89BBB7DF}" destId="{F53170F5-041C-4CDE-B146-59747B035AE4}" srcOrd="1" destOrd="0" parTransId="{360DA4A0-8647-4F56-BCBD-84E8603E6F54}" sibTransId="{03032473-6A27-4913-AD48-71D4DBBE297C}"/>
    <dgm:cxn modelId="{30FA62D5-0046-45E2-BD98-7238125F1E01}" type="presOf" srcId="{03032473-6A27-4913-AD48-71D4DBBE297C}" destId="{4E7A0517-6A5D-438C-85B4-6E34C9E7BD51}" srcOrd="0" destOrd="0" presId="urn:microsoft.com/office/officeart/2008/layout/AscendingPictureAccentProcess"/>
    <dgm:cxn modelId="{1D6B170A-88F5-482B-8280-3FA8055A0FD6}" type="presOf" srcId="{45E483DA-6D60-435C-8D7B-B61B94E0B68B}" destId="{A481D1AB-A1B2-4B12-AA0A-103E29DD60C1}" srcOrd="0" destOrd="0" presId="urn:microsoft.com/office/officeart/2008/layout/AscendingPictureAccentProcess"/>
    <dgm:cxn modelId="{65B40120-093A-45A9-9DBA-5775F341CFB3}" type="presParOf" srcId="{8500F135-2580-41B2-91C0-31A665CE63A4}" destId="{FC02DA81-DDFB-4A8C-BA6B-6375351295EC}" srcOrd="0" destOrd="0" presId="urn:microsoft.com/office/officeart/2008/layout/AscendingPictureAccentProcess"/>
    <dgm:cxn modelId="{0865917D-11EC-46A5-BBC7-62D3485814CC}" type="presParOf" srcId="{8500F135-2580-41B2-91C0-31A665CE63A4}" destId="{EE06BBD5-FB58-48FD-B698-FE3F215B6EB3}" srcOrd="1" destOrd="0" presId="urn:microsoft.com/office/officeart/2008/layout/AscendingPictureAccentProcess"/>
    <dgm:cxn modelId="{C09B3AD9-664A-4D31-84D7-489ACCCCB53E}" type="presParOf" srcId="{8500F135-2580-41B2-91C0-31A665CE63A4}" destId="{B8C26326-148F-4520-AD1A-CF975FC74737}" srcOrd="2" destOrd="0" presId="urn:microsoft.com/office/officeart/2008/layout/AscendingPictureAccentProcess"/>
    <dgm:cxn modelId="{A1467ADD-8AF9-4739-9FFD-8D4455A0F891}" type="presParOf" srcId="{8500F135-2580-41B2-91C0-31A665CE63A4}" destId="{4C35927C-CFEF-4B8A-B4F4-0F4875E2A870}" srcOrd="3" destOrd="0" presId="urn:microsoft.com/office/officeart/2008/layout/AscendingPictureAccentProcess"/>
    <dgm:cxn modelId="{791BB0D2-AA25-438A-986A-E2892BC9D6A7}" type="presParOf" srcId="{8500F135-2580-41B2-91C0-31A665CE63A4}" destId="{0D583FEC-E6D4-4D10-A1FD-5682CDDBF12A}" srcOrd="4" destOrd="0" presId="urn:microsoft.com/office/officeart/2008/layout/AscendingPictureAccentProcess"/>
    <dgm:cxn modelId="{EABF17CA-BD08-48CE-915C-3EA891E4E8D8}" type="presParOf" srcId="{8500F135-2580-41B2-91C0-31A665CE63A4}" destId="{8DB2291B-854E-4437-9148-7D891389FFA6}" srcOrd="5" destOrd="0" presId="urn:microsoft.com/office/officeart/2008/layout/AscendingPictureAccentProcess"/>
    <dgm:cxn modelId="{B3D5D23C-5FF6-4584-8BF6-C543CAC59D11}" type="presParOf" srcId="{8500F135-2580-41B2-91C0-31A665CE63A4}" destId="{33039758-8E63-4318-8E8F-BFBFCF3AA936}" srcOrd="6" destOrd="0" presId="urn:microsoft.com/office/officeart/2008/layout/AscendingPictureAccentProcess"/>
    <dgm:cxn modelId="{5E6AC302-C29A-4506-8C4C-36EBBC0D4872}" type="presParOf" srcId="{8500F135-2580-41B2-91C0-31A665CE63A4}" destId="{A2503229-17D0-4FCE-9FBF-FD4B1AE40011}" srcOrd="7" destOrd="0" presId="urn:microsoft.com/office/officeart/2008/layout/AscendingPictureAccentProcess"/>
    <dgm:cxn modelId="{50A688A1-0F4A-4473-A6DB-C52F7EAC682C}" type="presParOf" srcId="{8500F135-2580-41B2-91C0-31A665CE63A4}" destId="{3B3EC47E-4EFC-412E-A052-4A83366A25A1}" srcOrd="8" destOrd="0" presId="urn:microsoft.com/office/officeart/2008/layout/AscendingPictureAccentProcess"/>
    <dgm:cxn modelId="{56FBB5CF-0260-4147-A663-BB466F2EE232}" type="presParOf" srcId="{8500F135-2580-41B2-91C0-31A665CE63A4}" destId="{5A856DAA-74BE-4D5B-B393-F687CDB9B141}" srcOrd="9" destOrd="0" presId="urn:microsoft.com/office/officeart/2008/layout/AscendingPictureAccentProcess"/>
    <dgm:cxn modelId="{8863AE53-8A85-41D1-A455-43E05FA0F27D}" type="presParOf" srcId="{8500F135-2580-41B2-91C0-31A665CE63A4}" destId="{A481D1AB-A1B2-4B12-AA0A-103E29DD60C1}" srcOrd="10" destOrd="0" presId="urn:microsoft.com/office/officeart/2008/layout/AscendingPictureAccentProcess"/>
    <dgm:cxn modelId="{535EA022-9C69-41D0-9B45-5F7DCE5DD708}" type="presParOf" srcId="{8500F135-2580-41B2-91C0-31A665CE63A4}" destId="{0DC8CE1D-B36B-4AF1-8D44-78309DD39E94}" srcOrd="11" destOrd="0" presId="urn:microsoft.com/office/officeart/2008/layout/AscendingPictureAccentProcess"/>
    <dgm:cxn modelId="{A8F2DF7C-8C24-48CA-AD15-C238D2479F65}" type="presParOf" srcId="{0DC8CE1D-B36B-4AF1-8D44-78309DD39E94}" destId="{E3F94A5C-DC75-4916-92DD-53766C259D85}" srcOrd="0" destOrd="0" presId="urn:microsoft.com/office/officeart/2008/layout/AscendingPictureAccentProcess"/>
    <dgm:cxn modelId="{FD84E42A-B4E2-4B12-BB22-9F5DE83F137E}" type="presParOf" srcId="{8500F135-2580-41B2-91C0-31A665CE63A4}" destId="{D3045C37-A54C-42C1-980D-4A85C03B5D81}" srcOrd="12" destOrd="0" presId="urn:microsoft.com/office/officeart/2008/layout/AscendingPictureAccentProcess"/>
    <dgm:cxn modelId="{564FFE91-0B87-4481-A253-7DA00D8C26FA}" type="presParOf" srcId="{8500F135-2580-41B2-91C0-31A665CE63A4}" destId="{E2A5948E-DC5E-40F2-9A5E-D3E76379E9C0}" srcOrd="13" destOrd="0" presId="urn:microsoft.com/office/officeart/2008/layout/AscendingPictureAccentProcess"/>
    <dgm:cxn modelId="{77531294-3539-40EF-A3F2-6717679039ED}" type="presParOf" srcId="{E2A5948E-DC5E-40F2-9A5E-D3E76379E9C0}" destId="{4E7A0517-6A5D-438C-85B4-6E34C9E7BD5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/>
      <dgm:t>
        <a:bodyPr/>
        <a:lstStyle/>
        <a:p>
          <a:r>
            <a:rPr lang="pt-PT" dirty="0"/>
            <a:t>Manuntenção</a:t>
          </a:r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C6E44E0A-9C2B-4F28-A1E8-53D460EDE2DD}" type="asst">
      <dgm:prSet phldrT="[Text]"/>
      <dgm:spPr/>
      <dgm:t>
        <a:bodyPr/>
        <a:lstStyle/>
        <a:p>
          <a:r>
            <a:rPr lang="pt-PT" dirty="0"/>
            <a:t>Ralatórios</a:t>
          </a:r>
        </a:p>
      </dgm:t>
    </dgm:pt>
    <dgm:pt modelId="{1AF9775A-811F-496D-AFAE-5D1B23672860}" type="parTrans" cxnId="{A0DD078D-2E2D-43D1-B601-F284A9CF2D06}">
      <dgm:prSet/>
      <dgm:spPr/>
      <dgm:t>
        <a:bodyPr/>
        <a:lstStyle/>
        <a:p>
          <a:endParaRPr lang="en-US"/>
        </a:p>
      </dgm:t>
    </dgm:pt>
    <dgm:pt modelId="{0102D63C-1F28-4002-8EBC-91A967BC4670}" type="sibTrans" cxnId="{A0DD078D-2E2D-43D1-B601-F284A9CF2D06}">
      <dgm:prSet/>
      <dgm:spPr/>
      <dgm:t>
        <a:bodyPr/>
        <a:lstStyle/>
        <a:p>
          <a:endParaRPr lang="en-US"/>
        </a:p>
      </dgm:t>
    </dgm:pt>
    <dgm:pt modelId="{7C2A4D00-5390-4572-9131-57CE69FC82B2}" type="asst">
      <dgm:prSet phldrT="[Text]"/>
      <dgm:spPr/>
      <dgm:t>
        <a:bodyPr/>
        <a:lstStyle/>
        <a:p>
          <a:r>
            <a:rPr lang="en-US" dirty="0" err="1" smtClean="0"/>
            <a:t>Plataforma</a:t>
          </a:r>
          <a:r>
            <a:rPr lang="en-US" dirty="0" smtClean="0"/>
            <a:t> APE</a:t>
          </a:r>
          <a:endParaRPr lang="pt-PT" dirty="0"/>
        </a:p>
      </dgm:t>
    </dgm:pt>
    <dgm:pt modelId="{A300B4C7-F73B-4706-B180-56A806A75DE4}" type="parTrans" cxnId="{FD9CA1E8-3485-489F-8CB9-883E19881665}">
      <dgm:prSet/>
      <dgm:spPr/>
      <dgm:t>
        <a:bodyPr/>
        <a:lstStyle/>
        <a:p>
          <a:endParaRPr lang="en-US"/>
        </a:p>
      </dgm:t>
    </dgm:pt>
    <dgm:pt modelId="{867F8AFE-6E6D-4B59-B2AD-946AB7AA93F3}" type="sibTrans" cxnId="{FD9CA1E8-3485-489F-8CB9-883E19881665}">
      <dgm:prSet/>
      <dgm:spPr/>
      <dgm:t>
        <a:bodyPr/>
        <a:lstStyle/>
        <a:p>
          <a:endParaRPr lang="en-US"/>
        </a:p>
      </dgm:t>
    </dgm:pt>
    <dgm:pt modelId="{E32CB563-5E25-497A-AE01-25C746467657}" type="asst">
      <dgm:prSet phldrT="[Text]"/>
      <dgm:spPr/>
      <dgm:t>
        <a:bodyPr/>
        <a:lstStyle/>
        <a:p>
          <a:r>
            <a:rPr lang="pt-PT" dirty="0" smtClean="0"/>
            <a:t>Gestão da caderneta</a:t>
          </a:r>
          <a:endParaRPr lang="pt-PT" dirty="0"/>
        </a:p>
      </dgm:t>
    </dgm:pt>
    <dgm:pt modelId="{6C547D74-2AC1-47F1-AE92-4FABA47BCF92}" type="parTrans" cxnId="{66219CB0-8952-45F0-ABEC-A8A9BE2B81FC}">
      <dgm:prSet/>
      <dgm:spPr/>
      <dgm:t>
        <a:bodyPr/>
        <a:lstStyle/>
        <a:p>
          <a:endParaRPr lang="en-US"/>
        </a:p>
      </dgm:t>
    </dgm:pt>
    <dgm:pt modelId="{C033660E-453E-4186-801F-6635AFA8A378}" type="sibTrans" cxnId="{66219CB0-8952-45F0-ABEC-A8A9BE2B81FC}">
      <dgm:prSet/>
      <dgm:spPr/>
      <dgm:t>
        <a:bodyPr/>
        <a:lstStyle/>
        <a:p>
          <a:endParaRPr lang="en-US"/>
        </a:p>
      </dgm:t>
    </dgm:pt>
    <dgm:pt modelId="{099AB24A-34BE-438E-A82B-AA6D96E7AC2B}" type="asst">
      <dgm:prSet phldrT="[Text]"/>
      <dgm:spPr/>
      <dgm:t>
        <a:bodyPr/>
        <a:lstStyle/>
        <a:p>
          <a:r>
            <a:rPr lang="pt-PT" dirty="0" smtClean="0"/>
            <a:t>Controlo</a:t>
          </a:r>
          <a:endParaRPr lang="pt-PT" dirty="0"/>
        </a:p>
      </dgm:t>
    </dgm:pt>
    <dgm:pt modelId="{BDA6C07C-C6F7-46AB-AC8C-F714A36CEA26}" type="parTrans" cxnId="{371F8880-6FF7-4740-B922-DB917FA167E8}">
      <dgm:prSet/>
      <dgm:spPr/>
      <dgm:t>
        <a:bodyPr/>
        <a:lstStyle/>
        <a:p>
          <a:endParaRPr lang="en-US"/>
        </a:p>
      </dgm:t>
    </dgm:pt>
    <dgm:pt modelId="{4B36C3E8-2835-4C38-AC4B-2BCEA6B08585}" type="sibTrans" cxnId="{371F8880-6FF7-4740-B922-DB917FA167E8}">
      <dgm:prSet/>
      <dgm:spPr/>
      <dgm:t>
        <a:bodyPr/>
        <a:lstStyle/>
        <a:p>
          <a:endParaRPr lang="en-US"/>
        </a:p>
      </dgm:t>
    </dgm:pt>
    <dgm:pt modelId="{32D2165F-1662-40C9-8FAB-E28EF635D8F7}">
      <dgm:prSet phldrT="[Text]"/>
      <dgm:spPr/>
      <dgm:t>
        <a:bodyPr/>
        <a:lstStyle/>
        <a:p>
          <a:r>
            <a:rPr lang="pt-PT" dirty="0"/>
            <a:t>Integração com bancos</a:t>
          </a:r>
        </a:p>
      </dgm:t>
    </dgm:pt>
    <dgm:pt modelId="{DE969159-830E-4B5C-8043-90743C36170C}" type="parTrans" cxnId="{D58D521B-B84C-414B-B0D6-07009099BDC1}">
      <dgm:prSet/>
      <dgm:spPr/>
      <dgm:t>
        <a:bodyPr/>
        <a:lstStyle/>
        <a:p>
          <a:endParaRPr lang="en-US"/>
        </a:p>
      </dgm:t>
    </dgm:pt>
    <dgm:pt modelId="{90B6E137-3821-46B4-AA59-F780C0171B5B}" type="sibTrans" cxnId="{D58D521B-B84C-414B-B0D6-07009099BDC1}">
      <dgm:prSet/>
      <dgm:spPr/>
      <dgm:t>
        <a:bodyPr/>
        <a:lstStyle/>
        <a:p>
          <a:endParaRPr lang="en-US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8E470CAF-013A-4644-B333-5DB3A679820E}" type="pres">
      <dgm:prSet presAssocID="{DE969159-830E-4B5C-8043-90743C36170C}" presName="Name37" presStyleLbl="parChTrans1D2" presStyleIdx="0" presStyleCnt="6"/>
      <dgm:spPr/>
      <dgm:t>
        <a:bodyPr/>
        <a:lstStyle/>
        <a:p>
          <a:endParaRPr lang="en-US"/>
        </a:p>
      </dgm:t>
    </dgm:pt>
    <dgm:pt modelId="{37C29AF2-6430-47F3-8B54-E49E16B5ED11}" type="pres">
      <dgm:prSet presAssocID="{32D2165F-1662-40C9-8FAB-E28EF635D8F7}" presName="hierRoot2" presStyleCnt="0">
        <dgm:presLayoutVars>
          <dgm:hierBranch val="init"/>
        </dgm:presLayoutVars>
      </dgm:prSet>
      <dgm:spPr/>
    </dgm:pt>
    <dgm:pt modelId="{6657E18A-BA04-42DF-A41D-6C87B8837543}" type="pres">
      <dgm:prSet presAssocID="{32D2165F-1662-40C9-8FAB-E28EF635D8F7}" presName="rootComposite" presStyleCnt="0"/>
      <dgm:spPr/>
    </dgm:pt>
    <dgm:pt modelId="{720D24F7-5199-467A-860E-8F872F74CCA6}" type="pres">
      <dgm:prSet presAssocID="{32D2165F-1662-40C9-8FAB-E28EF635D8F7}" presName="rootText" presStyleLbl="node2" presStyleIdx="0" presStyleCnt="1" custScaleX="238006" custLinFactX="46220" custLinFactNeighborX="100000" custLinFactNeighborY="-52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F16860-17E9-40AD-B076-A8A204E9C84A}" type="pres">
      <dgm:prSet presAssocID="{32D2165F-1662-40C9-8FAB-E28EF635D8F7}" presName="rootConnector" presStyleLbl="node2" presStyleIdx="0" presStyleCnt="1"/>
      <dgm:spPr/>
      <dgm:t>
        <a:bodyPr/>
        <a:lstStyle/>
        <a:p>
          <a:endParaRPr lang="en-US"/>
        </a:p>
      </dgm:t>
    </dgm:pt>
    <dgm:pt modelId="{E86433C6-49BF-436F-8AA8-FE0A9890D367}" type="pres">
      <dgm:prSet presAssocID="{32D2165F-1662-40C9-8FAB-E28EF635D8F7}" presName="hierChild4" presStyleCnt="0"/>
      <dgm:spPr/>
    </dgm:pt>
    <dgm:pt modelId="{4DD27A31-3A2E-459A-9A07-EF93440839F0}" type="pres">
      <dgm:prSet presAssocID="{32D2165F-1662-40C9-8FAB-E28EF635D8F7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1" presStyleCnt="6"/>
      <dgm:spPr/>
      <dgm:t>
        <a:bodyPr/>
        <a:lstStyle/>
        <a:p>
          <a:endParaRPr lang="en-US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5" custScaleX="224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90451-D5FF-4AEA-8995-ED8379E0B572}" type="pres">
      <dgm:prSet presAssocID="{B8B1C1CD-A142-404B-BDD4-2CE6F1DF9296}" presName="rootConnector3" presStyleLbl="asst1" presStyleIdx="0" presStyleCnt="5"/>
      <dgm:spPr/>
      <dgm:t>
        <a:bodyPr/>
        <a:lstStyle/>
        <a:p>
          <a:endParaRPr lang="en-US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  <dgm:pt modelId="{0420A05A-D4AE-44A2-AC3D-7717535571BE}" type="pres">
      <dgm:prSet presAssocID="{A300B4C7-F73B-4706-B180-56A806A75DE4}" presName="Name111" presStyleLbl="parChTrans1D2" presStyleIdx="2" presStyleCnt="6"/>
      <dgm:spPr/>
      <dgm:t>
        <a:bodyPr/>
        <a:lstStyle/>
        <a:p>
          <a:endParaRPr lang="en-US"/>
        </a:p>
      </dgm:t>
    </dgm:pt>
    <dgm:pt modelId="{42C08704-5BA7-4EDE-BB87-146E523BEB27}" type="pres">
      <dgm:prSet presAssocID="{7C2A4D00-5390-4572-9131-57CE69FC82B2}" presName="hierRoot3" presStyleCnt="0">
        <dgm:presLayoutVars>
          <dgm:hierBranch val="init"/>
        </dgm:presLayoutVars>
      </dgm:prSet>
      <dgm:spPr/>
    </dgm:pt>
    <dgm:pt modelId="{0372DB4C-760C-4954-A3FE-15012D95A1ED}" type="pres">
      <dgm:prSet presAssocID="{7C2A4D00-5390-4572-9131-57CE69FC82B2}" presName="rootComposite3" presStyleCnt="0"/>
      <dgm:spPr/>
    </dgm:pt>
    <dgm:pt modelId="{FFA73470-00D2-436F-BBA6-FF4C09F84391}" type="pres">
      <dgm:prSet presAssocID="{7C2A4D00-5390-4572-9131-57CE69FC82B2}" presName="rootText3" presStyleLbl="asst1" presStyleIdx="1" presStyleCnt="5" custScaleX="2123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EE0882-ADCC-4E2B-9D61-C7B9405AB4DD}" type="pres">
      <dgm:prSet presAssocID="{7C2A4D00-5390-4572-9131-57CE69FC82B2}" presName="rootConnector3" presStyleLbl="asst1" presStyleIdx="1" presStyleCnt="5"/>
      <dgm:spPr/>
      <dgm:t>
        <a:bodyPr/>
        <a:lstStyle/>
        <a:p>
          <a:endParaRPr lang="en-US"/>
        </a:p>
      </dgm:t>
    </dgm:pt>
    <dgm:pt modelId="{052D8415-3260-4919-9C8A-8FE26D76F742}" type="pres">
      <dgm:prSet presAssocID="{7C2A4D00-5390-4572-9131-57CE69FC82B2}" presName="hierChild6" presStyleCnt="0"/>
      <dgm:spPr/>
    </dgm:pt>
    <dgm:pt modelId="{D6CE9D0E-CC89-48CC-A9CC-F3E3A08A748D}" type="pres">
      <dgm:prSet presAssocID="{7C2A4D00-5390-4572-9131-57CE69FC82B2}" presName="hierChild7" presStyleCnt="0"/>
      <dgm:spPr/>
    </dgm:pt>
    <dgm:pt modelId="{379123E9-6203-4809-BB12-85E48F96AC93}" type="pres">
      <dgm:prSet presAssocID="{6C547D74-2AC1-47F1-AE92-4FABA47BCF92}" presName="Name111" presStyleLbl="parChTrans1D2" presStyleIdx="3" presStyleCnt="6"/>
      <dgm:spPr/>
      <dgm:t>
        <a:bodyPr/>
        <a:lstStyle/>
        <a:p>
          <a:endParaRPr lang="en-US"/>
        </a:p>
      </dgm:t>
    </dgm:pt>
    <dgm:pt modelId="{C7FAA623-26A8-4114-8BEC-DAF805F3877C}" type="pres">
      <dgm:prSet presAssocID="{E32CB563-5E25-497A-AE01-25C746467657}" presName="hierRoot3" presStyleCnt="0">
        <dgm:presLayoutVars>
          <dgm:hierBranch val="init"/>
        </dgm:presLayoutVars>
      </dgm:prSet>
      <dgm:spPr/>
    </dgm:pt>
    <dgm:pt modelId="{C01BE608-06A9-461F-A0F7-0882EF108402}" type="pres">
      <dgm:prSet presAssocID="{E32CB563-5E25-497A-AE01-25C746467657}" presName="rootComposite3" presStyleCnt="0"/>
      <dgm:spPr/>
    </dgm:pt>
    <dgm:pt modelId="{1812B3C7-54C5-4D06-9165-378C97F23E63}" type="pres">
      <dgm:prSet presAssocID="{E32CB563-5E25-497A-AE01-25C746467657}" presName="rootText3" presStyleLbl="asst1" presStyleIdx="2" presStyleCnt="5" custScaleX="2298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04E122-D353-47D4-9588-FA5D71DA1039}" type="pres">
      <dgm:prSet presAssocID="{E32CB563-5E25-497A-AE01-25C746467657}" presName="rootConnector3" presStyleLbl="asst1" presStyleIdx="2" presStyleCnt="5"/>
      <dgm:spPr/>
      <dgm:t>
        <a:bodyPr/>
        <a:lstStyle/>
        <a:p>
          <a:endParaRPr lang="en-US"/>
        </a:p>
      </dgm:t>
    </dgm:pt>
    <dgm:pt modelId="{4FEF8285-3A9E-4BCE-9050-E216D2BDE9CC}" type="pres">
      <dgm:prSet presAssocID="{E32CB563-5E25-497A-AE01-25C746467657}" presName="hierChild6" presStyleCnt="0"/>
      <dgm:spPr/>
    </dgm:pt>
    <dgm:pt modelId="{B5326784-3511-486F-B7BF-29D97B24B024}" type="pres">
      <dgm:prSet presAssocID="{E32CB563-5E25-497A-AE01-25C746467657}" presName="hierChild7" presStyleCnt="0"/>
      <dgm:spPr/>
    </dgm:pt>
    <dgm:pt modelId="{C580A9B8-CEF5-45A5-998A-0D9F8CB383ED}" type="pres">
      <dgm:prSet presAssocID="{BDA6C07C-C6F7-46AB-AC8C-F714A36CEA26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4D1CE02F-E959-4071-BCC7-D87E46A50888}" type="pres">
      <dgm:prSet presAssocID="{099AB24A-34BE-438E-A82B-AA6D96E7AC2B}" presName="hierRoot3" presStyleCnt="0">
        <dgm:presLayoutVars>
          <dgm:hierBranch val="init"/>
        </dgm:presLayoutVars>
      </dgm:prSet>
      <dgm:spPr/>
    </dgm:pt>
    <dgm:pt modelId="{6CBAD4FD-9285-474D-9A7A-CFC9531D7B9F}" type="pres">
      <dgm:prSet presAssocID="{099AB24A-34BE-438E-A82B-AA6D96E7AC2B}" presName="rootComposite3" presStyleCnt="0"/>
      <dgm:spPr/>
    </dgm:pt>
    <dgm:pt modelId="{E52F8479-F013-4A76-9380-053447504153}" type="pres">
      <dgm:prSet presAssocID="{099AB24A-34BE-438E-A82B-AA6D96E7AC2B}" presName="rootText3" presStyleLbl="asst1" presStyleIdx="3" presStyleCnt="5" custScaleX="2192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FA613-D60D-4128-9B97-1E6510B843B2}" type="pres">
      <dgm:prSet presAssocID="{099AB24A-34BE-438E-A82B-AA6D96E7AC2B}" presName="rootConnector3" presStyleLbl="asst1" presStyleIdx="3" presStyleCnt="5"/>
      <dgm:spPr/>
      <dgm:t>
        <a:bodyPr/>
        <a:lstStyle/>
        <a:p>
          <a:endParaRPr lang="en-US"/>
        </a:p>
      </dgm:t>
    </dgm:pt>
    <dgm:pt modelId="{A7005177-6883-4B73-AD79-667B14382FD8}" type="pres">
      <dgm:prSet presAssocID="{099AB24A-34BE-438E-A82B-AA6D96E7AC2B}" presName="hierChild6" presStyleCnt="0"/>
      <dgm:spPr/>
    </dgm:pt>
    <dgm:pt modelId="{6F174700-5C10-4BD4-A655-C21E88634EB1}" type="pres">
      <dgm:prSet presAssocID="{099AB24A-34BE-438E-A82B-AA6D96E7AC2B}" presName="hierChild7" presStyleCnt="0"/>
      <dgm:spPr/>
    </dgm:pt>
    <dgm:pt modelId="{E0179321-AE08-4744-8600-708124CC72A4}" type="pres">
      <dgm:prSet presAssocID="{1AF9775A-811F-496D-AFAE-5D1B23672860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C999C2F8-4E26-4D24-9993-DD2AC27A9A7D}" type="pres">
      <dgm:prSet presAssocID="{C6E44E0A-9C2B-4F28-A1E8-53D460EDE2DD}" presName="hierRoot3" presStyleCnt="0">
        <dgm:presLayoutVars>
          <dgm:hierBranch val="init"/>
        </dgm:presLayoutVars>
      </dgm:prSet>
      <dgm:spPr/>
    </dgm:pt>
    <dgm:pt modelId="{01C01928-9E68-4353-882B-F4821C121EEA}" type="pres">
      <dgm:prSet presAssocID="{C6E44E0A-9C2B-4F28-A1E8-53D460EDE2DD}" presName="rootComposite3" presStyleCnt="0"/>
      <dgm:spPr/>
    </dgm:pt>
    <dgm:pt modelId="{A2D48E8C-7BF1-4DA1-88D4-7CEC9AC1A966}" type="pres">
      <dgm:prSet presAssocID="{C6E44E0A-9C2B-4F28-A1E8-53D460EDE2DD}" presName="rootText3" presStyleLbl="asst1" presStyleIdx="4" presStyleCnt="5" custScaleX="231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03557-0500-4249-AC63-574B728956EE}" type="pres">
      <dgm:prSet presAssocID="{C6E44E0A-9C2B-4F28-A1E8-53D460EDE2DD}" presName="rootConnector3" presStyleLbl="asst1" presStyleIdx="4" presStyleCnt="5"/>
      <dgm:spPr/>
      <dgm:t>
        <a:bodyPr/>
        <a:lstStyle/>
        <a:p>
          <a:endParaRPr lang="en-US"/>
        </a:p>
      </dgm:t>
    </dgm:pt>
    <dgm:pt modelId="{B28E3667-B584-47A0-B1D7-58DE005673F5}" type="pres">
      <dgm:prSet presAssocID="{C6E44E0A-9C2B-4F28-A1E8-53D460EDE2DD}" presName="hierChild6" presStyleCnt="0"/>
      <dgm:spPr/>
    </dgm:pt>
    <dgm:pt modelId="{75E840E9-7CD1-43D3-B395-62FC400CDEEA}" type="pres">
      <dgm:prSet presAssocID="{C6E44E0A-9C2B-4F28-A1E8-53D460EDE2DD}" presName="hierChild7" presStyleCnt="0"/>
      <dgm:spPr/>
    </dgm:pt>
  </dgm:ptLst>
  <dgm:cxnLst>
    <dgm:cxn modelId="{FA13BA66-EBBC-4C44-A610-148D99490B0F}" type="presOf" srcId="{7C2A4D00-5390-4572-9131-57CE69FC82B2}" destId="{5AEE0882-ADCC-4E2B-9D61-C7B9405AB4DD}" srcOrd="1" destOrd="0" presId="urn:microsoft.com/office/officeart/2005/8/layout/orgChart1"/>
    <dgm:cxn modelId="{8E18D6D4-A0C5-44D5-BF4D-70A2F4DFA1B9}" type="presOf" srcId="{C6E44E0A-9C2B-4F28-A1E8-53D460EDE2DD}" destId="{C5D03557-0500-4249-AC63-574B728956EE}" srcOrd="1" destOrd="0" presId="urn:microsoft.com/office/officeart/2005/8/layout/orgChart1"/>
    <dgm:cxn modelId="{FF920169-5DD9-4C63-9610-A89966FDC0FE}" type="presOf" srcId="{E32CB563-5E25-497A-AE01-25C746467657}" destId="{9404E122-D353-47D4-9588-FA5D71DA1039}" srcOrd="1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FD9CA1E8-3485-489F-8CB9-883E19881665}" srcId="{525FC252-46BE-4C3A-BE47-757B2C43F864}" destId="{7C2A4D00-5390-4572-9131-57CE69FC82B2}" srcOrd="1" destOrd="0" parTransId="{A300B4C7-F73B-4706-B180-56A806A75DE4}" sibTransId="{867F8AFE-6E6D-4B59-B2AD-946AB7AA93F3}"/>
    <dgm:cxn modelId="{B8798467-5557-4B0C-A25D-3A1C498E7C04}" type="presOf" srcId="{DE969159-830E-4B5C-8043-90743C36170C}" destId="{8E470CAF-013A-4644-B333-5DB3A679820E}" srcOrd="0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0DD078D-2E2D-43D1-B601-F284A9CF2D06}" srcId="{525FC252-46BE-4C3A-BE47-757B2C43F864}" destId="{C6E44E0A-9C2B-4F28-A1E8-53D460EDE2DD}" srcOrd="4" destOrd="0" parTransId="{1AF9775A-811F-496D-AFAE-5D1B23672860}" sibTransId="{0102D63C-1F28-4002-8EBC-91A967BC4670}"/>
    <dgm:cxn modelId="{371F8880-6FF7-4740-B922-DB917FA167E8}" srcId="{525FC252-46BE-4C3A-BE47-757B2C43F864}" destId="{099AB24A-34BE-438E-A82B-AA6D96E7AC2B}" srcOrd="3" destOrd="0" parTransId="{BDA6C07C-C6F7-46AB-AC8C-F714A36CEA26}" sibTransId="{4B36C3E8-2835-4C38-AC4B-2BCEA6B08585}"/>
    <dgm:cxn modelId="{0BBA0B73-C1AC-4F86-8E8E-B530F2CC2220}" type="presOf" srcId="{6C547D74-2AC1-47F1-AE92-4FABA47BCF92}" destId="{379123E9-6203-4809-BB12-85E48F96AC93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D58D521B-B84C-414B-B0D6-07009099BDC1}" srcId="{525FC252-46BE-4C3A-BE47-757B2C43F864}" destId="{32D2165F-1662-40C9-8FAB-E28EF635D8F7}" srcOrd="5" destOrd="0" parTransId="{DE969159-830E-4B5C-8043-90743C36170C}" sibTransId="{90B6E137-3821-46B4-AA59-F780C0171B5B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B4C61FEF-0C40-46C2-8496-62081D94E1C2}" type="presOf" srcId="{099AB24A-34BE-438E-A82B-AA6D96E7AC2B}" destId="{E52F8479-F013-4A76-9380-053447504153}" srcOrd="0" destOrd="0" presId="urn:microsoft.com/office/officeart/2005/8/layout/orgChart1"/>
    <dgm:cxn modelId="{E52024C1-1AC2-4519-B1D5-517BCBE13693}" type="presOf" srcId="{32D2165F-1662-40C9-8FAB-E28EF635D8F7}" destId="{720D24F7-5199-467A-860E-8F872F74CCA6}" srcOrd="0" destOrd="0" presId="urn:microsoft.com/office/officeart/2005/8/layout/orgChart1"/>
    <dgm:cxn modelId="{C6B10B66-3555-4F56-80FD-EA277B3C0C7E}" type="presOf" srcId="{C6E44E0A-9C2B-4F28-A1E8-53D460EDE2DD}" destId="{A2D48E8C-7BF1-4DA1-88D4-7CEC9AC1A966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0B001FE0-DCAB-4E8E-B263-6B3CE1CA7301}" type="presOf" srcId="{E32CB563-5E25-497A-AE01-25C746467657}" destId="{1812B3C7-54C5-4D06-9165-378C97F23E63}" srcOrd="0" destOrd="0" presId="urn:microsoft.com/office/officeart/2005/8/layout/orgChart1"/>
    <dgm:cxn modelId="{FA84273A-4840-4F5F-8D5B-C9B1230ADF07}" type="presOf" srcId="{1AF9775A-811F-496D-AFAE-5D1B23672860}" destId="{E0179321-AE08-4744-8600-708124CC72A4}" srcOrd="0" destOrd="0" presId="urn:microsoft.com/office/officeart/2005/8/layout/orgChart1"/>
    <dgm:cxn modelId="{691A2C52-A93C-4EF3-9B6F-BF6D7994C199}" type="presOf" srcId="{7C2A4D00-5390-4572-9131-57CE69FC82B2}" destId="{FFA73470-00D2-436F-BBA6-FF4C09F84391}" srcOrd="0" destOrd="0" presId="urn:microsoft.com/office/officeart/2005/8/layout/orgChart1"/>
    <dgm:cxn modelId="{66219CB0-8952-45F0-ABEC-A8A9BE2B81FC}" srcId="{525FC252-46BE-4C3A-BE47-757B2C43F864}" destId="{E32CB563-5E25-497A-AE01-25C746467657}" srcOrd="2" destOrd="0" parTransId="{6C547D74-2AC1-47F1-AE92-4FABA47BCF92}" sibTransId="{C033660E-453E-4186-801F-6635AFA8A378}"/>
    <dgm:cxn modelId="{861419EE-AD74-4EBB-BD6F-1956D7FEA486}" type="presOf" srcId="{099AB24A-34BE-438E-A82B-AA6D96E7AC2B}" destId="{9A4FA613-D60D-4128-9B97-1E6510B843B2}" srcOrd="1" destOrd="0" presId="urn:microsoft.com/office/officeart/2005/8/layout/orgChart1"/>
    <dgm:cxn modelId="{D955C496-2405-4015-9A79-B67FCC8656CE}" type="presOf" srcId="{A300B4C7-F73B-4706-B180-56A806A75DE4}" destId="{0420A05A-D4AE-44A2-AC3D-7717535571BE}" srcOrd="0" destOrd="0" presId="urn:microsoft.com/office/officeart/2005/8/layout/orgChart1"/>
    <dgm:cxn modelId="{F5E8BCAB-D883-4370-970F-212E818AABAB}" type="presOf" srcId="{BDA6C07C-C6F7-46AB-AC8C-F714A36CEA26}" destId="{C580A9B8-CEF5-45A5-998A-0D9F8CB383ED}" srcOrd="0" destOrd="0" presId="urn:microsoft.com/office/officeart/2005/8/layout/orgChart1"/>
    <dgm:cxn modelId="{580C3863-B1A5-4B84-A097-7523F9E6BF9C}" type="presOf" srcId="{32D2165F-1662-40C9-8FAB-E28EF635D8F7}" destId="{A7F16860-17E9-40AD-B076-A8A204E9C84A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CE0F2BF2-F6A0-41CA-A883-0D40205732D0}" type="presParOf" srcId="{3AD5BFC1-C6F4-4AC9-8EC2-2284BECAD483}" destId="{8E470CAF-013A-4644-B333-5DB3A679820E}" srcOrd="0" destOrd="0" presId="urn:microsoft.com/office/officeart/2005/8/layout/orgChart1"/>
    <dgm:cxn modelId="{3BBE80DD-ADED-4D36-A1F6-478D22A68535}" type="presParOf" srcId="{3AD5BFC1-C6F4-4AC9-8EC2-2284BECAD483}" destId="{37C29AF2-6430-47F3-8B54-E49E16B5ED11}" srcOrd="1" destOrd="0" presId="urn:microsoft.com/office/officeart/2005/8/layout/orgChart1"/>
    <dgm:cxn modelId="{6F45DAD9-86AB-48A1-9A02-A7671DD8CFFC}" type="presParOf" srcId="{37C29AF2-6430-47F3-8B54-E49E16B5ED11}" destId="{6657E18A-BA04-42DF-A41D-6C87B8837543}" srcOrd="0" destOrd="0" presId="urn:microsoft.com/office/officeart/2005/8/layout/orgChart1"/>
    <dgm:cxn modelId="{7C112D26-1345-4A54-9ACD-041907279BB6}" type="presParOf" srcId="{6657E18A-BA04-42DF-A41D-6C87B8837543}" destId="{720D24F7-5199-467A-860E-8F872F74CCA6}" srcOrd="0" destOrd="0" presId="urn:microsoft.com/office/officeart/2005/8/layout/orgChart1"/>
    <dgm:cxn modelId="{5B661775-2740-48AE-8B69-9C39CFF29E65}" type="presParOf" srcId="{6657E18A-BA04-42DF-A41D-6C87B8837543}" destId="{A7F16860-17E9-40AD-B076-A8A204E9C84A}" srcOrd="1" destOrd="0" presId="urn:microsoft.com/office/officeart/2005/8/layout/orgChart1"/>
    <dgm:cxn modelId="{5DE3C8ED-5A1D-467C-A69E-BFAD532AAE85}" type="presParOf" srcId="{37C29AF2-6430-47F3-8B54-E49E16B5ED11}" destId="{E86433C6-49BF-436F-8AA8-FE0A9890D367}" srcOrd="1" destOrd="0" presId="urn:microsoft.com/office/officeart/2005/8/layout/orgChart1"/>
    <dgm:cxn modelId="{9FA2ED6D-D783-4487-AF70-133D19331EE8}" type="presParOf" srcId="{37C29AF2-6430-47F3-8B54-E49E16B5ED11}" destId="{4DD27A31-3A2E-459A-9A07-EF93440839F0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  <dgm:cxn modelId="{15E5609A-3FBA-4BF2-A7AF-5DB0F22CC420}" type="presParOf" srcId="{74D75C5C-07CB-47B4-A65C-1ED84628649E}" destId="{0420A05A-D4AE-44A2-AC3D-7717535571BE}" srcOrd="2" destOrd="0" presId="urn:microsoft.com/office/officeart/2005/8/layout/orgChart1"/>
    <dgm:cxn modelId="{30F055EC-06DE-4271-BC41-155D82C147AB}" type="presParOf" srcId="{74D75C5C-07CB-47B4-A65C-1ED84628649E}" destId="{42C08704-5BA7-4EDE-BB87-146E523BEB27}" srcOrd="3" destOrd="0" presId="urn:microsoft.com/office/officeart/2005/8/layout/orgChart1"/>
    <dgm:cxn modelId="{0D407659-11D3-4A83-8B4A-7013931B7A5B}" type="presParOf" srcId="{42C08704-5BA7-4EDE-BB87-146E523BEB27}" destId="{0372DB4C-760C-4954-A3FE-15012D95A1ED}" srcOrd="0" destOrd="0" presId="urn:microsoft.com/office/officeart/2005/8/layout/orgChart1"/>
    <dgm:cxn modelId="{F99E5190-6BE6-4BE8-B9CD-52B33C126570}" type="presParOf" srcId="{0372DB4C-760C-4954-A3FE-15012D95A1ED}" destId="{FFA73470-00D2-436F-BBA6-FF4C09F84391}" srcOrd="0" destOrd="0" presId="urn:microsoft.com/office/officeart/2005/8/layout/orgChart1"/>
    <dgm:cxn modelId="{96F24FB2-B07C-4ACA-ABAE-DFBD08FA5E43}" type="presParOf" srcId="{0372DB4C-760C-4954-A3FE-15012D95A1ED}" destId="{5AEE0882-ADCC-4E2B-9D61-C7B9405AB4DD}" srcOrd="1" destOrd="0" presId="urn:microsoft.com/office/officeart/2005/8/layout/orgChart1"/>
    <dgm:cxn modelId="{AECBA6EF-2014-4AB7-A551-A711B2852E93}" type="presParOf" srcId="{42C08704-5BA7-4EDE-BB87-146E523BEB27}" destId="{052D8415-3260-4919-9C8A-8FE26D76F742}" srcOrd="1" destOrd="0" presId="urn:microsoft.com/office/officeart/2005/8/layout/orgChart1"/>
    <dgm:cxn modelId="{F2054B05-2C10-4EC6-A9CD-0FD03DFA72CF}" type="presParOf" srcId="{42C08704-5BA7-4EDE-BB87-146E523BEB27}" destId="{D6CE9D0E-CC89-48CC-A9CC-F3E3A08A748D}" srcOrd="2" destOrd="0" presId="urn:microsoft.com/office/officeart/2005/8/layout/orgChart1"/>
    <dgm:cxn modelId="{AF5F6A38-D8DF-445B-8B77-8937369C347A}" type="presParOf" srcId="{74D75C5C-07CB-47B4-A65C-1ED84628649E}" destId="{379123E9-6203-4809-BB12-85E48F96AC93}" srcOrd="4" destOrd="0" presId="urn:microsoft.com/office/officeart/2005/8/layout/orgChart1"/>
    <dgm:cxn modelId="{B073A29D-6ECF-433F-8CD7-E29CD9C67A35}" type="presParOf" srcId="{74D75C5C-07CB-47B4-A65C-1ED84628649E}" destId="{C7FAA623-26A8-4114-8BEC-DAF805F3877C}" srcOrd="5" destOrd="0" presId="urn:microsoft.com/office/officeart/2005/8/layout/orgChart1"/>
    <dgm:cxn modelId="{3B899636-A581-40DB-B824-85E0263047FE}" type="presParOf" srcId="{C7FAA623-26A8-4114-8BEC-DAF805F3877C}" destId="{C01BE608-06A9-461F-A0F7-0882EF108402}" srcOrd="0" destOrd="0" presId="urn:microsoft.com/office/officeart/2005/8/layout/orgChart1"/>
    <dgm:cxn modelId="{28ACCC72-310C-4E45-81C6-988DF749EA14}" type="presParOf" srcId="{C01BE608-06A9-461F-A0F7-0882EF108402}" destId="{1812B3C7-54C5-4D06-9165-378C97F23E63}" srcOrd="0" destOrd="0" presId="urn:microsoft.com/office/officeart/2005/8/layout/orgChart1"/>
    <dgm:cxn modelId="{CCA00279-3EF4-4343-8F28-8B5C05CA8EA6}" type="presParOf" srcId="{C01BE608-06A9-461F-A0F7-0882EF108402}" destId="{9404E122-D353-47D4-9588-FA5D71DA1039}" srcOrd="1" destOrd="0" presId="urn:microsoft.com/office/officeart/2005/8/layout/orgChart1"/>
    <dgm:cxn modelId="{5DB72357-CF48-4416-8815-81B72516FEE2}" type="presParOf" srcId="{C7FAA623-26A8-4114-8BEC-DAF805F3877C}" destId="{4FEF8285-3A9E-4BCE-9050-E216D2BDE9CC}" srcOrd="1" destOrd="0" presId="urn:microsoft.com/office/officeart/2005/8/layout/orgChart1"/>
    <dgm:cxn modelId="{054F3EC8-586D-4ACC-91A4-30B80FC99B5C}" type="presParOf" srcId="{C7FAA623-26A8-4114-8BEC-DAF805F3877C}" destId="{B5326784-3511-486F-B7BF-29D97B24B024}" srcOrd="2" destOrd="0" presId="urn:microsoft.com/office/officeart/2005/8/layout/orgChart1"/>
    <dgm:cxn modelId="{94F5C3BC-4952-442D-9EFB-A943ABABCCA6}" type="presParOf" srcId="{74D75C5C-07CB-47B4-A65C-1ED84628649E}" destId="{C580A9B8-CEF5-45A5-998A-0D9F8CB383ED}" srcOrd="6" destOrd="0" presId="urn:microsoft.com/office/officeart/2005/8/layout/orgChart1"/>
    <dgm:cxn modelId="{05B5271E-5DD4-4DE4-AD86-842319D591C9}" type="presParOf" srcId="{74D75C5C-07CB-47B4-A65C-1ED84628649E}" destId="{4D1CE02F-E959-4071-BCC7-D87E46A50888}" srcOrd="7" destOrd="0" presId="urn:microsoft.com/office/officeart/2005/8/layout/orgChart1"/>
    <dgm:cxn modelId="{C83C396D-92F7-48B7-BD20-2BF00B805E9B}" type="presParOf" srcId="{4D1CE02F-E959-4071-BCC7-D87E46A50888}" destId="{6CBAD4FD-9285-474D-9A7A-CFC9531D7B9F}" srcOrd="0" destOrd="0" presId="urn:microsoft.com/office/officeart/2005/8/layout/orgChart1"/>
    <dgm:cxn modelId="{1B71BA62-FF14-4D7A-9590-D28CDCD9B23C}" type="presParOf" srcId="{6CBAD4FD-9285-474D-9A7A-CFC9531D7B9F}" destId="{E52F8479-F013-4A76-9380-053447504153}" srcOrd="0" destOrd="0" presId="urn:microsoft.com/office/officeart/2005/8/layout/orgChart1"/>
    <dgm:cxn modelId="{C26CCE42-E564-4B3D-940A-1C12DAB1392C}" type="presParOf" srcId="{6CBAD4FD-9285-474D-9A7A-CFC9531D7B9F}" destId="{9A4FA613-D60D-4128-9B97-1E6510B843B2}" srcOrd="1" destOrd="0" presId="urn:microsoft.com/office/officeart/2005/8/layout/orgChart1"/>
    <dgm:cxn modelId="{C7538943-B562-4FAA-A64D-D4F4432D0D6F}" type="presParOf" srcId="{4D1CE02F-E959-4071-BCC7-D87E46A50888}" destId="{A7005177-6883-4B73-AD79-667B14382FD8}" srcOrd="1" destOrd="0" presId="urn:microsoft.com/office/officeart/2005/8/layout/orgChart1"/>
    <dgm:cxn modelId="{CBD29F53-6B1C-4015-8ED1-23997B70F15E}" type="presParOf" srcId="{4D1CE02F-E959-4071-BCC7-D87E46A50888}" destId="{6F174700-5C10-4BD4-A655-C21E88634EB1}" srcOrd="2" destOrd="0" presId="urn:microsoft.com/office/officeart/2005/8/layout/orgChart1"/>
    <dgm:cxn modelId="{2A231EB7-154D-4415-B0A2-85017AEA27AE}" type="presParOf" srcId="{74D75C5C-07CB-47B4-A65C-1ED84628649E}" destId="{E0179321-AE08-4744-8600-708124CC72A4}" srcOrd="8" destOrd="0" presId="urn:microsoft.com/office/officeart/2005/8/layout/orgChart1"/>
    <dgm:cxn modelId="{BA16F1C9-CD76-4339-BAC2-A65156B081F1}" type="presParOf" srcId="{74D75C5C-07CB-47B4-A65C-1ED84628649E}" destId="{C999C2F8-4E26-4D24-9993-DD2AC27A9A7D}" srcOrd="9" destOrd="0" presId="urn:microsoft.com/office/officeart/2005/8/layout/orgChart1"/>
    <dgm:cxn modelId="{8ABAB41B-38AD-471F-9785-99A60EC5A08D}" type="presParOf" srcId="{C999C2F8-4E26-4D24-9993-DD2AC27A9A7D}" destId="{01C01928-9E68-4353-882B-F4821C121EEA}" srcOrd="0" destOrd="0" presId="urn:microsoft.com/office/officeart/2005/8/layout/orgChart1"/>
    <dgm:cxn modelId="{788861EF-F5A2-4391-98C3-A50FF3CD464A}" type="presParOf" srcId="{01C01928-9E68-4353-882B-F4821C121EEA}" destId="{A2D48E8C-7BF1-4DA1-88D4-7CEC9AC1A966}" srcOrd="0" destOrd="0" presId="urn:microsoft.com/office/officeart/2005/8/layout/orgChart1"/>
    <dgm:cxn modelId="{D379C230-3296-4DEE-B0B2-E523A3CF88E0}" type="presParOf" srcId="{01C01928-9E68-4353-882B-F4821C121EEA}" destId="{C5D03557-0500-4249-AC63-574B728956EE}" srcOrd="1" destOrd="0" presId="urn:microsoft.com/office/officeart/2005/8/layout/orgChart1"/>
    <dgm:cxn modelId="{CD685279-58E2-4A18-8E86-A981EE596E17}" type="presParOf" srcId="{C999C2F8-4E26-4D24-9993-DD2AC27A9A7D}" destId="{B28E3667-B584-47A0-B1D7-58DE005673F5}" srcOrd="1" destOrd="0" presId="urn:microsoft.com/office/officeart/2005/8/layout/orgChart1"/>
    <dgm:cxn modelId="{781EF9E6-C7B6-42CF-AF35-8678B3ECCE0C}" type="presParOf" srcId="{C999C2F8-4E26-4D24-9993-DD2AC27A9A7D}" destId="{75E840E9-7CD1-43D3-B395-62FC400CDE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40279-7BE1-4D2A-B4DD-3FD98A63D001}">
      <dsp:nvSpPr>
        <dsp:cNvPr id="0" name=""/>
        <dsp:cNvSpPr/>
      </dsp:nvSpPr>
      <dsp:spPr>
        <a:xfrm>
          <a:off x="0" y="31576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0EC50-E5CC-4894-8144-CD80A5990EA5}">
      <dsp:nvSpPr>
        <dsp:cNvPr id="0" name=""/>
        <dsp:cNvSpPr/>
      </dsp:nvSpPr>
      <dsp:spPr>
        <a:xfrm>
          <a:off x="502920" y="13864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Descrição geral</a:t>
          </a:r>
        </a:p>
      </dsp:txBody>
      <dsp:txXfrm>
        <a:off x="520213" y="155935"/>
        <a:ext cx="7006294" cy="319654"/>
      </dsp:txXfrm>
    </dsp:sp>
    <dsp:sp modelId="{9ACF5C30-79FA-4A3D-8067-50E348EDAFDE}">
      <dsp:nvSpPr>
        <dsp:cNvPr id="0" name=""/>
        <dsp:cNvSpPr/>
      </dsp:nvSpPr>
      <dsp:spPr>
        <a:xfrm>
          <a:off x="0" y="86008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511082" y="707454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Objectivos</a:t>
          </a:r>
        </a:p>
      </dsp:txBody>
      <dsp:txXfrm>
        <a:off x="528375" y="724747"/>
        <a:ext cx="7006294" cy="319654"/>
      </dsp:txXfrm>
    </dsp:sp>
    <dsp:sp modelId="{45546A6B-EDB9-4E63-B1C7-887B8E57CEEC}">
      <dsp:nvSpPr>
        <dsp:cNvPr id="0" name=""/>
        <dsp:cNvSpPr/>
      </dsp:nvSpPr>
      <dsp:spPr>
        <a:xfrm>
          <a:off x="0" y="140440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1CC5A-C9E8-43BD-B623-C1AE78C802CF}">
      <dsp:nvSpPr>
        <dsp:cNvPr id="0" name=""/>
        <dsp:cNvSpPr/>
      </dsp:nvSpPr>
      <dsp:spPr>
        <a:xfrm>
          <a:off x="502920" y="122728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Vantagens</a:t>
          </a:r>
        </a:p>
      </dsp:txBody>
      <dsp:txXfrm>
        <a:off x="520213" y="1244575"/>
        <a:ext cx="7006294" cy="319654"/>
      </dsp:txXfrm>
    </dsp:sp>
    <dsp:sp modelId="{AACA39E9-FFF8-484E-B69F-26680CAF9ED5}">
      <dsp:nvSpPr>
        <dsp:cNvPr id="0" name=""/>
        <dsp:cNvSpPr/>
      </dsp:nvSpPr>
      <dsp:spPr>
        <a:xfrm>
          <a:off x="0" y="194872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502920" y="177160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Arquitetura</a:t>
          </a:r>
        </a:p>
      </dsp:txBody>
      <dsp:txXfrm>
        <a:off x="520213" y="1788895"/>
        <a:ext cx="7006294" cy="319654"/>
      </dsp:txXfrm>
    </dsp:sp>
    <dsp:sp modelId="{18E6CA45-B65A-4C16-999D-A6CFD247363E}">
      <dsp:nvSpPr>
        <dsp:cNvPr id="0" name=""/>
        <dsp:cNvSpPr/>
      </dsp:nvSpPr>
      <dsp:spPr>
        <a:xfrm>
          <a:off x="0" y="249304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A5370-E2B8-46E9-8F57-266EB6E2D5D3}">
      <dsp:nvSpPr>
        <dsp:cNvPr id="0" name=""/>
        <dsp:cNvSpPr/>
      </dsp:nvSpPr>
      <dsp:spPr>
        <a:xfrm>
          <a:off x="502920" y="231592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Funcionalidades</a:t>
          </a:r>
        </a:p>
      </dsp:txBody>
      <dsp:txXfrm>
        <a:off x="520213" y="2333215"/>
        <a:ext cx="7006294" cy="319654"/>
      </dsp:txXfrm>
    </dsp:sp>
    <dsp:sp modelId="{095942AC-17F7-454E-A616-90FB57F667E2}">
      <dsp:nvSpPr>
        <dsp:cNvPr id="0" name=""/>
        <dsp:cNvSpPr/>
      </dsp:nvSpPr>
      <dsp:spPr>
        <a:xfrm>
          <a:off x="0" y="303736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4440F-DD2A-4869-8B4F-94FDEFB13B49}">
      <dsp:nvSpPr>
        <dsp:cNvPr id="0" name=""/>
        <dsp:cNvSpPr/>
      </dsp:nvSpPr>
      <dsp:spPr>
        <a:xfrm>
          <a:off x="502920" y="286024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Framework que será usado para o desenvolvimento do sisema</a:t>
          </a:r>
        </a:p>
      </dsp:txBody>
      <dsp:txXfrm>
        <a:off x="520213" y="2877535"/>
        <a:ext cx="7006294" cy="319654"/>
      </dsp:txXfrm>
    </dsp:sp>
    <dsp:sp modelId="{9175F603-7689-4D94-ABCA-6B569325A19C}">
      <dsp:nvSpPr>
        <dsp:cNvPr id="0" name=""/>
        <dsp:cNvSpPr/>
      </dsp:nvSpPr>
      <dsp:spPr>
        <a:xfrm>
          <a:off x="0" y="358168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30FB5-E792-4826-8FAA-8B81D1C92E57}">
      <dsp:nvSpPr>
        <dsp:cNvPr id="0" name=""/>
        <dsp:cNvSpPr/>
      </dsp:nvSpPr>
      <dsp:spPr>
        <a:xfrm>
          <a:off x="502920" y="340456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Conclusão</a:t>
          </a:r>
        </a:p>
      </dsp:txBody>
      <dsp:txXfrm>
        <a:off x="520213" y="3421855"/>
        <a:ext cx="700629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9BF6C-E1F7-4C3B-8C88-5D171825132D}">
      <dsp:nvSpPr>
        <dsp:cNvPr id="0" name=""/>
        <dsp:cNvSpPr/>
      </dsp:nvSpPr>
      <dsp:spPr>
        <a:xfrm>
          <a:off x="4060545" y="838320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7D8B7-6BB3-43F6-9722-A52ED3C3D52B}">
      <dsp:nvSpPr>
        <dsp:cNvPr id="0" name=""/>
        <dsp:cNvSpPr/>
      </dsp:nvSpPr>
      <dsp:spPr>
        <a:xfrm>
          <a:off x="3823252" y="837805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6B981-E3CD-4320-9FA1-36CCAA3172F6}">
      <dsp:nvSpPr>
        <dsp:cNvPr id="0" name=""/>
        <dsp:cNvSpPr/>
      </dsp:nvSpPr>
      <dsp:spPr>
        <a:xfrm>
          <a:off x="3581833" y="838837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5F801-D24B-4C5B-AFA9-5884BA3DF76F}">
      <dsp:nvSpPr>
        <dsp:cNvPr id="0" name=""/>
        <dsp:cNvSpPr/>
      </dsp:nvSpPr>
      <dsp:spPr>
        <a:xfrm>
          <a:off x="6476993" y="1951009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66811-7125-4CEC-ADA7-009C0CEF0FDC}">
      <dsp:nvSpPr>
        <dsp:cNvPr id="0" name=""/>
        <dsp:cNvSpPr/>
      </dsp:nvSpPr>
      <dsp:spPr>
        <a:xfrm>
          <a:off x="6329423" y="1805085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89115-1A68-4A56-BE2E-D76AD9C912B3}">
      <dsp:nvSpPr>
        <dsp:cNvPr id="0" name=""/>
        <dsp:cNvSpPr/>
      </dsp:nvSpPr>
      <dsp:spPr>
        <a:xfrm>
          <a:off x="6663060" y="1773464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74D1B-AC73-40CF-ADB7-3C34E14C6BF1}">
      <dsp:nvSpPr>
        <dsp:cNvPr id="0" name=""/>
        <dsp:cNvSpPr/>
      </dsp:nvSpPr>
      <dsp:spPr>
        <a:xfrm>
          <a:off x="6221089" y="1658130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EBBA3-499F-4248-BCD3-F471B5B93D61}">
      <dsp:nvSpPr>
        <dsp:cNvPr id="0" name=""/>
        <dsp:cNvSpPr/>
      </dsp:nvSpPr>
      <dsp:spPr>
        <a:xfrm>
          <a:off x="6767485" y="1616274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13094-91BA-453C-A613-3FF17F9E087F}">
      <dsp:nvSpPr>
        <dsp:cNvPr id="0" name=""/>
        <dsp:cNvSpPr/>
      </dsp:nvSpPr>
      <dsp:spPr>
        <a:xfrm>
          <a:off x="6475282" y="1659595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ED2AE-13EA-4580-A3FF-761F1B0DB44C}">
      <dsp:nvSpPr>
        <dsp:cNvPr id="0" name=""/>
        <dsp:cNvSpPr/>
      </dsp:nvSpPr>
      <dsp:spPr>
        <a:xfrm>
          <a:off x="6475281" y="1439589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E7FD-CC8D-4097-BB27-E4E36720CC91}">
      <dsp:nvSpPr>
        <dsp:cNvPr id="0" name=""/>
        <dsp:cNvSpPr/>
      </dsp:nvSpPr>
      <dsp:spPr>
        <a:xfrm>
          <a:off x="928956" y="556969"/>
          <a:ext cx="2626155" cy="704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8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Levantameto</a:t>
          </a:r>
          <a:r>
            <a:rPr lang="en-US" sz="1700" kern="1200" dirty="0" smtClean="0"/>
            <a:t> de </a:t>
          </a:r>
          <a:r>
            <a:rPr lang="en-US" sz="1700" kern="1200" dirty="0" err="1" smtClean="0"/>
            <a:t>requisitos</a:t>
          </a:r>
          <a:endParaRPr lang="en-US" sz="1700" kern="1200" dirty="0"/>
        </a:p>
      </dsp:txBody>
      <dsp:txXfrm>
        <a:off x="963343" y="591356"/>
        <a:ext cx="2557381" cy="635639"/>
      </dsp:txXfrm>
    </dsp:sp>
    <dsp:sp modelId="{8C660B9E-6752-4FA2-ABF6-3B483DDC76FA}">
      <dsp:nvSpPr>
        <dsp:cNvPr id="0" name=""/>
        <dsp:cNvSpPr/>
      </dsp:nvSpPr>
      <dsp:spPr>
        <a:xfrm>
          <a:off x="321" y="0"/>
          <a:ext cx="1217616" cy="1217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14677-77E9-494A-8932-58E363E4F04C}">
      <dsp:nvSpPr>
        <dsp:cNvPr id="0" name=""/>
        <dsp:cNvSpPr/>
      </dsp:nvSpPr>
      <dsp:spPr>
        <a:xfrm>
          <a:off x="4961741" y="689559"/>
          <a:ext cx="2626155" cy="704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8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Desenvolvimento</a:t>
          </a:r>
          <a:endParaRPr lang="en-US" sz="1700" kern="1200" dirty="0"/>
        </a:p>
      </dsp:txBody>
      <dsp:txXfrm>
        <a:off x="4996128" y="723946"/>
        <a:ext cx="2557381" cy="635639"/>
      </dsp:txXfrm>
    </dsp:sp>
    <dsp:sp modelId="{E86AB06C-60CD-49CA-89EE-F0EB598F0766}">
      <dsp:nvSpPr>
        <dsp:cNvPr id="0" name=""/>
        <dsp:cNvSpPr/>
      </dsp:nvSpPr>
      <dsp:spPr>
        <a:xfrm>
          <a:off x="4258119" y="113659"/>
          <a:ext cx="1217616" cy="1217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DA81-DDFB-4A8C-BA6B-6375351295EC}">
      <dsp:nvSpPr>
        <dsp:cNvPr id="0" name=""/>
        <dsp:cNvSpPr/>
      </dsp:nvSpPr>
      <dsp:spPr>
        <a:xfrm>
          <a:off x="2943817" y="2834818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6BBD5-FB58-48FD-B698-FE3F215B6EB3}">
      <dsp:nvSpPr>
        <dsp:cNvPr id="0" name=""/>
        <dsp:cNvSpPr/>
      </dsp:nvSpPr>
      <dsp:spPr>
        <a:xfrm>
          <a:off x="2767741" y="3074740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26326-148F-4520-AD1A-CF975FC74737}">
      <dsp:nvSpPr>
        <dsp:cNvPr id="0" name=""/>
        <dsp:cNvSpPr/>
      </dsp:nvSpPr>
      <dsp:spPr>
        <a:xfrm>
          <a:off x="2676557" y="3280298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5927C-CFEF-4B8A-B4F4-0F4875E2A870}">
      <dsp:nvSpPr>
        <dsp:cNvPr id="0" name=""/>
        <dsp:cNvSpPr/>
      </dsp:nvSpPr>
      <dsp:spPr>
        <a:xfrm>
          <a:off x="3226241" y="2656762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83FEC-E6D4-4D10-A1FD-5682CDDBF12A}">
      <dsp:nvSpPr>
        <dsp:cNvPr id="0" name=""/>
        <dsp:cNvSpPr/>
      </dsp:nvSpPr>
      <dsp:spPr>
        <a:xfrm>
          <a:off x="2823666" y="2923492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2291B-854E-4437-9148-7D891389FFA6}">
      <dsp:nvSpPr>
        <dsp:cNvPr id="0" name=""/>
        <dsp:cNvSpPr/>
      </dsp:nvSpPr>
      <dsp:spPr>
        <a:xfrm>
          <a:off x="3408462" y="2651379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39758-8E63-4318-8E8F-BFBFCF3AA936}">
      <dsp:nvSpPr>
        <dsp:cNvPr id="0" name=""/>
        <dsp:cNvSpPr/>
      </dsp:nvSpPr>
      <dsp:spPr>
        <a:xfrm>
          <a:off x="3625866" y="2686728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03229-17D0-4FCE-9FBF-FD4B1AE40011}">
      <dsp:nvSpPr>
        <dsp:cNvPr id="0" name=""/>
        <dsp:cNvSpPr/>
      </dsp:nvSpPr>
      <dsp:spPr>
        <a:xfrm>
          <a:off x="3819284" y="2746569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EC47E-4EFC-412E-A052-4A83366A25A1}">
      <dsp:nvSpPr>
        <dsp:cNvPr id="0" name=""/>
        <dsp:cNvSpPr/>
      </dsp:nvSpPr>
      <dsp:spPr>
        <a:xfrm>
          <a:off x="3057398" y="2700492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56DAA-74BE-4D5B-B393-F687CDB9B141}">
      <dsp:nvSpPr>
        <dsp:cNvPr id="0" name=""/>
        <dsp:cNvSpPr/>
      </dsp:nvSpPr>
      <dsp:spPr>
        <a:xfrm>
          <a:off x="4030943" y="2872070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1D1AB-A1B2-4B12-AA0A-103E29DD60C1}">
      <dsp:nvSpPr>
        <dsp:cNvPr id="0" name=""/>
        <dsp:cNvSpPr/>
      </dsp:nvSpPr>
      <dsp:spPr>
        <a:xfrm>
          <a:off x="828528" y="3497212"/>
          <a:ext cx="2727064" cy="7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229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Entrega</a:t>
          </a:r>
          <a:endParaRPr lang="en-US" sz="3000" kern="1200" dirty="0"/>
        </a:p>
      </dsp:txBody>
      <dsp:txXfrm>
        <a:off x="864236" y="3532920"/>
        <a:ext cx="2655648" cy="660063"/>
      </dsp:txXfrm>
    </dsp:sp>
    <dsp:sp modelId="{E3F94A5C-DC75-4916-92DD-53766C259D85}">
      <dsp:nvSpPr>
        <dsp:cNvPr id="0" name=""/>
        <dsp:cNvSpPr/>
      </dsp:nvSpPr>
      <dsp:spPr>
        <a:xfrm>
          <a:off x="0" y="2886632"/>
          <a:ext cx="1264403" cy="12643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45C37-A54C-42C1-980D-4A85C03B5D81}">
      <dsp:nvSpPr>
        <dsp:cNvPr id="0" name=""/>
        <dsp:cNvSpPr/>
      </dsp:nvSpPr>
      <dsp:spPr>
        <a:xfrm>
          <a:off x="4404836" y="3455062"/>
          <a:ext cx="2727064" cy="7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229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Testagem</a:t>
          </a:r>
          <a:endParaRPr lang="en-US" sz="3000" kern="1200" dirty="0"/>
        </a:p>
      </dsp:txBody>
      <dsp:txXfrm>
        <a:off x="4440544" y="3490770"/>
        <a:ext cx="2655648" cy="660063"/>
      </dsp:txXfrm>
    </dsp:sp>
    <dsp:sp modelId="{4E7A0517-6A5D-438C-85B4-6E34C9E7BD51}">
      <dsp:nvSpPr>
        <dsp:cNvPr id="0" name=""/>
        <dsp:cNvSpPr/>
      </dsp:nvSpPr>
      <dsp:spPr>
        <a:xfrm>
          <a:off x="3833859" y="2973244"/>
          <a:ext cx="1000307" cy="10342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79321-AE08-4744-8600-708124CC72A4}">
      <dsp:nvSpPr>
        <dsp:cNvPr id="0" name=""/>
        <dsp:cNvSpPr/>
      </dsp:nvSpPr>
      <dsp:spPr>
        <a:xfrm>
          <a:off x="3721369" y="705913"/>
          <a:ext cx="148030" cy="2650451"/>
        </a:xfrm>
        <a:custGeom>
          <a:avLst/>
          <a:gdLst/>
          <a:ahLst/>
          <a:cxnLst/>
          <a:rect l="0" t="0" r="0" b="0"/>
          <a:pathLst>
            <a:path>
              <a:moveTo>
                <a:pt x="148030" y="0"/>
              </a:moveTo>
              <a:lnTo>
                <a:pt x="148030" y="2650451"/>
              </a:lnTo>
              <a:lnTo>
                <a:pt x="0" y="26504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0A9B8-CEF5-45A5-998A-0D9F8CB383ED}">
      <dsp:nvSpPr>
        <dsp:cNvPr id="0" name=""/>
        <dsp:cNvSpPr/>
      </dsp:nvSpPr>
      <dsp:spPr>
        <a:xfrm>
          <a:off x="3869400" y="705913"/>
          <a:ext cx="148030" cy="1649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482"/>
              </a:lnTo>
              <a:lnTo>
                <a:pt x="148030" y="16494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123E9-6203-4809-BB12-85E48F96AC93}">
      <dsp:nvSpPr>
        <dsp:cNvPr id="0" name=""/>
        <dsp:cNvSpPr/>
      </dsp:nvSpPr>
      <dsp:spPr>
        <a:xfrm>
          <a:off x="3705044" y="705913"/>
          <a:ext cx="164356" cy="1649482"/>
        </a:xfrm>
        <a:custGeom>
          <a:avLst/>
          <a:gdLst/>
          <a:ahLst/>
          <a:cxnLst/>
          <a:rect l="0" t="0" r="0" b="0"/>
          <a:pathLst>
            <a:path>
              <a:moveTo>
                <a:pt x="164356" y="0"/>
              </a:moveTo>
              <a:lnTo>
                <a:pt x="164356" y="1649482"/>
              </a:lnTo>
              <a:lnTo>
                <a:pt x="0" y="16494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0A05A-D4AE-44A2-AC3D-7717535571BE}">
      <dsp:nvSpPr>
        <dsp:cNvPr id="0" name=""/>
        <dsp:cNvSpPr/>
      </dsp:nvSpPr>
      <dsp:spPr>
        <a:xfrm>
          <a:off x="3869400" y="705913"/>
          <a:ext cx="148030" cy="648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14"/>
              </a:lnTo>
              <a:lnTo>
                <a:pt x="148030" y="6485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DFC2-3ED8-42BE-879E-029A930E908D}">
      <dsp:nvSpPr>
        <dsp:cNvPr id="0" name=""/>
        <dsp:cNvSpPr/>
      </dsp:nvSpPr>
      <dsp:spPr>
        <a:xfrm>
          <a:off x="3634905" y="705913"/>
          <a:ext cx="234494" cy="648514"/>
        </a:xfrm>
        <a:custGeom>
          <a:avLst/>
          <a:gdLst/>
          <a:ahLst/>
          <a:cxnLst/>
          <a:rect l="0" t="0" r="0" b="0"/>
          <a:pathLst>
            <a:path>
              <a:moveTo>
                <a:pt x="234494" y="0"/>
              </a:moveTo>
              <a:lnTo>
                <a:pt x="234494" y="648514"/>
              </a:lnTo>
              <a:lnTo>
                <a:pt x="0" y="6485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70CAF-013A-4644-B333-5DB3A679820E}">
      <dsp:nvSpPr>
        <dsp:cNvPr id="0" name=""/>
        <dsp:cNvSpPr/>
      </dsp:nvSpPr>
      <dsp:spPr>
        <a:xfrm>
          <a:off x="3869400" y="705913"/>
          <a:ext cx="2026124" cy="3261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723"/>
              </a:lnTo>
              <a:lnTo>
                <a:pt x="2026124" y="3113723"/>
              </a:lnTo>
              <a:lnTo>
                <a:pt x="2026124" y="32617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3164493" y="1005"/>
          <a:ext cx="1409814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Sistema</a:t>
          </a:r>
          <a:endParaRPr lang="pt-PT" sz="2700" kern="1200" dirty="0"/>
        </a:p>
      </dsp:txBody>
      <dsp:txXfrm>
        <a:off x="3164493" y="1005"/>
        <a:ext cx="1409814" cy="704907"/>
      </dsp:txXfrm>
    </dsp:sp>
    <dsp:sp modelId="{720D24F7-5199-467A-860E-8F872F74CCA6}">
      <dsp:nvSpPr>
        <dsp:cNvPr id="0" name=""/>
        <dsp:cNvSpPr/>
      </dsp:nvSpPr>
      <dsp:spPr>
        <a:xfrm>
          <a:off x="4217802" y="3967666"/>
          <a:ext cx="3355443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/>
            <a:t>Integração com bancos</a:t>
          </a:r>
        </a:p>
      </dsp:txBody>
      <dsp:txXfrm>
        <a:off x="4217802" y="3967666"/>
        <a:ext cx="3355443" cy="704907"/>
      </dsp:txXfrm>
    </dsp:sp>
    <dsp:sp modelId="{DDFAF6CE-C7DA-4FCD-AD4B-7D72D3B85826}">
      <dsp:nvSpPr>
        <dsp:cNvPr id="0" name=""/>
        <dsp:cNvSpPr/>
      </dsp:nvSpPr>
      <dsp:spPr>
        <a:xfrm>
          <a:off x="464543" y="1001974"/>
          <a:ext cx="3170362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/>
            <a:t>Manuntenção</a:t>
          </a:r>
        </a:p>
      </dsp:txBody>
      <dsp:txXfrm>
        <a:off x="464543" y="1001974"/>
        <a:ext cx="3170362" cy="704907"/>
      </dsp:txXfrm>
    </dsp:sp>
    <dsp:sp modelId="{FFA73470-00D2-436F-BBA6-FF4C09F84391}">
      <dsp:nvSpPr>
        <dsp:cNvPr id="0" name=""/>
        <dsp:cNvSpPr/>
      </dsp:nvSpPr>
      <dsp:spPr>
        <a:xfrm>
          <a:off x="4017430" y="1001974"/>
          <a:ext cx="2994290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Plataforma</a:t>
          </a:r>
          <a:r>
            <a:rPr lang="en-US" sz="2700" kern="1200" dirty="0" smtClean="0"/>
            <a:t> APE</a:t>
          </a:r>
          <a:endParaRPr lang="pt-PT" sz="2700" kern="1200" dirty="0"/>
        </a:p>
      </dsp:txBody>
      <dsp:txXfrm>
        <a:off x="4017430" y="1001974"/>
        <a:ext cx="2994290" cy="704907"/>
      </dsp:txXfrm>
    </dsp:sp>
    <dsp:sp modelId="{1812B3C7-54C5-4D06-9165-378C97F23E63}">
      <dsp:nvSpPr>
        <dsp:cNvPr id="0" name=""/>
        <dsp:cNvSpPr/>
      </dsp:nvSpPr>
      <dsp:spPr>
        <a:xfrm>
          <a:off x="464543" y="2002942"/>
          <a:ext cx="3240500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Gestão da caderneta</a:t>
          </a:r>
          <a:endParaRPr lang="pt-PT" sz="2700" kern="1200" dirty="0"/>
        </a:p>
      </dsp:txBody>
      <dsp:txXfrm>
        <a:off x="464543" y="2002942"/>
        <a:ext cx="3240500" cy="704907"/>
      </dsp:txXfrm>
    </dsp:sp>
    <dsp:sp modelId="{E52F8479-F013-4A76-9380-053447504153}">
      <dsp:nvSpPr>
        <dsp:cNvPr id="0" name=""/>
        <dsp:cNvSpPr/>
      </dsp:nvSpPr>
      <dsp:spPr>
        <a:xfrm>
          <a:off x="4017430" y="2002942"/>
          <a:ext cx="3091271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Controlo</a:t>
          </a:r>
          <a:endParaRPr lang="pt-PT" sz="2700" kern="1200" dirty="0"/>
        </a:p>
      </dsp:txBody>
      <dsp:txXfrm>
        <a:off x="4017430" y="2002942"/>
        <a:ext cx="3091271" cy="704907"/>
      </dsp:txXfrm>
    </dsp:sp>
    <dsp:sp modelId="{A2D48E8C-7BF1-4DA1-88D4-7CEC9AC1A966}">
      <dsp:nvSpPr>
        <dsp:cNvPr id="0" name=""/>
        <dsp:cNvSpPr/>
      </dsp:nvSpPr>
      <dsp:spPr>
        <a:xfrm>
          <a:off x="464543" y="3003910"/>
          <a:ext cx="3256826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/>
            <a:t>Ralatórios</a:t>
          </a:r>
        </a:p>
      </dsp:txBody>
      <dsp:txXfrm>
        <a:off x="464543" y="3003910"/>
        <a:ext cx="3256826" cy="704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AFE7-1F4E-47F8-A796-BAC544F260A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F0DE6-FEF2-4618-9ACA-3830E5DC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Automar no sentido de converter</a:t>
            </a:r>
            <a:r>
              <a:rPr lang="pt-PT" baseline="0" dirty="0"/>
              <a:t> o actual processo manual para electronico através do uso de sistema</a:t>
            </a:r>
          </a:p>
          <a:p>
            <a:r>
              <a:rPr lang="pt-PT" baseline="0" dirty="0"/>
              <a:t>Centralizaçao do processamento quer dizer o serviço  independentemente de onde tiver sido solicitado (Inatter ou Conservatoria de registo de automoveis) os 2 documentos são emitidos onde o cliente tiver solicitado os serviços</a:t>
            </a:r>
          </a:p>
          <a:p>
            <a:r>
              <a:rPr lang="pt-PT" baseline="0" dirty="0"/>
              <a:t>Integraçao com bancos todos pagamentos são feitos no banco com base no numero de referencia fornecida pelo sistema</a:t>
            </a:r>
          </a:p>
          <a:p>
            <a:r>
              <a:rPr lang="pt-PT" baseline="0" dirty="0"/>
              <a:t>Os utilizadores de serviços são notificados a cada passo do ciclo de emissão de documentos por sms/email. Estes tambem podem consultar o estado por sms ou acedendo a plataforma via web</a:t>
            </a:r>
          </a:p>
          <a:p>
            <a:r>
              <a:rPr lang="pt-PT" baseline="0" dirty="0"/>
              <a:t>Rapida- expansao quer dizer varios balcoes de atendimento e recolha de dados podem ser abertos uma vez que estes servem para receber dados da solicitacao e o processamento ainda continua centralizado nao requerendo infra-estrutura complexa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F0DE6-FEF2-4618-9ACA-3830E5DC37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6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2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67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88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8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2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40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6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39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67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417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717" y="1203641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/>
              <a:t>SISTEMA DE GESTÃO </a:t>
            </a:r>
            <a:r>
              <a:rPr lang="pt-PT" sz="5400" b="1" dirty="0" smtClean="0"/>
              <a:t>CADERNETAS ACADEMICAS</a:t>
            </a:r>
            <a:endParaRPr lang="pt-PT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843" y="4810112"/>
            <a:ext cx="7766936" cy="1096899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Nhangumele, kingsley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Baloi, issaque</a:t>
            </a:r>
            <a:endParaRPr lang="pt-PT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Chobela, Amancio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Matavel, Anselmo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II-</a:t>
            </a:r>
            <a:r>
              <a:rPr lang="en-US" dirty="0" err="1" smtClean="0"/>
              <a:t>Plataforma</a:t>
            </a:r>
            <a:r>
              <a:rPr lang="en-US" dirty="0" smtClean="0"/>
              <a:t> 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Funcionalidade 1</a:t>
            </a:r>
            <a:r>
              <a:rPr lang="en-US" dirty="0" smtClean="0"/>
              <a:t>: </a:t>
            </a:r>
            <a:r>
              <a:rPr lang="en-US" dirty="0" err="1" smtClean="0"/>
              <a:t>Marcação</a:t>
            </a:r>
            <a:r>
              <a:rPr lang="en-US" dirty="0" smtClean="0"/>
              <a:t> de </a:t>
            </a:r>
            <a:r>
              <a:rPr lang="en-US" dirty="0" err="1" smtClean="0"/>
              <a:t>reunião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 2: Campo de </a:t>
            </a:r>
            <a:r>
              <a:rPr lang="en-US" dirty="0" err="1" smtClean="0"/>
              <a:t>intercambio</a:t>
            </a:r>
            <a:r>
              <a:rPr lang="en-US" dirty="0" smtClean="0"/>
              <a:t> entre professor e </a:t>
            </a:r>
            <a:r>
              <a:rPr lang="en-US" dirty="0" err="1" smtClean="0"/>
              <a:t>encarregado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 3: </a:t>
            </a:r>
            <a:r>
              <a:rPr lang="en-US" dirty="0" err="1" smtClean="0"/>
              <a:t>Marcação</a:t>
            </a:r>
            <a:r>
              <a:rPr lang="en-US" dirty="0" smtClean="0"/>
              <a:t> e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convocatórias</a:t>
            </a:r>
            <a:r>
              <a:rPr lang="en-US" dirty="0" smtClean="0"/>
              <a:t> 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31582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/>
              <a:t>Módulo </a:t>
            </a:r>
            <a:r>
              <a:rPr lang="pt-PT" dirty="0" smtClean="0"/>
              <a:t>III- Gestão de caderneta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1870"/>
            <a:ext cx="10058400" cy="40233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Funcionalidade 1: </a:t>
            </a:r>
            <a:r>
              <a:rPr lang="en-US" dirty="0" err="1" smtClean="0"/>
              <a:t>Registo</a:t>
            </a:r>
            <a:r>
              <a:rPr lang="en-US" dirty="0" smtClean="0"/>
              <a:t> de </a:t>
            </a:r>
            <a:r>
              <a:rPr lang="en-US" dirty="0" err="1" smtClean="0"/>
              <a:t>notas</a:t>
            </a:r>
            <a:r>
              <a:rPr lang="en-US" dirty="0" smtClean="0"/>
              <a:t> de testes;</a:t>
            </a:r>
            <a:endParaRPr lang="en-US" dirty="0"/>
          </a:p>
          <a:p>
            <a:r>
              <a:rPr lang="en-US" dirty="0"/>
              <a:t>Funcionalidade 2: </a:t>
            </a:r>
            <a:r>
              <a:rPr lang="en-US" dirty="0" err="1"/>
              <a:t>Registo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descrição</a:t>
            </a:r>
            <a:r>
              <a:rPr lang="en-US" dirty="0" smtClean="0"/>
              <a:t> do </a:t>
            </a:r>
            <a:r>
              <a:rPr lang="en-US" dirty="0" err="1" smtClean="0"/>
              <a:t>aproveitamento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disciplina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Funcionalidade 3: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aproveitamento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4664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pt-PT" dirty="0"/>
              <a:t>Módulo IV- </a:t>
            </a:r>
            <a:r>
              <a:rPr lang="pt-PT" dirty="0" smtClean="0"/>
              <a:t>Controlo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Funcionalidade 1: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curriculares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TPC´s, Testes, </a:t>
            </a:r>
            <a:r>
              <a:rPr lang="en-US" dirty="0" err="1" smtClean="0"/>
              <a:t>Olimpiadas</a:t>
            </a:r>
            <a:r>
              <a:rPr lang="en-US" dirty="0" smtClean="0"/>
              <a:t>, </a:t>
            </a:r>
            <a:r>
              <a:rPr lang="en-US" dirty="0" err="1" smtClean="0"/>
              <a:t>visitas</a:t>
            </a:r>
            <a:r>
              <a:rPr lang="en-US" dirty="0" smtClean="0"/>
              <a:t> de </a:t>
            </a:r>
            <a:r>
              <a:rPr lang="en-US" dirty="0" err="1" smtClean="0"/>
              <a:t>estudo</a:t>
            </a:r>
            <a:r>
              <a:rPr lang="en-US" dirty="0" smtClean="0"/>
              <a:t>, </a:t>
            </a:r>
            <a:r>
              <a:rPr lang="en-US" dirty="0" err="1" smtClean="0"/>
              <a:t>aulas</a:t>
            </a:r>
            <a:r>
              <a:rPr lang="en-US" dirty="0" smtClean="0"/>
              <a:t> extras;</a:t>
            </a:r>
            <a:endParaRPr lang="en-US" dirty="0"/>
          </a:p>
          <a:p>
            <a:r>
              <a:rPr lang="en-US" dirty="0"/>
              <a:t>Funcionalidade 2: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plano</a:t>
            </a:r>
            <a:r>
              <a:rPr lang="en-US" dirty="0" smtClean="0"/>
              <a:t> </a:t>
            </a:r>
            <a:r>
              <a:rPr lang="en-US" dirty="0" err="1" smtClean="0"/>
              <a:t>analítico</a:t>
            </a:r>
            <a:r>
              <a:rPr lang="en-US" dirty="0" smtClean="0"/>
              <a:t>, </a:t>
            </a:r>
            <a:r>
              <a:rPr lang="en-US" dirty="0" err="1" smtClean="0"/>
              <a:t>caledario</a:t>
            </a:r>
            <a:r>
              <a:rPr lang="en-US" dirty="0" smtClean="0"/>
              <a:t> de testes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37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3212" y="39497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Módulo </a:t>
            </a:r>
            <a:r>
              <a:rPr lang="pt-PT" dirty="0" smtClean="0"/>
              <a:t>V-Relatórios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Funcionalidade 1</a:t>
            </a:r>
            <a:r>
              <a:rPr lang="en-US" dirty="0" smtClean="0"/>
              <a:t>: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gráficos</a:t>
            </a:r>
            <a:r>
              <a:rPr lang="en-US" dirty="0" smtClean="0"/>
              <a:t> de </a:t>
            </a:r>
            <a:r>
              <a:rPr lang="en-US" dirty="0" err="1" smtClean="0"/>
              <a:t>aproveitamento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,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trimestre</a:t>
            </a:r>
            <a:r>
              <a:rPr lang="en-US" dirty="0" smtClean="0"/>
              <a:t>, </a:t>
            </a:r>
            <a:r>
              <a:rPr lang="en-US" dirty="0" err="1" smtClean="0"/>
              <a:t>ano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Funcionalidade 2: </a:t>
            </a:r>
            <a:r>
              <a:rPr lang="en-US" dirty="0" err="1" smtClean="0"/>
              <a:t>Estatisticas</a:t>
            </a:r>
            <a:r>
              <a:rPr lang="en-US" dirty="0" smtClean="0"/>
              <a:t> de </a:t>
            </a:r>
            <a:r>
              <a:rPr lang="en-US" dirty="0" err="1" smtClean="0"/>
              <a:t>tendencias</a:t>
            </a:r>
            <a:r>
              <a:rPr lang="en-US" dirty="0" smtClean="0"/>
              <a:t> </a:t>
            </a:r>
            <a:r>
              <a:rPr lang="en-US" dirty="0" err="1" smtClean="0"/>
              <a:t>analizando</a:t>
            </a:r>
            <a:r>
              <a:rPr lang="en-US" dirty="0" smtClean="0"/>
              <a:t> um paradigm professor vs </a:t>
            </a:r>
            <a:r>
              <a:rPr lang="en-US" dirty="0" err="1" smtClean="0"/>
              <a:t>alunos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Funcionalidade 3: </a:t>
            </a:r>
            <a:r>
              <a:rPr lang="en-US" dirty="0" err="1" smtClean="0"/>
              <a:t>Impressão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gestão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8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 – Integração com bancos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Funcionalidade 1: Pagamento de levantamento de caderneta (Mpesa,Mkesh,IZI,Ponto24);</a:t>
            </a:r>
          </a:p>
          <a:p>
            <a:pPr marL="0" indent="0">
              <a:buNone/>
            </a:pPr>
            <a:r>
              <a:rPr lang="pt-PT" dirty="0" smtClean="0"/>
              <a:t>Funcionalidade 2: Relatório de pagamentos;</a:t>
            </a:r>
          </a:p>
          <a:p>
            <a:pPr marL="0" indent="0">
              <a:buNone/>
            </a:pPr>
            <a:r>
              <a:rPr lang="pt-PT" dirty="0" smtClean="0"/>
              <a:t>Funcionalidade 3: Disponibilidade de conta de material didatico!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617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3581"/>
            <a:ext cx="8596668" cy="661851"/>
          </a:xfrm>
        </p:spPr>
        <p:txBody>
          <a:bodyPr>
            <a:normAutofit fontScale="90000"/>
          </a:bodyPr>
          <a:lstStyle/>
          <a:p>
            <a:r>
              <a:rPr lang="pt-PT" b="1" dirty="0" smtClean="0"/>
              <a:t>Estruturas de custos </a:t>
            </a:r>
            <a:r>
              <a:rPr lang="en-US" b="1" dirty="0" smtClean="0"/>
              <a:t> 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5432"/>
            <a:ext cx="10086919" cy="5294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 smtClean="0"/>
              <a:t>Levantamento de resiquisitos – Total: (Tempo) 05 Semanas – (Custo) 25 500,00 Mt’s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/>
              <a:t> </a:t>
            </a:r>
            <a:r>
              <a:rPr lang="pt-PT" dirty="0" smtClean="0"/>
              <a:t>Analise de Documentos – 02 Semanas – 17 500, 00Mt’s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Entrevista – 02 Semanas – 5 000,00Mts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Elaboração de documento – 1 Semana – 2 500,0Mt´s</a:t>
            </a:r>
          </a:p>
          <a:p>
            <a:pPr marL="0" indent="0">
              <a:buNone/>
            </a:pPr>
            <a:r>
              <a:rPr lang="pt-PT" b="1" dirty="0" smtClean="0"/>
              <a:t>Desenvolvimento – Total: </a:t>
            </a:r>
            <a:r>
              <a:rPr lang="pt-PT" b="1" dirty="0" smtClean="0">
                <a:sym typeface="Wingdings" panose="05000000000000000000" pitchFamily="2" charset="2"/>
              </a:rPr>
              <a:t>(Tempo) 10 Semanas – (Custo) 175 900,00Mt´s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 smtClean="0">
                <a:sym typeface="Wingdings" panose="05000000000000000000" pitchFamily="2" charset="2"/>
              </a:rPr>
              <a:t>Modulo 1 </a:t>
            </a:r>
            <a:r>
              <a:rPr lang="pt-PT" dirty="0" smtClean="0">
                <a:sym typeface="Wingdings" panose="05000000000000000000" pitchFamily="2" charset="2"/>
              </a:rPr>
              <a:t>(Manuntenção): 02 Semanas – 30 700Mts</a:t>
            </a:r>
            <a:endParaRPr lang="pt-PT" b="1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2 </a:t>
            </a:r>
            <a:r>
              <a:rPr lang="pt-PT" dirty="0" smtClean="0">
                <a:sym typeface="Wingdings" panose="05000000000000000000" pitchFamily="2" charset="2"/>
              </a:rPr>
              <a:t>( Plataforma APE)</a:t>
            </a:r>
            <a:r>
              <a:rPr lang="pt-PT" dirty="0">
                <a:sym typeface="Wingdings" panose="05000000000000000000" pitchFamily="2" charset="2"/>
              </a:rPr>
              <a:t> : </a:t>
            </a:r>
            <a:r>
              <a:rPr lang="pt-PT" dirty="0" smtClean="0">
                <a:sym typeface="Wingdings" panose="05000000000000000000" pitchFamily="2" charset="2"/>
              </a:rPr>
              <a:t>02 </a:t>
            </a:r>
            <a:r>
              <a:rPr lang="pt-PT" dirty="0">
                <a:sym typeface="Wingdings" panose="05000000000000000000" pitchFamily="2" charset="2"/>
              </a:rPr>
              <a:t>Semanas – </a:t>
            </a:r>
            <a:r>
              <a:rPr lang="pt-PT" dirty="0" smtClean="0">
                <a:sym typeface="Wingdings" panose="05000000000000000000" pitchFamily="2" charset="2"/>
              </a:rPr>
              <a:t>20 200Mts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3 </a:t>
            </a:r>
            <a:r>
              <a:rPr lang="pt-PT" dirty="0" smtClean="0">
                <a:sym typeface="Wingdings" panose="05000000000000000000" pitchFamily="2" charset="2"/>
              </a:rPr>
              <a:t>( Gestão de caderneta)</a:t>
            </a:r>
            <a:r>
              <a:rPr lang="pt-PT" dirty="0">
                <a:sym typeface="Wingdings" panose="05000000000000000000" pitchFamily="2" charset="2"/>
              </a:rPr>
              <a:t> : 02 Semanas – </a:t>
            </a:r>
            <a:r>
              <a:rPr lang="pt-PT" dirty="0" smtClean="0">
                <a:sym typeface="Wingdings" panose="05000000000000000000" pitchFamily="2" charset="2"/>
              </a:rPr>
              <a:t>50 800Mts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4 </a:t>
            </a:r>
            <a:r>
              <a:rPr lang="pt-PT" dirty="0" smtClean="0">
                <a:sym typeface="Wingdings" panose="05000000000000000000" pitchFamily="2" charset="2"/>
              </a:rPr>
              <a:t>( Controlo)</a:t>
            </a:r>
            <a:r>
              <a:rPr lang="pt-PT" dirty="0">
                <a:sym typeface="Wingdings" panose="05000000000000000000" pitchFamily="2" charset="2"/>
              </a:rPr>
              <a:t> : </a:t>
            </a:r>
            <a:r>
              <a:rPr lang="pt-PT" dirty="0" smtClean="0">
                <a:sym typeface="Wingdings" panose="05000000000000000000" pitchFamily="2" charset="2"/>
              </a:rPr>
              <a:t>01 </a:t>
            </a:r>
            <a:r>
              <a:rPr lang="pt-PT" dirty="0">
                <a:sym typeface="Wingdings" panose="05000000000000000000" pitchFamily="2" charset="2"/>
              </a:rPr>
              <a:t>Semanas – 1</a:t>
            </a:r>
            <a:r>
              <a:rPr lang="pt-PT" dirty="0" smtClean="0">
                <a:sym typeface="Wingdings" panose="05000000000000000000" pitchFamily="2" charset="2"/>
              </a:rPr>
              <a:t>0 </a:t>
            </a:r>
            <a:r>
              <a:rPr lang="pt-PT" dirty="0">
                <a:sym typeface="Wingdings" panose="05000000000000000000" pitchFamily="2" charset="2"/>
              </a:rPr>
              <a:t>2</a:t>
            </a:r>
            <a:r>
              <a:rPr lang="pt-PT" dirty="0" smtClean="0">
                <a:sym typeface="Wingdings" panose="05000000000000000000" pitchFamily="2" charset="2"/>
              </a:rPr>
              <a:t>00Mts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5 </a:t>
            </a:r>
            <a:r>
              <a:rPr lang="pt-PT" dirty="0" smtClean="0">
                <a:sym typeface="Wingdings" panose="05000000000000000000" pitchFamily="2" charset="2"/>
              </a:rPr>
              <a:t>( Relatório)</a:t>
            </a:r>
            <a:r>
              <a:rPr lang="pt-PT" dirty="0">
                <a:sym typeface="Wingdings" panose="05000000000000000000" pitchFamily="2" charset="2"/>
              </a:rPr>
              <a:t> : </a:t>
            </a:r>
            <a:r>
              <a:rPr lang="pt-PT" dirty="0" smtClean="0">
                <a:sym typeface="Wingdings" panose="05000000000000000000" pitchFamily="2" charset="2"/>
              </a:rPr>
              <a:t>01 </a:t>
            </a:r>
            <a:r>
              <a:rPr lang="pt-PT" dirty="0">
                <a:sym typeface="Wingdings" panose="05000000000000000000" pitchFamily="2" charset="2"/>
              </a:rPr>
              <a:t>Semanas – </a:t>
            </a:r>
            <a:r>
              <a:rPr lang="pt-PT" dirty="0" smtClean="0">
                <a:sym typeface="Wingdings" panose="05000000000000000000" pitchFamily="2" charset="2"/>
              </a:rPr>
              <a:t>24 000Mts</a:t>
            </a:r>
            <a:endParaRPr lang="pt-PT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6 </a:t>
            </a:r>
            <a:r>
              <a:rPr lang="pt-PT" dirty="0" smtClean="0">
                <a:sym typeface="Wingdings" panose="05000000000000000000" pitchFamily="2" charset="2"/>
              </a:rPr>
              <a:t>( Integração com bancos)</a:t>
            </a:r>
            <a:r>
              <a:rPr lang="pt-PT" dirty="0">
                <a:sym typeface="Wingdings" panose="05000000000000000000" pitchFamily="2" charset="2"/>
              </a:rPr>
              <a:t> : </a:t>
            </a:r>
            <a:r>
              <a:rPr lang="pt-PT" dirty="0" smtClean="0">
                <a:sym typeface="Wingdings" panose="05000000000000000000" pitchFamily="2" charset="2"/>
              </a:rPr>
              <a:t>01 </a:t>
            </a:r>
            <a:r>
              <a:rPr lang="pt-PT" dirty="0">
                <a:sym typeface="Wingdings" panose="05000000000000000000" pitchFamily="2" charset="2"/>
              </a:rPr>
              <a:t>Semanas – 3</a:t>
            </a:r>
            <a:r>
              <a:rPr lang="pt-PT" dirty="0" smtClean="0">
                <a:sym typeface="Wingdings" panose="05000000000000000000" pitchFamily="2" charset="2"/>
              </a:rPr>
              <a:t>0 000Mts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>
                <a:sym typeface="Wingdings" panose="05000000000000000000" pitchFamily="2" charset="2"/>
              </a:rPr>
              <a:t>Integração dos modulos</a:t>
            </a:r>
            <a:r>
              <a:rPr lang="pt-PT" dirty="0">
                <a:sym typeface="Wingdings" panose="05000000000000000000" pitchFamily="2" charset="2"/>
              </a:rPr>
              <a:t>: </a:t>
            </a:r>
            <a:r>
              <a:rPr lang="pt-PT" dirty="0" smtClean="0">
                <a:sym typeface="Wingdings" panose="05000000000000000000" pitchFamily="2" charset="2"/>
              </a:rPr>
              <a:t>01 </a:t>
            </a:r>
            <a:r>
              <a:rPr lang="pt-PT" dirty="0">
                <a:sym typeface="Wingdings" panose="05000000000000000000" pitchFamily="2" charset="2"/>
              </a:rPr>
              <a:t>Semanas – </a:t>
            </a:r>
            <a:r>
              <a:rPr lang="pt-PT" dirty="0" smtClean="0">
                <a:sym typeface="Wingdings" panose="05000000000000000000" pitchFamily="2" charset="2"/>
              </a:rPr>
              <a:t>10 000Mts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24" y="939497"/>
            <a:ext cx="10896056" cy="4023360"/>
          </a:xfrm>
        </p:spPr>
        <p:txBody>
          <a:bodyPr>
            <a:normAutofit fontScale="92500" lnSpcReduction="10000"/>
          </a:bodyPr>
          <a:lstStyle/>
          <a:p>
            <a:pPr algn="ctr"/>
            <a:endParaRPr lang="pt-PT" sz="9600" dirty="0" smtClean="0"/>
          </a:p>
          <a:p>
            <a:pPr algn="ctr"/>
            <a:r>
              <a:rPr lang="pt-PT" sz="9600" dirty="0" smtClean="0"/>
              <a:t>Obrigado</a:t>
            </a:r>
          </a:p>
          <a:p>
            <a:pPr algn="ctr"/>
            <a:r>
              <a:rPr lang="pt-PT" sz="9600" dirty="0" smtClean="0"/>
              <a:t>Pelo tempo partilhado</a:t>
            </a:r>
            <a:endParaRPr lang="pt-PT" sz="9600" dirty="0"/>
          </a:p>
        </p:txBody>
      </p:sp>
    </p:spTree>
    <p:extLst>
      <p:ext uri="{BB962C8B-B14F-4D97-AF65-F5344CB8AC3E}">
        <p14:creationId xmlns:p14="http://schemas.microsoft.com/office/powerpoint/2010/main" val="236279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16460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Descrição geral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5" y="1862062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 smtClean="0"/>
              <a:t>A educação é um papel chave na vida de um cidadão assim como no desenvolvimento e um país, por isso investir na sua qualidade vem se tornado mais uma obrigação de forma a garantir a quaidade de vida dos envolventes sociais.</a:t>
            </a:r>
            <a:endParaRPr lang="pt-PT" dirty="0"/>
          </a:p>
          <a:p>
            <a:pPr marL="0" indent="0" algn="just">
              <a:buNone/>
            </a:pPr>
            <a:r>
              <a:rPr lang="pt-PT" dirty="0"/>
              <a:t>O grande desafio das áreas que operam </a:t>
            </a:r>
            <a:r>
              <a:rPr lang="pt-PT" dirty="0" smtClean="0"/>
              <a:t>na educação é garatir o histórico com fácil acesso, a rapidez na disponibilização,  </a:t>
            </a:r>
            <a:r>
              <a:rPr lang="pt-PT" dirty="0"/>
              <a:t>reside no facto de não existir uma plataforma electrónica  que auxilia no processo. </a:t>
            </a:r>
            <a:endParaRPr lang="pt-PT" dirty="0" smtClean="0"/>
          </a:p>
          <a:p>
            <a:pPr marL="0" indent="0" algn="just">
              <a:buNone/>
            </a:pPr>
            <a:r>
              <a:rPr lang="pt-PT" dirty="0" smtClean="0"/>
              <a:t>É </a:t>
            </a:r>
            <a:r>
              <a:rPr lang="pt-PT" dirty="0"/>
              <a:t>neste âmbito que surgiu a ideia de  desenvolver uma plataforma para </a:t>
            </a:r>
            <a:r>
              <a:rPr lang="pt-PT" dirty="0" smtClean="0"/>
              <a:t>servir as instituições de educação na digitalização do processo academico em escolas secundárias.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PT" dirty="0" smtClean="0"/>
              <a:t>Digitalizar </a:t>
            </a:r>
            <a:r>
              <a:rPr lang="pt-PT" dirty="0"/>
              <a:t>o processo de </a:t>
            </a:r>
            <a:r>
              <a:rPr lang="pt-PT" dirty="0" smtClean="0"/>
              <a:t>cadatros de alunos; </a:t>
            </a: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dirty="0"/>
              <a:t>Centralização do centro de processamento </a:t>
            </a:r>
            <a:r>
              <a:rPr lang="pt-PT" dirty="0" smtClean="0"/>
              <a:t>de processos académicos;</a:t>
            </a:r>
            <a:endParaRPr lang="pt-PT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dirty="0" smtClean="0"/>
              <a:t>Oferecer </a:t>
            </a:r>
            <a:r>
              <a:rPr lang="pt-PT" dirty="0"/>
              <a:t>maior interatividade com os utilizadores dos serviços;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dirty="0" smtClean="0"/>
              <a:t>Disponibilização de informação academica no conceito BYODA;</a:t>
            </a:r>
            <a:endParaRPr lang="pt-PT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dirty="0" smtClean="0"/>
              <a:t>Permitir o armazenamento em massa de informação académica e facilmente disponível;</a:t>
            </a:r>
          </a:p>
          <a:p>
            <a:pPr marL="0" indent="0" algn="just">
              <a:buNone/>
            </a:pPr>
            <a:endParaRPr lang="pt-PT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pt-PT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766" y="2295744"/>
            <a:ext cx="10058400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600" dirty="0" err="1" smtClean="0"/>
              <a:t>Escolas</a:t>
            </a:r>
            <a:r>
              <a:rPr lang="en-US" sz="3600" dirty="0" smtClean="0"/>
              <a:t> </a:t>
            </a:r>
            <a:r>
              <a:rPr lang="en-US" sz="3600" dirty="0" err="1" smtClean="0"/>
              <a:t>Privadas</a:t>
            </a:r>
            <a:r>
              <a:rPr lang="en-US" sz="3600" dirty="0" smtClean="0"/>
              <a:t>;</a:t>
            </a:r>
          </a:p>
          <a:p>
            <a:pPr marL="457200" indent="-457200" algn="just">
              <a:buFont typeface="+mj-lt"/>
              <a:buAutoNum type="arabicPeriod"/>
            </a:pPr>
            <a:endParaRPr lang="en-US" sz="3600" dirty="0"/>
          </a:p>
          <a:p>
            <a:pPr marL="457200" indent="-457200" algn="just">
              <a:buFont typeface="+mj-lt"/>
              <a:buAutoNum type="arabicPeriod"/>
            </a:pPr>
            <a:endParaRPr lang="en-US" sz="36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600" dirty="0" err="1" smtClean="0"/>
              <a:t>Ministério</a:t>
            </a:r>
            <a:r>
              <a:rPr lang="en-US" sz="3600" dirty="0" smtClean="0"/>
              <a:t> da </a:t>
            </a:r>
            <a:r>
              <a:rPr lang="en-US" sz="3600" dirty="0" err="1" smtClean="0"/>
              <a:t>Educação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PT" dirty="0"/>
              <a:t> </a:t>
            </a:r>
            <a:r>
              <a:rPr lang="pt-PT" dirty="0" smtClean="0"/>
              <a:t>Disponibilização de informação 24hr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Incremento na qualidade de ensino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/>
              <a:t> </a:t>
            </a:r>
            <a:r>
              <a:rPr lang="pt-PT" dirty="0" smtClean="0"/>
              <a:t>Maior aproximação do trinagulo aluno-professor-encarregado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Sistema </a:t>
            </a:r>
            <a:r>
              <a:rPr lang="pt-PT" dirty="0"/>
              <a:t>dinâmico  e </a:t>
            </a:r>
            <a:r>
              <a:rPr lang="pt-PT" dirty="0" smtClean="0"/>
              <a:t>friendly use;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Facilidade </a:t>
            </a:r>
            <a:r>
              <a:rPr lang="pt-PT" dirty="0"/>
              <a:t>de integração com outros </a:t>
            </a:r>
            <a:r>
              <a:rPr lang="pt-PT" dirty="0" smtClean="0"/>
              <a:t>sistemas ou Serviços;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Emissão de estatísticas que ajudam a situar o aproveitamento global da escola de forma automática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Cronograma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7484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143484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traight Connector 6"/>
          <p:cNvSpPr/>
          <p:nvPr/>
        </p:nvSpPr>
        <p:spPr>
          <a:xfrm>
            <a:off x="2958201" y="5128805"/>
            <a:ext cx="2405736" cy="14696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7"/>
          <p:cNvSpPr/>
          <p:nvPr/>
        </p:nvSpPr>
        <p:spPr>
          <a:xfrm>
            <a:off x="6531435" y="2399213"/>
            <a:ext cx="2424785" cy="17416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Straight Connector 8"/>
          <p:cNvSpPr/>
          <p:nvPr/>
        </p:nvSpPr>
        <p:spPr>
          <a:xfrm>
            <a:off x="2291449" y="2274028"/>
            <a:ext cx="2424785" cy="17416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15"/>
          <p:cNvSpPr/>
          <p:nvPr/>
        </p:nvSpPr>
        <p:spPr>
          <a:xfrm>
            <a:off x="6686558" y="5114109"/>
            <a:ext cx="2405736" cy="14696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TextBox 16"/>
          <p:cNvSpPr txBox="1"/>
          <p:nvPr/>
        </p:nvSpPr>
        <p:spPr>
          <a:xfrm>
            <a:off x="2344522" y="1985757"/>
            <a:ext cx="2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3 Semanas</a:t>
            </a:r>
            <a:endParaRPr lang="pt-PT" dirty="0"/>
          </a:p>
        </p:txBody>
      </p:sp>
      <p:sp>
        <p:nvSpPr>
          <p:cNvPr id="18" name="TextBox 17"/>
          <p:cNvSpPr txBox="1"/>
          <p:nvPr/>
        </p:nvSpPr>
        <p:spPr>
          <a:xfrm>
            <a:off x="6686558" y="2111437"/>
            <a:ext cx="2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</a:t>
            </a:r>
            <a:r>
              <a:rPr lang="pt-PT" dirty="0" smtClean="0"/>
              <a:t> Semanas</a:t>
            </a:r>
            <a:endParaRPr lang="pt-PT" dirty="0"/>
          </a:p>
        </p:txBody>
      </p:sp>
      <p:sp>
        <p:nvSpPr>
          <p:cNvPr id="19" name="TextBox 18"/>
          <p:cNvSpPr txBox="1"/>
          <p:nvPr/>
        </p:nvSpPr>
        <p:spPr>
          <a:xfrm>
            <a:off x="7289913" y="4846864"/>
            <a:ext cx="2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  <a:r>
              <a:rPr lang="pt-PT" dirty="0" smtClean="0"/>
              <a:t> Semanas</a:t>
            </a:r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3478391" y="4846864"/>
            <a:ext cx="2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3 Dias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40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8893510"/>
              </p:ext>
            </p:extLst>
          </p:nvPr>
        </p:nvGraphicFramePr>
        <p:xfrm>
          <a:off x="1980982" y="1657351"/>
          <a:ext cx="7573246" cy="471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I-</a:t>
            </a:r>
            <a:r>
              <a:rPr lang="en-US" dirty="0" err="1"/>
              <a:t>Manuntenção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Funcionalidade 1 : </a:t>
            </a:r>
            <a:r>
              <a:rPr lang="en-US" dirty="0" err="1"/>
              <a:t>C</a:t>
            </a:r>
            <a:r>
              <a:rPr lang="en-US" dirty="0" err="1" smtClean="0"/>
              <a:t>adastro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usuários</a:t>
            </a:r>
            <a:r>
              <a:rPr lang="en-US" dirty="0"/>
              <a:t> no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/>
              <a:t>2 : </a:t>
            </a:r>
            <a:r>
              <a:rPr lang="en-US" dirty="0" err="1" smtClean="0"/>
              <a:t>Alteração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usuários</a:t>
            </a:r>
            <a:r>
              <a:rPr lang="en-US" dirty="0"/>
              <a:t> no </a:t>
            </a:r>
            <a:r>
              <a:rPr lang="en-US" dirty="0" err="1"/>
              <a:t>sistema</a:t>
            </a:r>
            <a:r>
              <a:rPr lang="en-US" dirty="0"/>
              <a:t> (</a:t>
            </a:r>
            <a:r>
              <a:rPr lang="en-US" dirty="0" err="1"/>
              <a:t>funções</a:t>
            </a:r>
            <a:r>
              <a:rPr lang="en-US" dirty="0"/>
              <a:t> , </a:t>
            </a:r>
            <a:r>
              <a:rPr lang="en-US" dirty="0" err="1"/>
              <a:t>permissões</a:t>
            </a:r>
            <a:r>
              <a:rPr lang="en-US" dirty="0"/>
              <a:t>, </a:t>
            </a:r>
            <a:r>
              <a:rPr lang="en-US" dirty="0" err="1"/>
              <a:t>habilitar</a:t>
            </a:r>
            <a:r>
              <a:rPr lang="en-US" dirty="0"/>
              <a:t>/</a:t>
            </a:r>
            <a:r>
              <a:rPr lang="en-US" dirty="0" err="1"/>
              <a:t>desabilitar</a:t>
            </a:r>
            <a:r>
              <a:rPr lang="en-US" dirty="0"/>
              <a:t>)</a:t>
            </a:r>
          </a:p>
          <a:p>
            <a:r>
              <a:rPr lang="en-US" dirty="0"/>
              <a:t> Funcionalidade 3 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Transferência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 para </a:t>
            </a:r>
            <a:r>
              <a:rPr lang="en-US" dirty="0" err="1" smtClean="0"/>
              <a:t>outra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/>
              <a:t>4 : </a:t>
            </a:r>
            <a:r>
              <a:rPr lang="en-US" dirty="0" err="1"/>
              <a:t>A</a:t>
            </a:r>
            <a:r>
              <a:rPr lang="en-US" dirty="0" err="1" smtClean="0"/>
              <a:t>ctualização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preçário</a:t>
            </a:r>
            <a:r>
              <a:rPr lang="en-US" dirty="0"/>
              <a:t> no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5 :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turmas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</a:t>
            </a:r>
            <a:r>
              <a:rPr lang="en-US" dirty="0" smtClean="0"/>
              <a:t>6 </a:t>
            </a:r>
            <a:r>
              <a:rPr lang="en-US" dirty="0"/>
              <a:t>: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7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 smtClean="0"/>
              <a:t>Disciplinas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8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 smtClean="0"/>
              <a:t>Alocação</a:t>
            </a:r>
            <a:r>
              <a:rPr lang="en-US" dirty="0" smtClean="0"/>
              <a:t> de director de </a:t>
            </a:r>
            <a:r>
              <a:rPr lang="en-US" dirty="0" err="1" smtClean="0"/>
              <a:t>turma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/>
              <a:t>turmas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</TotalTime>
  <Words>824</Words>
  <Application>Microsoft Office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SISTEMA DE GESTÃO CADERNETAS ACADEMICAS</vt:lpstr>
      <vt:lpstr>Agenda</vt:lpstr>
      <vt:lpstr>Descrição geral</vt:lpstr>
      <vt:lpstr>Objectivos</vt:lpstr>
      <vt:lpstr>Interessados</vt:lpstr>
      <vt:lpstr>Vantagens</vt:lpstr>
      <vt:lpstr>Cronograma</vt:lpstr>
      <vt:lpstr>Arquitectura</vt:lpstr>
      <vt:lpstr>Módulo I-Manuntenção</vt:lpstr>
      <vt:lpstr>Modulo II-Plataforma APE</vt:lpstr>
      <vt:lpstr>Módulo III- Gestão de caderneta </vt:lpstr>
      <vt:lpstr>Módulo IV- Controlo  </vt:lpstr>
      <vt:lpstr>Módulo V-Relatórios</vt:lpstr>
      <vt:lpstr>VI – Integração com bancos</vt:lpstr>
      <vt:lpstr>Estruturas de custos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Get</dc:title>
  <dc:creator>Vali Issufo</dc:creator>
  <cp:lastModifiedBy>Issaque</cp:lastModifiedBy>
  <cp:revision>73</cp:revision>
  <dcterms:created xsi:type="dcterms:W3CDTF">2016-03-16T13:48:36Z</dcterms:created>
  <dcterms:modified xsi:type="dcterms:W3CDTF">2019-06-05T05:48:32Z</dcterms:modified>
</cp:coreProperties>
</file>