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43"/>
  </p:notesMasterIdLst>
  <p:sldIdLst>
    <p:sldId id="256" r:id="rId5"/>
    <p:sldId id="257" r:id="rId6"/>
    <p:sldId id="258" r:id="rId7"/>
    <p:sldId id="264" r:id="rId8"/>
    <p:sldId id="259" r:id="rId9"/>
    <p:sldId id="276" r:id="rId10"/>
    <p:sldId id="277" r:id="rId11"/>
    <p:sldId id="278" r:id="rId12"/>
    <p:sldId id="270" r:id="rId13"/>
    <p:sldId id="266" r:id="rId14"/>
    <p:sldId id="279" r:id="rId15"/>
    <p:sldId id="280" r:id="rId16"/>
    <p:sldId id="281" r:id="rId17"/>
    <p:sldId id="283" r:id="rId18"/>
    <p:sldId id="284" r:id="rId19"/>
    <p:sldId id="290" r:id="rId20"/>
    <p:sldId id="291" r:id="rId21"/>
    <p:sldId id="285" r:id="rId22"/>
    <p:sldId id="282" r:id="rId23"/>
    <p:sldId id="286" r:id="rId24"/>
    <p:sldId id="287" r:id="rId25"/>
    <p:sldId id="288" r:id="rId26"/>
    <p:sldId id="289" r:id="rId27"/>
    <p:sldId id="292" r:id="rId28"/>
    <p:sldId id="293" r:id="rId29"/>
    <p:sldId id="294" r:id="rId30"/>
    <p:sldId id="304" r:id="rId31"/>
    <p:sldId id="305" r:id="rId32"/>
    <p:sldId id="295" r:id="rId33"/>
    <p:sldId id="296" r:id="rId34"/>
    <p:sldId id="297" r:id="rId35"/>
    <p:sldId id="298" r:id="rId36"/>
    <p:sldId id="299" r:id="rId37"/>
    <p:sldId id="300" r:id="rId38"/>
    <p:sldId id="301" r:id="rId39"/>
    <p:sldId id="302" r:id="rId40"/>
    <p:sldId id="303" r:id="rId41"/>
    <p:sldId id="275"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543"/>
    <p:restoredTop sz="94718"/>
  </p:normalViewPr>
  <p:slideViewPr>
    <p:cSldViewPr snapToGrid="0">
      <p:cViewPr varScale="1">
        <p:scale>
          <a:sx n="62" d="100"/>
          <a:sy n="62" d="100"/>
        </p:scale>
        <p:origin x="1076" y="44"/>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05/8/layout/hList7" loCatId="list" qsTypeId="urn:microsoft.com/office/officeart/2005/8/quickstyle/simple1" qsCatId="simple" csTypeId="urn:microsoft.com/office/officeart/2005/8/colors/colorful1" csCatId="colorful" phldr="1"/>
      <dgm:spPr/>
      <dgm:t>
        <a:bodyPr/>
        <a:lstStyle/>
        <a:p>
          <a:endParaRPr lang="en-US"/>
        </a:p>
      </dgm:t>
    </dgm:pt>
    <dgm:pt modelId="{73D947E0-108F-4D20-A71E-3CF329F97212}">
      <dgm:prSet phldr="0"/>
      <dgm:spPr>
        <a:solidFill>
          <a:schemeClr val="accent1"/>
        </a:solidFill>
        <a:ln>
          <a:noFill/>
        </a:ln>
      </dgm:spPr>
      <dgm:t>
        <a:bodyPr/>
        <a:lstStyle/>
        <a:p>
          <a:pPr marL="0" algn="ctr" rtl="0">
            <a:buNone/>
          </a:pPr>
          <a:r>
            <a:rPr lang="en-US" sz="2000" dirty="0">
              <a:latin typeface="Tenorite" pitchFamily="2" charset="0"/>
            </a:rPr>
            <a:t>Purpose</a:t>
          </a:r>
        </a:p>
      </dgm:t>
    </dgm:pt>
    <dgm:pt modelId="{9D249532-A24D-4D8F-848A-9F42F2E486C9}" type="parTrans" cxnId="{A0077D09-C12C-46D0-8DF7-194B6911362A}">
      <dgm:prSet/>
      <dgm:spPr/>
      <dgm:t>
        <a:bodyPr/>
        <a:lstStyle/>
        <a:p>
          <a:endParaRPr lang="en-US">
            <a:latin typeface="Tenorite" pitchFamily="2" charset="0"/>
          </a:endParaRPr>
        </a:p>
      </dgm:t>
    </dgm:pt>
    <dgm:pt modelId="{AE813459-65AB-4FA9-B717-330DDA6DFA4E}" type="sibTrans" cxnId="{A0077D09-C12C-46D0-8DF7-194B6911362A}">
      <dgm:prSet/>
      <dgm:spPr/>
      <dgm:t>
        <a:bodyPr/>
        <a:lstStyle/>
        <a:p>
          <a:endParaRPr lang="en-US">
            <a:latin typeface="Tenorite" pitchFamily="2" charset="0"/>
          </a:endParaRPr>
        </a:p>
      </dgm:t>
    </dgm:pt>
    <dgm:pt modelId="{30A490C8-22B4-4D68-875C-0F0DE2FF864D}">
      <dgm:prSet custT="1"/>
      <dgm:spPr>
        <a:solidFill>
          <a:schemeClr val="accent1"/>
        </a:solidFill>
        <a:ln>
          <a:noFill/>
        </a:ln>
      </dgm:spPr>
      <dgm:t>
        <a:bodyPr/>
        <a:lstStyle/>
        <a:p>
          <a:pPr marL="0" algn="ctr">
            <a:buNone/>
          </a:pPr>
          <a:r>
            <a:rPr lang="en-US" sz="1400" dirty="0">
              <a:latin typeface="Tenorite" pitchFamily="2" charset="0"/>
            </a:rPr>
            <a:t>Conduct EDA on Indian stock market data</a:t>
          </a:r>
        </a:p>
      </dgm:t>
    </dgm:pt>
    <dgm:pt modelId="{035C64B0-4F0C-4FD1-BD23-B1D4C9887CBE}" type="parTrans" cxnId="{381FE1CC-8184-4745-8EB3-6DE11655998D}">
      <dgm:prSet/>
      <dgm:spPr/>
      <dgm:t>
        <a:bodyPr/>
        <a:lstStyle/>
        <a:p>
          <a:endParaRPr lang="en-US">
            <a:latin typeface="Tenorite" pitchFamily="2" charset="0"/>
          </a:endParaRPr>
        </a:p>
      </dgm:t>
    </dgm:pt>
    <dgm:pt modelId="{45495DA8-8707-41E3-A12B-FA5766269C44}" type="sibTrans" cxnId="{381FE1CC-8184-4745-8EB3-6DE11655998D}">
      <dgm:prSet/>
      <dgm:spPr/>
      <dgm:t>
        <a:bodyPr/>
        <a:lstStyle/>
        <a:p>
          <a:endParaRPr lang="en-US">
            <a:latin typeface="Tenorite" pitchFamily="2" charset="0"/>
          </a:endParaRPr>
        </a:p>
      </dgm:t>
    </dgm:pt>
    <dgm:pt modelId="{B1AFA1AF-0FF8-45B3-A6D0-0E255A2F637D}">
      <dgm:prSet phldr="0"/>
      <dgm:spPr>
        <a:solidFill>
          <a:schemeClr val="accent1"/>
        </a:solidFill>
        <a:ln>
          <a:noFill/>
        </a:ln>
      </dgm:spPr>
      <dgm:t>
        <a:bodyPr/>
        <a:lstStyle/>
        <a:p>
          <a:pPr marL="0" algn="ctr">
            <a:buNone/>
          </a:pPr>
          <a:r>
            <a:rPr lang="en-US" sz="2000" dirty="0">
              <a:latin typeface="Tenorite" pitchFamily="2" charset="0"/>
            </a:rPr>
            <a:t>Datasets</a:t>
          </a:r>
        </a:p>
      </dgm:t>
    </dgm:pt>
    <dgm:pt modelId="{10C68AF5-481C-45AA-A216-8BBBB04515B9}" type="parTrans" cxnId="{F28D7702-2FC3-49BD-BB13-C989E5EE622A}">
      <dgm:prSet/>
      <dgm:spPr/>
      <dgm:t>
        <a:bodyPr/>
        <a:lstStyle/>
        <a:p>
          <a:endParaRPr lang="en-US">
            <a:latin typeface="Tenorite" pitchFamily="2" charset="0"/>
          </a:endParaRPr>
        </a:p>
      </dgm:t>
    </dgm:pt>
    <dgm:pt modelId="{88649F7A-400B-4056-965D-C9AC0B3AD942}" type="sibTrans" cxnId="{F28D7702-2FC3-49BD-BB13-C989E5EE622A}">
      <dgm:prSet/>
      <dgm:spPr/>
      <dgm:t>
        <a:bodyPr/>
        <a:lstStyle/>
        <a:p>
          <a:endParaRPr lang="en-US">
            <a:latin typeface="Tenorite" pitchFamily="2" charset="0"/>
          </a:endParaRPr>
        </a:p>
      </dgm:t>
    </dgm:pt>
    <dgm:pt modelId="{50418D2B-9486-42DE-AFDD-1D31420040FF}">
      <dgm:prSet custT="1"/>
      <dgm:spPr>
        <a:solidFill>
          <a:schemeClr val="accent1"/>
        </a:solidFill>
        <a:ln>
          <a:noFill/>
        </a:ln>
      </dgm:spPr>
      <dgm:t>
        <a:bodyPr/>
        <a:lstStyle/>
        <a:p>
          <a:pPr marL="0" algn="ctr">
            <a:buNone/>
          </a:pPr>
          <a:r>
            <a:rPr lang="en-US" sz="1400" dirty="0">
              <a:latin typeface="Tenorite" pitchFamily="2" charset="0"/>
            </a:rPr>
            <a:t>Data sets contains details of company’s stocks High, Low, Volume, Open, Close and date</a:t>
          </a:r>
        </a:p>
      </dgm:t>
    </dgm:pt>
    <dgm:pt modelId="{D5A17F6B-93F5-442B-938A-0F38C281BE88}" type="parTrans" cxnId="{5A5BA622-5DEB-48B9-88D9-C1DE36C711E5}">
      <dgm:prSet/>
      <dgm:spPr/>
      <dgm:t>
        <a:bodyPr/>
        <a:lstStyle/>
        <a:p>
          <a:endParaRPr lang="en-US">
            <a:latin typeface="Tenorite" pitchFamily="2" charset="0"/>
          </a:endParaRPr>
        </a:p>
      </dgm:t>
    </dgm:pt>
    <dgm:pt modelId="{1D87A0A5-8024-4710-846B-D5BFAC785107}" type="sibTrans" cxnId="{5A5BA622-5DEB-48B9-88D9-C1DE36C711E5}">
      <dgm:prSet/>
      <dgm:spPr/>
      <dgm:t>
        <a:bodyPr/>
        <a:lstStyle/>
        <a:p>
          <a:endParaRPr lang="en-US">
            <a:latin typeface="Tenorite" pitchFamily="2" charset="0"/>
          </a:endParaRPr>
        </a:p>
      </dgm:t>
    </dgm:pt>
    <dgm:pt modelId="{E9682B4F-0217-4B50-923E-C104AA24290F}">
      <dgm:prSet phldr="0"/>
      <dgm:spPr>
        <a:solidFill>
          <a:schemeClr val="accent1"/>
        </a:solidFill>
        <a:ln>
          <a:noFill/>
        </a:ln>
      </dgm:spPr>
      <dgm:t>
        <a:bodyPr/>
        <a:lstStyle/>
        <a:p>
          <a:pPr marL="0" algn="ctr">
            <a:buNone/>
          </a:pPr>
          <a:r>
            <a:rPr lang="en-US" sz="2000" dirty="0">
              <a:latin typeface="Tenorite" pitchFamily="2" charset="0"/>
            </a:rPr>
            <a:t>Aim</a:t>
          </a:r>
        </a:p>
      </dgm:t>
    </dgm:pt>
    <dgm:pt modelId="{E0F6C4AF-9BBB-4698-91D7-F9AE3EACBD5D}" type="parTrans" cxnId="{6C23D0C9-74B2-4C8B-AB2F-A03B3B0EBE56}">
      <dgm:prSet/>
      <dgm:spPr/>
      <dgm:t>
        <a:bodyPr/>
        <a:lstStyle/>
        <a:p>
          <a:endParaRPr lang="en-US">
            <a:latin typeface="Tenorite" pitchFamily="2" charset="0"/>
          </a:endParaRPr>
        </a:p>
      </dgm:t>
    </dgm:pt>
    <dgm:pt modelId="{B8632E42-D7EB-4C31-877E-6F1B2801851A}" type="sibTrans" cxnId="{6C23D0C9-74B2-4C8B-AB2F-A03B3B0EBE56}">
      <dgm:prSet/>
      <dgm:spPr/>
      <dgm:t>
        <a:bodyPr/>
        <a:lstStyle/>
        <a:p>
          <a:endParaRPr lang="en-US">
            <a:latin typeface="Tenorite" pitchFamily="2" charset="0"/>
          </a:endParaRPr>
        </a:p>
      </dgm:t>
    </dgm:pt>
    <dgm:pt modelId="{0EC0C300-11E4-45CF-8418-973585107209}">
      <dgm:prSet phldr="0" custT="1"/>
      <dgm:spPr>
        <a:solidFill>
          <a:schemeClr val="accent1"/>
        </a:solidFill>
        <a:ln>
          <a:noFill/>
        </a:ln>
      </dgm:spPr>
      <dgm:t>
        <a:bodyPr/>
        <a:lstStyle/>
        <a:p>
          <a:pPr marL="0" algn="ctr">
            <a:buNone/>
          </a:pPr>
          <a:r>
            <a:rPr lang="en-US" sz="1400" dirty="0">
              <a:latin typeface="Tenorite" pitchFamily="2" charset="0"/>
            </a:rPr>
            <a:t>To Visualize datasets and compare them and make predictions to which company it is suitable to invest</a:t>
          </a:r>
        </a:p>
      </dgm:t>
    </dgm:pt>
    <dgm:pt modelId="{1E4DD98E-100E-46B7-B24A-408BBF69E9FA}" type="parTrans" cxnId="{51563A4F-C0EB-47D6-B5BC-47A4E599AD4B}">
      <dgm:prSet/>
      <dgm:spPr/>
      <dgm:t>
        <a:bodyPr/>
        <a:lstStyle/>
        <a:p>
          <a:endParaRPr lang="en-US">
            <a:latin typeface="Tenorite" pitchFamily="2" charset="0"/>
          </a:endParaRPr>
        </a:p>
      </dgm:t>
    </dgm:pt>
    <dgm:pt modelId="{90FAB5D1-62B3-4FF6-A07D-EE607F529C32}" type="sibTrans" cxnId="{51563A4F-C0EB-47D6-B5BC-47A4E599AD4B}">
      <dgm:prSet/>
      <dgm:spPr/>
      <dgm:t>
        <a:bodyPr/>
        <a:lstStyle/>
        <a:p>
          <a:endParaRPr lang="en-US">
            <a:latin typeface="Tenorite" pitchFamily="2" charset="0"/>
          </a:endParaRPr>
        </a:p>
      </dgm:t>
    </dgm:pt>
    <dgm:pt modelId="{A34AE8AA-FDF7-FA40-BADC-6B62C2B1DE88}" type="pres">
      <dgm:prSet presAssocID="{0DD8915E-DC14-41D6-9BB5-F49E1C265163}" presName="Name0" presStyleCnt="0">
        <dgm:presLayoutVars>
          <dgm:dir/>
          <dgm:resizeHandles val="exact"/>
        </dgm:presLayoutVars>
      </dgm:prSet>
      <dgm:spPr/>
    </dgm:pt>
    <dgm:pt modelId="{2107607C-A87A-3347-81F6-106C527DBD58}" type="pres">
      <dgm:prSet presAssocID="{0DD8915E-DC14-41D6-9BB5-F49E1C265163}" presName="fgShape" presStyleLbl="fgShp" presStyleIdx="0" presStyleCnt="1" custLinFactNeighborX="132" custLinFactNeighborY="-19001"/>
      <dgm:spPr>
        <a:solidFill>
          <a:schemeClr val="accent2">
            <a:tint val="40000"/>
            <a:hueOff val="0"/>
            <a:satOff val="0"/>
            <a:lumOff val="0"/>
            <a:alpha val="0"/>
          </a:schemeClr>
        </a:solidFill>
        <a:ln>
          <a:noFill/>
        </a:ln>
      </dgm:spPr>
    </dgm:pt>
    <dgm:pt modelId="{0955960D-7F7D-E54C-8843-B1DBEEBFB364}" type="pres">
      <dgm:prSet presAssocID="{0DD8915E-DC14-41D6-9BB5-F49E1C265163}" presName="linComp" presStyleCnt="0"/>
      <dgm:spPr/>
    </dgm:pt>
    <dgm:pt modelId="{81155D12-3CC8-3D49-B0F3-3C84AC48510A}" type="pres">
      <dgm:prSet presAssocID="{73D947E0-108F-4D20-A71E-3CF329F97212}" presName="compNode" presStyleCnt="0"/>
      <dgm:spPr/>
    </dgm:pt>
    <dgm:pt modelId="{8F8B275D-8553-0846-A316-484B7B291C97}" type="pres">
      <dgm:prSet presAssocID="{73D947E0-108F-4D20-A71E-3CF329F97212}" presName="bkgdShape" presStyleLbl="node1" presStyleIdx="0" presStyleCnt="3" custLinFactNeighborX="-757"/>
      <dgm:spPr>
        <a:prstGeom prst="rect">
          <a:avLst/>
        </a:prstGeom>
      </dgm:spPr>
    </dgm:pt>
    <dgm:pt modelId="{7DA281F5-0265-2048-A63A-727E19796F79}" type="pres">
      <dgm:prSet presAssocID="{73D947E0-108F-4D20-A71E-3CF329F97212}" presName="nodeTx" presStyleLbl="node1" presStyleIdx="0" presStyleCnt="3">
        <dgm:presLayoutVars>
          <dgm:bulletEnabled val="1"/>
        </dgm:presLayoutVars>
      </dgm:prSet>
      <dgm:spPr/>
    </dgm:pt>
    <dgm:pt modelId="{79A13FEB-C61A-0346-824D-E0457CC5B4C9}" type="pres">
      <dgm:prSet presAssocID="{73D947E0-108F-4D20-A71E-3CF329F97212}" presName="invisiNode" presStyleLbl="node1" presStyleIdx="0" presStyleCnt="3"/>
      <dgm:spPr/>
    </dgm:pt>
    <dgm:pt modelId="{A126BA88-D0F9-AF4A-A7BA-0638E32B45F8}" type="pres">
      <dgm:prSet presAssocID="{73D947E0-108F-4D20-A71E-3CF329F97212}" presName="imagNode" presStyleLbl="fgImgPlace1" presStyleIdx="0" presStyleCnt="3" custScaleX="63106" custScaleY="63106"/>
      <dgm:spPr>
        <a:solidFill>
          <a:schemeClr val="accent1">
            <a:lumMod val="60000"/>
            <a:lumOff val="40000"/>
          </a:schemeClr>
        </a:solidFill>
        <a:ln>
          <a:noFill/>
        </a:ln>
      </dgm:spPr>
    </dgm:pt>
    <dgm:pt modelId="{DF3C77F5-32F3-5845-BEE2-529229516397}" type="pres">
      <dgm:prSet presAssocID="{AE813459-65AB-4FA9-B717-330DDA6DFA4E}" presName="sibTrans" presStyleLbl="sibTrans2D1" presStyleIdx="0" presStyleCnt="0"/>
      <dgm:spPr/>
    </dgm:pt>
    <dgm:pt modelId="{16FC6348-B601-E348-A50F-7576C3DDD207}" type="pres">
      <dgm:prSet presAssocID="{B1AFA1AF-0FF8-45B3-A6D0-0E255A2F637D}" presName="compNode" presStyleCnt="0"/>
      <dgm:spPr/>
    </dgm:pt>
    <dgm:pt modelId="{4DFF6703-D32F-9E47-96B8-A304C47CCB78}" type="pres">
      <dgm:prSet presAssocID="{B1AFA1AF-0FF8-45B3-A6D0-0E255A2F637D}" presName="bkgdShape" presStyleLbl="node1" presStyleIdx="1" presStyleCnt="3" custLinFactNeighborX="-129"/>
      <dgm:spPr>
        <a:prstGeom prst="rect">
          <a:avLst/>
        </a:prstGeom>
      </dgm:spPr>
    </dgm:pt>
    <dgm:pt modelId="{BA2077AD-A827-784F-87A6-E8E29A836D84}" type="pres">
      <dgm:prSet presAssocID="{B1AFA1AF-0FF8-45B3-A6D0-0E255A2F637D}" presName="nodeTx" presStyleLbl="node1" presStyleIdx="1" presStyleCnt="3">
        <dgm:presLayoutVars>
          <dgm:bulletEnabled val="1"/>
        </dgm:presLayoutVars>
      </dgm:prSet>
      <dgm:spPr/>
    </dgm:pt>
    <dgm:pt modelId="{47276A48-75DE-FE4F-B4C6-8B77CF2957C3}" type="pres">
      <dgm:prSet presAssocID="{B1AFA1AF-0FF8-45B3-A6D0-0E255A2F637D}" presName="invisiNode" presStyleLbl="node1" presStyleIdx="1" presStyleCnt="3"/>
      <dgm:spPr/>
    </dgm:pt>
    <dgm:pt modelId="{EFEB790C-BD5C-F54D-9993-F81422A8AD8E}" type="pres">
      <dgm:prSet presAssocID="{B1AFA1AF-0FF8-45B3-A6D0-0E255A2F637D}" presName="imagNode" presStyleLbl="fgImgPlace1" presStyleIdx="1" presStyleCnt="3" custScaleX="63106" custScaleY="63106"/>
      <dgm:spPr>
        <a:solidFill>
          <a:schemeClr val="accent1">
            <a:lumMod val="60000"/>
            <a:lumOff val="40000"/>
          </a:schemeClr>
        </a:solidFill>
        <a:ln>
          <a:noFill/>
        </a:ln>
      </dgm:spPr>
    </dgm:pt>
    <dgm:pt modelId="{56C7F139-002F-DF46-BB7F-23A563E7CE98}" type="pres">
      <dgm:prSet presAssocID="{88649F7A-400B-4056-965D-C9AC0B3AD942}" presName="sibTrans" presStyleLbl="sibTrans2D1" presStyleIdx="0" presStyleCnt="0"/>
      <dgm:spPr/>
    </dgm:pt>
    <dgm:pt modelId="{91E3D51E-7AB8-6349-A1D0-02F993052AB3}" type="pres">
      <dgm:prSet presAssocID="{E9682B4F-0217-4B50-923E-C104AA24290F}" presName="compNode" presStyleCnt="0"/>
      <dgm:spPr/>
    </dgm:pt>
    <dgm:pt modelId="{434ABADC-97F5-A547-823D-7594A86D79D3}" type="pres">
      <dgm:prSet presAssocID="{E9682B4F-0217-4B50-923E-C104AA24290F}" presName="bkgdShape" presStyleLbl="node1" presStyleIdx="2" presStyleCnt="3" custLinFactNeighborX="253" custLinFactNeighborY="-546"/>
      <dgm:spPr>
        <a:prstGeom prst="rect">
          <a:avLst/>
        </a:prstGeom>
      </dgm:spPr>
    </dgm:pt>
    <dgm:pt modelId="{BC636E4B-34B9-8543-A308-00E0D1B0D2F9}" type="pres">
      <dgm:prSet presAssocID="{E9682B4F-0217-4B50-923E-C104AA24290F}" presName="nodeTx" presStyleLbl="node1" presStyleIdx="2" presStyleCnt="3">
        <dgm:presLayoutVars>
          <dgm:bulletEnabled val="1"/>
        </dgm:presLayoutVars>
      </dgm:prSet>
      <dgm:spPr/>
    </dgm:pt>
    <dgm:pt modelId="{073A77BB-E8BD-4B4C-BFA2-7B530A2B3199}" type="pres">
      <dgm:prSet presAssocID="{E9682B4F-0217-4B50-923E-C104AA24290F}" presName="invisiNode" presStyleLbl="node1" presStyleIdx="2" presStyleCnt="3"/>
      <dgm:spPr/>
    </dgm:pt>
    <dgm:pt modelId="{CC076D56-4BB0-7246-9039-788AB439DAF0}" type="pres">
      <dgm:prSet presAssocID="{E9682B4F-0217-4B50-923E-C104AA24290F}" presName="imagNode" presStyleLbl="fgImgPlace1" presStyleIdx="2" presStyleCnt="3" custScaleX="63106" custScaleY="63106"/>
      <dgm:spPr>
        <a:solidFill>
          <a:schemeClr val="accent1">
            <a:lumMod val="60000"/>
            <a:lumOff val="40000"/>
          </a:schemeClr>
        </a:solidFill>
        <a:ln>
          <a:noFill/>
        </a:ln>
      </dgm:spPr>
    </dgm:pt>
  </dgm:ptLst>
  <dgm:cxnLst>
    <dgm:cxn modelId="{F28D7702-2FC3-49BD-BB13-C989E5EE622A}" srcId="{0DD8915E-DC14-41D6-9BB5-F49E1C265163}" destId="{B1AFA1AF-0FF8-45B3-A6D0-0E255A2F637D}" srcOrd="1" destOrd="0" parTransId="{10C68AF5-481C-45AA-A216-8BBBB04515B9}" sibTransId="{88649F7A-400B-4056-965D-C9AC0B3AD942}"/>
    <dgm:cxn modelId="{A0077D09-C12C-46D0-8DF7-194B6911362A}" srcId="{0DD8915E-DC14-41D6-9BB5-F49E1C265163}" destId="{73D947E0-108F-4D20-A71E-3CF329F97212}" srcOrd="0" destOrd="0" parTransId="{9D249532-A24D-4D8F-848A-9F42F2E486C9}" sibTransId="{AE813459-65AB-4FA9-B717-330DDA6DFA4E}"/>
    <dgm:cxn modelId="{8994D20D-699B-6A45-8026-8CCE203E1BB5}" type="presOf" srcId="{73D947E0-108F-4D20-A71E-3CF329F97212}" destId="{7DA281F5-0265-2048-A63A-727E19796F79}" srcOrd="1" destOrd="0" presId="urn:microsoft.com/office/officeart/2005/8/layout/hList7"/>
    <dgm:cxn modelId="{F280AB1F-2993-9D47-BFDD-242B41F1F2AC}" type="presOf" srcId="{0EC0C300-11E4-45CF-8418-973585107209}" destId="{434ABADC-97F5-A547-823D-7594A86D79D3}" srcOrd="0" destOrd="1" presId="urn:microsoft.com/office/officeart/2005/8/layout/hList7"/>
    <dgm:cxn modelId="{E5D9CC1F-E58D-2F49-A249-EA553AC96459}" type="presOf" srcId="{50418D2B-9486-42DE-AFDD-1D31420040FF}" destId="{4DFF6703-D32F-9E47-96B8-A304C47CCB78}" srcOrd="0" destOrd="1" presId="urn:microsoft.com/office/officeart/2005/8/layout/hList7"/>
    <dgm:cxn modelId="{5A5BA622-5DEB-48B9-88D9-C1DE36C711E5}" srcId="{B1AFA1AF-0FF8-45B3-A6D0-0E255A2F637D}" destId="{50418D2B-9486-42DE-AFDD-1D31420040FF}" srcOrd="0" destOrd="0" parTransId="{D5A17F6B-93F5-442B-938A-0F38C281BE88}" sibTransId="{1D87A0A5-8024-4710-846B-D5BFAC785107}"/>
    <dgm:cxn modelId="{5368DE64-FD22-024A-86AC-2607350C890A}" type="presOf" srcId="{AE813459-65AB-4FA9-B717-330DDA6DFA4E}" destId="{DF3C77F5-32F3-5845-BEE2-529229516397}" srcOrd="0" destOrd="0" presId="urn:microsoft.com/office/officeart/2005/8/layout/hList7"/>
    <dgm:cxn modelId="{0CDD0345-B9D9-564F-9C2A-594661BD7D44}" type="presOf" srcId="{73D947E0-108F-4D20-A71E-3CF329F97212}" destId="{8F8B275D-8553-0846-A316-484B7B291C97}" srcOrd="0" destOrd="0" presId="urn:microsoft.com/office/officeart/2005/8/layout/hList7"/>
    <dgm:cxn modelId="{80DC2967-0B8E-9442-A9E2-4F58C113FDCA}" type="presOf" srcId="{B1AFA1AF-0FF8-45B3-A6D0-0E255A2F637D}" destId="{4DFF6703-D32F-9E47-96B8-A304C47CCB78}" srcOrd="0" destOrd="0" presId="urn:microsoft.com/office/officeart/2005/8/layout/hList7"/>
    <dgm:cxn modelId="{51563A4F-C0EB-47D6-B5BC-47A4E599AD4B}" srcId="{E9682B4F-0217-4B50-923E-C104AA24290F}" destId="{0EC0C300-11E4-45CF-8418-973585107209}" srcOrd="0" destOrd="0" parTransId="{1E4DD98E-100E-46B7-B24A-408BBF69E9FA}" sibTransId="{90FAB5D1-62B3-4FF6-A07D-EE607F529C32}"/>
    <dgm:cxn modelId="{28690183-A8F8-5D4A-A0A0-F1EAC1F67584}" type="presOf" srcId="{E9682B4F-0217-4B50-923E-C104AA24290F}" destId="{BC636E4B-34B9-8543-A308-00E0D1B0D2F9}" srcOrd="1" destOrd="0" presId="urn:microsoft.com/office/officeart/2005/8/layout/hList7"/>
    <dgm:cxn modelId="{C6485397-44AD-F347-A313-AE5F356648F1}" type="presOf" srcId="{50418D2B-9486-42DE-AFDD-1D31420040FF}" destId="{BA2077AD-A827-784F-87A6-E8E29A836D84}" srcOrd="1" destOrd="1" presId="urn:microsoft.com/office/officeart/2005/8/layout/hList7"/>
    <dgm:cxn modelId="{781B6FA0-0F00-0D41-8C2E-EA6A255C6967}" type="presOf" srcId="{0DD8915E-DC14-41D6-9BB5-F49E1C265163}" destId="{A34AE8AA-FDF7-FA40-BADC-6B62C2B1DE88}" srcOrd="0" destOrd="0" presId="urn:microsoft.com/office/officeart/2005/8/layout/hList7"/>
    <dgm:cxn modelId="{4AE39AA3-98A5-FD4F-B305-423319AE4156}" type="presOf" srcId="{0EC0C300-11E4-45CF-8418-973585107209}" destId="{BC636E4B-34B9-8543-A308-00E0D1B0D2F9}" srcOrd="1" destOrd="1" presId="urn:microsoft.com/office/officeart/2005/8/layout/hList7"/>
    <dgm:cxn modelId="{956B0EA6-B0CC-A04C-AAC4-2F46E14A46D0}" type="presOf" srcId="{E9682B4F-0217-4B50-923E-C104AA24290F}" destId="{434ABADC-97F5-A547-823D-7594A86D79D3}" srcOrd="0" destOrd="0" presId="urn:microsoft.com/office/officeart/2005/8/layout/hList7"/>
    <dgm:cxn modelId="{C85286A9-EA95-7947-BBAE-BB43E3CA7A09}" type="presOf" srcId="{30A490C8-22B4-4D68-875C-0F0DE2FF864D}" destId="{8F8B275D-8553-0846-A316-484B7B291C97}" srcOrd="0" destOrd="1" presId="urn:microsoft.com/office/officeart/2005/8/layout/hList7"/>
    <dgm:cxn modelId="{161425B1-9CC1-5A46-A6FE-66DDFF22F4E9}" type="presOf" srcId="{B1AFA1AF-0FF8-45B3-A6D0-0E255A2F637D}" destId="{BA2077AD-A827-784F-87A6-E8E29A836D84}" srcOrd="1" destOrd="0" presId="urn:microsoft.com/office/officeart/2005/8/layout/hList7"/>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FA1B16D5-5FB5-2047-9831-030AE6F3EAE9}" type="presOf" srcId="{30A490C8-22B4-4D68-875C-0F0DE2FF864D}" destId="{7DA281F5-0265-2048-A63A-727E19796F79}" srcOrd="1" destOrd="1" presId="urn:microsoft.com/office/officeart/2005/8/layout/hList7"/>
    <dgm:cxn modelId="{7B012CF3-9916-9C42-A389-6EC30575190C}" type="presOf" srcId="{88649F7A-400B-4056-965D-C9AC0B3AD942}" destId="{56C7F139-002F-DF46-BB7F-23A563E7CE98}" srcOrd="0" destOrd="0" presId="urn:microsoft.com/office/officeart/2005/8/layout/hList7"/>
    <dgm:cxn modelId="{E225472C-E3EE-2149-B941-7817CA44471E}" type="presParOf" srcId="{A34AE8AA-FDF7-FA40-BADC-6B62C2B1DE88}" destId="{2107607C-A87A-3347-81F6-106C527DBD58}" srcOrd="0" destOrd="0" presId="urn:microsoft.com/office/officeart/2005/8/layout/hList7"/>
    <dgm:cxn modelId="{F943B65C-83A1-794F-8716-82D6E9B90BCD}" type="presParOf" srcId="{A34AE8AA-FDF7-FA40-BADC-6B62C2B1DE88}" destId="{0955960D-7F7D-E54C-8843-B1DBEEBFB364}" srcOrd="1" destOrd="0" presId="urn:microsoft.com/office/officeart/2005/8/layout/hList7"/>
    <dgm:cxn modelId="{001D4585-DEB8-A543-8A40-05E8ABC28C57}" type="presParOf" srcId="{0955960D-7F7D-E54C-8843-B1DBEEBFB364}" destId="{81155D12-3CC8-3D49-B0F3-3C84AC48510A}" srcOrd="0" destOrd="0" presId="urn:microsoft.com/office/officeart/2005/8/layout/hList7"/>
    <dgm:cxn modelId="{1580EBFB-09CE-F344-8C03-5CB3CBE5AC98}" type="presParOf" srcId="{81155D12-3CC8-3D49-B0F3-3C84AC48510A}" destId="{8F8B275D-8553-0846-A316-484B7B291C97}" srcOrd="0" destOrd="0" presId="urn:microsoft.com/office/officeart/2005/8/layout/hList7"/>
    <dgm:cxn modelId="{842F04B3-A619-A54C-B547-B6C38B4FB951}" type="presParOf" srcId="{81155D12-3CC8-3D49-B0F3-3C84AC48510A}" destId="{7DA281F5-0265-2048-A63A-727E19796F79}" srcOrd="1" destOrd="0" presId="urn:microsoft.com/office/officeart/2005/8/layout/hList7"/>
    <dgm:cxn modelId="{08E39789-DE12-C44D-B363-AFAA969CE1E8}" type="presParOf" srcId="{81155D12-3CC8-3D49-B0F3-3C84AC48510A}" destId="{79A13FEB-C61A-0346-824D-E0457CC5B4C9}" srcOrd="2" destOrd="0" presId="urn:microsoft.com/office/officeart/2005/8/layout/hList7"/>
    <dgm:cxn modelId="{B88ECEE4-BA18-F649-9EFE-5FE2A1375A58}" type="presParOf" srcId="{81155D12-3CC8-3D49-B0F3-3C84AC48510A}" destId="{A126BA88-D0F9-AF4A-A7BA-0638E32B45F8}" srcOrd="3" destOrd="0" presId="urn:microsoft.com/office/officeart/2005/8/layout/hList7"/>
    <dgm:cxn modelId="{9B673E09-6E30-B544-9BA9-85CCFB26FC2F}" type="presParOf" srcId="{0955960D-7F7D-E54C-8843-B1DBEEBFB364}" destId="{DF3C77F5-32F3-5845-BEE2-529229516397}" srcOrd="1" destOrd="0" presId="urn:microsoft.com/office/officeart/2005/8/layout/hList7"/>
    <dgm:cxn modelId="{196FFE95-C277-344C-94D6-9114A085054E}" type="presParOf" srcId="{0955960D-7F7D-E54C-8843-B1DBEEBFB364}" destId="{16FC6348-B601-E348-A50F-7576C3DDD207}" srcOrd="2" destOrd="0" presId="urn:microsoft.com/office/officeart/2005/8/layout/hList7"/>
    <dgm:cxn modelId="{2BE2AAA5-6ADF-8C4D-955F-3EB733D7C5EB}" type="presParOf" srcId="{16FC6348-B601-E348-A50F-7576C3DDD207}" destId="{4DFF6703-D32F-9E47-96B8-A304C47CCB78}" srcOrd="0" destOrd="0" presId="urn:microsoft.com/office/officeart/2005/8/layout/hList7"/>
    <dgm:cxn modelId="{17073BDD-1BB2-3E40-B5F3-DB2DD27B70C8}" type="presParOf" srcId="{16FC6348-B601-E348-A50F-7576C3DDD207}" destId="{BA2077AD-A827-784F-87A6-E8E29A836D84}" srcOrd="1" destOrd="0" presId="urn:microsoft.com/office/officeart/2005/8/layout/hList7"/>
    <dgm:cxn modelId="{6756D7D8-C48B-024A-9259-CD45C2E2D6F3}" type="presParOf" srcId="{16FC6348-B601-E348-A50F-7576C3DDD207}" destId="{47276A48-75DE-FE4F-B4C6-8B77CF2957C3}" srcOrd="2" destOrd="0" presId="urn:microsoft.com/office/officeart/2005/8/layout/hList7"/>
    <dgm:cxn modelId="{68916BF1-7696-DF4C-AE9A-90DA1528D867}" type="presParOf" srcId="{16FC6348-B601-E348-A50F-7576C3DDD207}" destId="{EFEB790C-BD5C-F54D-9993-F81422A8AD8E}" srcOrd="3" destOrd="0" presId="urn:microsoft.com/office/officeart/2005/8/layout/hList7"/>
    <dgm:cxn modelId="{68673533-5457-724A-BD79-21053E0C5583}" type="presParOf" srcId="{0955960D-7F7D-E54C-8843-B1DBEEBFB364}" destId="{56C7F139-002F-DF46-BB7F-23A563E7CE98}" srcOrd="3" destOrd="0" presId="urn:microsoft.com/office/officeart/2005/8/layout/hList7"/>
    <dgm:cxn modelId="{EDA12534-DD6F-3D46-A33C-D2D3C096E217}" type="presParOf" srcId="{0955960D-7F7D-E54C-8843-B1DBEEBFB364}" destId="{91E3D51E-7AB8-6349-A1D0-02F993052AB3}" srcOrd="4" destOrd="0" presId="urn:microsoft.com/office/officeart/2005/8/layout/hList7"/>
    <dgm:cxn modelId="{98E12192-EF84-5E4E-8F7C-7D4B0E3B0CFB}" type="presParOf" srcId="{91E3D51E-7AB8-6349-A1D0-02F993052AB3}" destId="{434ABADC-97F5-A547-823D-7594A86D79D3}" srcOrd="0" destOrd="0" presId="urn:microsoft.com/office/officeart/2005/8/layout/hList7"/>
    <dgm:cxn modelId="{35A4D817-35C8-574E-BAE7-28EAD8E80E9E}" type="presParOf" srcId="{91E3D51E-7AB8-6349-A1D0-02F993052AB3}" destId="{BC636E4B-34B9-8543-A308-00E0D1B0D2F9}" srcOrd="1" destOrd="0" presId="urn:microsoft.com/office/officeart/2005/8/layout/hList7"/>
    <dgm:cxn modelId="{3F7650F7-8ADF-1647-ABCA-EDB62D6E6F07}" type="presParOf" srcId="{91E3D51E-7AB8-6349-A1D0-02F993052AB3}" destId="{073A77BB-E8BD-4B4C-BFA2-7B530A2B3199}" srcOrd="2" destOrd="0" presId="urn:microsoft.com/office/officeart/2005/8/layout/hList7"/>
    <dgm:cxn modelId="{A4C178E9-5B35-8046-AEA4-07EA064D48EC}" type="presParOf" srcId="{91E3D51E-7AB8-6349-A1D0-02F993052AB3}" destId="{CC076D56-4BB0-7246-9039-788AB439DAF0}"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A24E01-5535-46B9-A9A1-A9A07E639A88}" type="doc">
      <dgm:prSet loTypeId="urn:microsoft.com/office/officeart/2017/3/layout/DropPinTimeline" loCatId="timeline" qsTypeId="urn:microsoft.com/office/officeart/2005/8/quickstyle/simple1" qsCatId="simple" csTypeId="urn:microsoft.com/office/officeart/2005/8/colors/accent2_5" csCatId="accent2" phldr="1"/>
      <dgm:spPr/>
      <dgm:t>
        <a:bodyPr/>
        <a:lstStyle/>
        <a:p>
          <a:endParaRPr lang="en-US"/>
        </a:p>
      </dgm:t>
    </dgm:pt>
    <dgm:pt modelId="{58FF46FB-368D-4E9C-A650-0513B8879DA8}">
      <dgm:prSet phldr="0"/>
      <dgm:spPr/>
      <dgm:t>
        <a:bodyPr/>
        <a:lstStyle/>
        <a:p>
          <a:pPr>
            <a:defRPr b="1"/>
          </a:pPr>
          <a:r>
            <a:rPr lang="en-US" b="1" dirty="0">
              <a:solidFill>
                <a:schemeClr val="bg1"/>
              </a:solidFill>
              <a:latin typeface="Tenorite" pitchFamily="2" charset="0"/>
            </a:rPr>
            <a:t>Understanding data</a:t>
          </a:r>
        </a:p>
      </dgm:t>
    </dgm:pt>
    <dgm:pt modelId="{11DFA284-5E99-474D-BF05-364A45269DC7}" type="parTrans" cxnId="{C5645B39-CB65-4A0A-B369-E455C3B827C3}">
      <dgm:prSet/>
      <dgm:spPr/>
      <dgm:t>
        <a:bodyPr/>
        <a:lstStyle/>
        <a:p>
          <a:endParaRPr lang="en-US">
            <a:solidFill>
              <a:schemeClr val="bg1"/>
            </a:solidFill>
          </a:endParaRPr>
        </a:p>
      </dgm:t>
    </dgm:pt>
    <dgm:pt modelId="{CFA40740-0682-470C-AD5A-CFF53CD12BD2}" type="sibTrans" cxnId="{C5645B39-CB65-4A0A-B369-E455C3B827C3}">
      <dgm:prSet/>
      <dgm:spPr/>
      <dgm:t>
        <a:bodyPr/>
        <a:lstStyle/>
        <a:p>
          <a:endParaRPr lang="en-US">
            <a:solidFill>
              <a:schemeClr val="bg1"/>
            </a:solidFill>
          </a:endParaRPr>
        </a:p>
      </dgm:t>
    </dgm:pt>
    <dgm:pt modelId="{D05E1923-5021-40F7-B4EF-E582E23A699D}">
      <dgm:prSet phldr="0"/>
      <dgm:spPr/>
      <dgm:t>
        <a:bodyPr/>
        <a:lstStyle/>
        <a:p>
          <a:pPr>
            <a:defRPr b="1"/>
          </a:pPr>
          <a:r>
            <a:rPr lang="en-US" b="1" dirty="0">
              <a:solidFill>
                <a:schemeClr val="bg1"/>
              </a:solidFill>
              <a:latin typeface="Tenorite" pitchFamily="2" charset="0"/>
            </a:rPr>
            <a:t>Data cleaning</a:t>
          </a:r>
        </a:p>
      </dgm:t>
    </dgm:pt>
    <dgm:pt modelId="{FD6C5CD2-9CED-4BE6-89CD-A5A5CCE63B3E}" type="parTrans" cxnId="{72C4D6D9-419A-42C1-A76D-84599F65BB08}">
      <dgm:prSet/>
      <dgm:spPr/>
      <dgm:t>
        <a:bodyPr/>
        <a:lstStyle/>
        <a:p>
          <a:endParaRPr lang="en-US">
            <a:solidFill>
              <a:schemeClr val="bg1"/>
            </a:solidFill>
          </a:endParaRPr>
        </a:p>
      </dgm:t>
    </dgm:pt>
    <dgm:pt modelId="{F020958C-EF86-4274-85F9-318F2792F7B6}" type="sibTrans" cxnId="{72C4D6D9-419A-42C1-A76D-84599F65BB08}">
      <dgm:prSet/>
      <dgm:spPr/>
      <dgm:t>
        <a:bodyPr/>
        <a:lstStyle/>
        <a:p>
          <a:endParaRPr lang="en-US">
            <a:solidFill>
              <a:schemeClr val="bg1"/>
            </a:solidFill>
          </a:endParaRPr>
        </a:p>
      </dgm:t>
    </dgm:pt>
    <dgm:pt modelId="{579089A8-5362-4BA4-9163-D19228C1808F}">
      <dgm:prSet phldr="0"/>
      <dgm:spPr/>
      <dgm:t>
        <a:bodyPr/>
        <a:lstStyle/>
        <a:p>
          <a:endParaRPr lang="en-US" b="0" dirty="0">
            <a:solidFill>
              <a:schemeClr val="bg1"/>
            </a:solidFill>
            <a:latin typeface="Tenorite" pitchFamily="2" charset="0"/>
          </a:endParaRPr>
        </a:p>
      </dgm:t>
    </dgm:pt>
    <dgm:pt modelId="{FB2DEB6E-B29F-4E51-960A-23ECC62EBF38}" type="parTrans" cxnId="{4876CF51-F110-4E25-8FD4-08D25B4B0AB8}">
      <dgm:prSet/>
      <dgm:spPr/>
      <dgm:t>
        <a:bodyPr/>
        <a:lstStyle/>
        <a:p>
          <a:endParaRPr lang="en-US">
            <a:solidFill>
              <a:schemeClr val="bg1"/>
            </a:solidFill>
          </a:endParaRPr>
        </a:p>
      </dgm:t>
    </dgm:pt>
    <dgm:pt modelId="{1C5328B1-AC18-4CF7-A034-BB0592F4A2A1}" type="sibTrans" cxnId="{4876CF51-F110-4E25-8FD4-08D25B4B0AB8}">
      <dgm:prSet/>
      <dgm:spPr/>
      <dgm:t>
        <a:bodyPr/>
        <a:lstStyle/>
        <a:p>
          <a:endParaRPr lang="en-US">
            <a:solidFill>
              <a:schemeClr val="bg1"/>
            </a:solidFill>
          </a:endParaRPr>
        </a:p>
      </dgm:t>
    </dgm:pt>
    <dgm:pt modelId="{FA8F44BD-C8C7-462C-9756-1EC498E86842}">
      <dgm:prSet phldr="0"/>
      <dgm:spPr/>
      <dgm:t>
        <a:bodyPr/>
        <a:lstStyle/>
        <a:p>
          <a:pPr>
            <a:defRPr b="1"/>
          </a:pPr>
          <a:r>
            <a:rPr lang="en-US" b="1" dirty="0">
              <a:solidFill>
                <a:schemeClr val="bg1"/>
              </a:solidFill>
              <a:latin typeface="Tenorite" pitchFamily="2" charset="0"/>
            </a:rPr>
            <a:t>Exploring Relationships in data </a:t>
          </a:r>
        </a:p>
      </dgm:t>
    </dgm:pt>
    <dgm:pt modelId="{F47063EE-4B58-4EDE-A4F2-A4BD81B82F21}" type="parTrans" cxnId="{0D51BD2E-4619-469B-B233-EBAC3D4D0BA6}">
      <dgm:prSet/>
      <dgm:spPr/>
      <dgm:t>
        <a:bodyPr/>
        <a:lstStyle/>
        <a:p>
          <a:endParaRPr lang="en-US">
            <a:solidFill>
              <a:schemeClr val="bg1"/>
            </a:solidFill>
          </a:endParaRPr>
        </a:p>
      </dgm:t>
    </dgm:pt>
    <dgm:pt modelId="{8C8A9736-03DA-4B1C-A590-10B4AD89452B}" type="sibTrans" cxnId="{0D51BD2E-4619-469B-B233-EBAC3D4D0BA6}">
      <dgm:prSet/>
      <dgm:spPr/>
      <dgm:t>
        <a:bodyPr/>
        <a:lstStyle/>
        <a:p>
          <a:endParaRPr lang="en-US">
            <a:solidFill>
              <a:schemeClr val="bg1"/>
            </a:solidFill>
          </a:endParaRPr>
        </a:p>
      </dgm:t>
    </dgm:pt>
    <dgm:pt modelId="{8BAB5E6F-A65E-41DB-A296-0818B0E49F7C}">
      <dgm:prSet phldr="0"/>
      <dgm:spPr/>
      <dgm:t>
        <a:bodyPr/>
        <a:lstStyle/>
        <a:p>
          <a:pPr>
            <a:defRPr b="1"/>
          </a:pPr>
          <a:r>
            <a:rPr lang="en-US" b="1" dirty="0">
              <a:solidFill>
                <a:schemeClr val="bg1"/>
              </a:solidFill>
              <a:latin typeface="Tenorite" pitchFamily="2" charset="0"/>
            </a:rPr>
            <a:t>Analyzing and visualizing the data</a:t>
          </a:r>
        </a:p>
      </dgm:t>
    </dgm:pt>
    <dgm:pt modelId="{886842C6-3EFC-4BE7-B417-415595758830}" type="parTrans" cxnId="{66B49C6C-FAFD-47B4-BF22-05A295C23D4E}">
      <dgm:prSet/>
      <dgm:spPr/>
      <dgm:t>
        <a:bodyPr/>
        <a:lstStyle/>
        <a:p>
          <a:endParaRPr lang="en-US">
            <a:solidFill>
              <a:schemeClr val="bg1"/>
            </a:solidFill>
          </a:endParaRPr>
        </a:p>
      </dgm:t>
    </dgm:pt>
    <dgm:pt modelId="{B407F4C3-8FC9-4E91-A0EC-6B33713CC9A5}" type="sibTrans" cxnId="{66B49C6C-FAFD-47B4-BF22-05A295C23D4E}">
      <dgm:prSet/>
      <dgm:spPr/>
      <dgm:t>
        <a:bodyPr/>
        <a:lstStyle/>
        <a:p>
          <a:endParaRPr lang="en-US">
            <a:solidFill>
              <a:schemeClr val="bg1"/>
            </a:solidFill>
          </a:endParaRPr>
        </a:p>
      </dgm:t>
    </dgm:pt>
    <dgm:pt modelId="{8B9AF88A-E1F7-4D3A-905F-87228D6A8655}">
      <dgm:prSet phldr="0"/>
      <dgm:spPr/>
      <dgm:t>
        <a:bodyPr/>
        <a:lstStyle/>
        <a:p>
          <a:pPr>
            <a:defRPr b="1"/>
          </a:pPr>
          <a:r>
            <a:rPr lang="en-US" b="1" dirty="0">
              <a:solidFill>
                <a:schemeClr val="bg1"/>
              </a:solidFill>
              <a:latin typeface="Tenorite" pitchFamily="2" charset="0"/>
            </a:rPr>
            <a:t>Prediction to invest</a:t>
          </a:r>
        </a:p>
      </dgm:t>
    </dgm:pt>
    <dgm:pt modelId="{933A8FED-7B84-4ED0-B6AA-2EE26A89B8EA}" type="parTrans" cxnId="{E1474FF3-8E3C-4B30-985C-CE88BA0FE324}">
      <dgm:prSet/>
      <dgm:spPr/>
      <dgm:t>
        <a:bodyPr/>
        <a:lstStyle/>
        <a:p>
          <a:endParaRPr lang="en-US">
            <a:solidFill>
              <a:schemeClr val="bg1"/>
            </a:solidFill>
          </a:endParaRPr>
        </a:p>
      </dgm:t>
    </dgm:pt>
    <dgm:pt modelId="{F11DD6EC-352C-4A0E-84AA-FEBE2F06BCF9}" type="sibTrans" cxnId="{E1474FF3-8E3C-4B30-985C-CE88BA0FE324}">
      <dgm:prSet/>
      <dgm:spPr/>
      <dgm:t>
        <a:bodyPr/>
        <a:lstStyle/>
        <a:p>
          <a:endParaRPr lang="en-US">
            <a:solidFill>
              <a:schemeClr val="bg1"/>
            </a:solidFill>
          </a:endParaRPr>
        </a:p>
      </dgm:t>
    </dgm:pt>
    <dgm:pt modelId="{6E9F3C9B-13CA-43A8-8836-0B2B41D07DEF}" type="pres">
      <dgm:prSet presAssocID="{05A24E01-5535-46B9-A9A1-A9A07E639A88}" presName="root" presStyleCnt="0">
        <dgm:presLayoutVars>
          <dgm:chMax/>
          <dgm:chPref/>
          <dgm:animLvl val="lvl"/>
        </dgm:presLayoutVars>
      </dgm:prSet>
      <dgm:spPr/>
    </dgm:pt>
    <dgm:pt modelId="{E8AACCBB-6709-4071-B389-3BB226B3A586}" type="pres">
      <dgm:prSet presAssocID="{05A24E01-5535-46B9-A9A1-A9A07E639A88}" presName="divider" presStyleLbl="fgAcc1" presStyleIdx="0" presStyleCnt="6"/>
      <dgm:spPr>
        <a:solidFill>
          <a:schemeClr val="lt1">
            <a:alpha val="90000"/>
            <a:hueOff val="0"/>
            <a:satOff val="0"/>
            <a:lumOff val="0"/>
            <a:alphaOff val="0"/>
          </a:schemeClr>
        </a:solidFill>
        <a:ln w="19050" cap="flat" cmpd="sng" algn="ctr">
          <a:solidFill>
            <a:schemeClr val="accent2">
              <a:alpha val="90000"/>
              <a:hueOff val="0"/>
              <a:satOff val="0"/>
              <a:lumOff val="0"/>
              <a:alphaOff val="0"/>
            </a:schemeClr>
          </a:solidFill>
          <a:prstDash val="solid"/>
          <a:miter lim="800000"/>
          <a:tailEnd type="triangle" w="lg" len="lg"/>
        </a:ln>
        <a:effectLst/>
      </dgm:spPr>
    </dgm:pt>
    <dgm:pt modelId="{E6F74CED-5217-4282-85F1-1C12DC84731C}" type="pres">
      <dgm:prSet presAssocID="{05A24E01-5535-46B9-A9A1-A9A07E639A88}" presName="nodes" presStyleCnt="0">
        <dgm:presLayoutVars>
          <dgm:chMax/>
          <dgm:chPref/>
          <dgm:animLvl val="lvl"/>
        </dgm:presLayoutVars>
      </dgm:prSet>
      <dgm:spPr/>
    </dgm:pt>
    <dgm:pt modelId="{AC377099-4DAE-451C-ADE9-98036E2679B5}" type="pres">
      <dgm:prSet presAssocID="{58FF46FB-368D-4E9C-A650-0513B8879DA8}" presName="composite" presStyleCnt="0"/>
      <dgm:spPr/>
    </dgm:pt>
    <dgm:pt modelId="{B6C94ECD-6415-4250-B4AD-F67BF5BECFB8}" type="pres">
      <dgm:prSet presAssocID="{58FF46FB-368D-4E9C-A650-0513B8879DA8}" presName="ConnectorPoint" presStyleLbl="lnNode1" presStyleIdx="0" presStyleCnt="5"/>
      <dgm:spPr>
        <a:solidFill>
          <a:schemeClr val="accent2">
            <a:shade val="90000"/>
            <a:hueOff val="0"/>
            <a:satOff val="0"/>
            <a:lumOff val="0"/>
            <a:alphaOff val="0"/>
          </a:schemeClr>
        </a:solidFill>
        <a:ln w="6350" cap="flat" cmpd="sng" algn="ctr">
          <a:noFill/>
          <a:prstDash val="solid"/>
          <a:miter lim="800000"/>
        </a:ln>
        <a:effectLst/>
      </dgm:spPr>
    </dgm:pt>
    <dgm:pt modelId="{0E99BB09-1B86-4308-A570-3981E6DD3A06}" type="pres">
      <dgm:prSet presAssocID="{58FF46FB-368D-4E9C-A650-0513B8879DA8}" presName="DropPinPlaceHolder" presStyleCnt="0"/>
      <dgm:spPr/>
    </dgm:pt>
    <dgm:pt modelId="{0ED6E8D6-BD44-4400-BC14-1BC75CB979A3}" type="pres">
      <dgm:prSet presAssocID="{58FF46FB-368D-4E9C-A650-0513B8879DA8}" presName="DropPin" presStyleLbl="alignNode1" presStyleIdx="0" presStyleCnt="5"/>
      <dgm:spPr>
        <a:solidFill>
          <a:schemeClr val="accent2"/>
        </a:solidFill>
      </dgm:spPr>
    </dgm:pt>
    <dgm:pt modelId="{5B7FC7CF-F58D-48D5-8BCC-38D6EE87890B}" type="pres">
      <dgm:prSet presAssocID="{58FF46FB-368D-4E9C-A650-0513B8879DA8}" presName="Ellipse" presStyleLbl="fgAcc1" presStyleIdx="1" presStyleCnt="6"/>
      <dgm:spPr>
        <a:solidFill>
          <a:schemeClr val="accent1">
            <a:alpha val="90000"/>
          </a:schemeClr>
        </a:solidFill>
        <a:ln w="12700" cap="flat" cmpd="sng" algn="ctr">
          <a:noFill/>
          <a:prstDash val="solid"/>
          <a:miter lim="800000"/>
        </a:ln>
        <a:effectLst/>
      </dgm:spPr>
    </dgm:pt>
    <dgm:pt modelId="{D2143A46-815A-49BF-9455-C0385022444F}" type="pres">
      <dgm:prSet presAssocID="{58FF46FB-368D-4E9C-A650-0513B8879DA8}" presName="L2TextContainer" presStyleLbl="revTx" presStyleIdx="0" presStyleCnt="10">
        <dgm:presLayoutVars>
          <dgm:bulletEnabled val="1"/>
        </dgm:presLayoutVars>
      </dgm:prSet>
      <dgm:spPr/>
    </dgm:pt>
    <dgm:pt modelId="{8E3FB235-DF38-476B-9A0E-B1E583D50944}" type="pres">
      <dgm:prSet presAssocID="{58FF46FB-368D-4E9C-A650-0513B8879DA8}" presName="L1TextContainer" presStyleLbl="revTx" presStyleIdx="1" presStyleCnt="10" custScaleX="85387">
        <dgm:presLayoutVars>
          <dgm:chMax val="1"/>
          <dgm:chPref val="1"/>
          <dgm:bulletEnabled val="1"/>
        </dgm:presLayoutVars>
      </dgm:prSet>
      <dgm:spPr/>
    </dgm:pt>
    <dgm:pt modelId="{9AA05CE5-209F-4AD9-BE2C-2A69F76DA8F4}" type="pres">
      <dgm:prSet presAssocID="{58FF46FB-368D-4E9C-A650-0513B8879DA8}" presName="ConnectLine" presStyleLbl="sibTrans1D1" presStyleIdx="0" presStyleCnt="5"/>
      <dgm:spPr>
        <a:noFill/>
        <a:ln w="12700" cap="flat" cmpd="sng" algn="ctr">
          <a:solidFill>
            <a:schemeClr val="accent2"/>
          </a:solidFill>
          <a:prstDash val="dash"/>
          <a:miter lim="800000"/>
        </a:ln>
        <a:effectLst/>
      </dgm:spPr>
    </dgm:pt>
    <dgm:pt modelId="{17350C28-DA10-4F3B-9FA2-0FE7C12A4ABE}" type="pres">
      <dgm:prSet presAssocID="{58FF46FB-368D-4E9C-A650-0513B8879DA8}" presName="EmptyPlaceHolder" presStyleCnt="0"/>
      <dgm:spPr/>
    </dgm:pt>
    <dgm:pt modelId="{6DA7B85E-9DC6-4F3B-A2BF-09CDEEDB43BC}" type="pres">
      <dgm:prSet presAssocID="{CFA40740-0682-470C-AD5A-CFF53CD12BD2}" presName="spaceBetweenRectangles" presStyleCnt="0"/>
      <dgm:spPr/>
    </dgm:pt>
    <dgm:pt modelId="{CF519A69-9940-494F-8406-D0D876E3CD26}" type="pres">
      <dgm:prSet presAssocID="{D05E1923-5021-40F7-B4EF-E582E23A699D}" presName="composite" presStyleCnt="0"/>
      <dgm:spPr/>
    </dgm:pt>
    <dgm:pt modelId="{714429FF-AAA3-4358-8C5F-1A7F29AA2B7B}" type="pres">
      <dgm:prSet presAssocID="{D05E1923-5021-40F7-B4EF-E582E23A699D}" presName="ConnectorPoint" presStyleLbl="lnNode1" presStyleIdx="1" presStyleCnt="5"/>
      <dgm:spPr>
        <a:solidFill>
          <a:schemeClr val="accent2"/>
        </a:solidFill>
        <a:ln w="6350" cap="flat" cmpd="sng" algn="ctr">
          <a:noFill/>
          <a:prstDash val="solid"/>
          <a:miter lim="800000"/>
        </a:ln>
        <a:effectLst/>
      </dgm:spPr>
    </dgm:pt>
    <dgm:pt modelId="{AB8B1E8E-162B-4E3E-9E31-BA5CFBD3ED9D}" type="pres">
      <dgm:prSet presAssocID="{D05E1923-5021-40F7-B4EF-E582E23A699D}" presName="DropPinPlaceHolder" presStyleCnt="0"/>
      <dgm:spPr/>
    </dgm:pt>
    <dgm:pt modelId="{358CAA11-0A87-4861-8B4E-913B1EAD1334}" type="pres">
      <dgm:prSet presAssocID="{D05E1923-5021-40F7-B4EF-E582E23A699D}" presName="DropPin" presStyleLbl="alignNode1" presStyleIdx="1" presStyleCnt="5"/>
      <dgm:spPr>
        <a:solidFill>
          <a:schemeClr val="accent2"/>
        </a:solidFill>
      </dgm:spPr>
    </dgm:pt>
    <dgm:pt modelId="{B1A1A837-F261-404B-A808-B2F4154CE8A2}" type="pres">
      <dgm:prSet presAssocID="{D05E1923-5021-40F7-B4EF-E582E23A699D}" presName="Ellipse" presStyleLbl="fgAcc1" presStyleIdx="2" presStyleCnt="6"/>
      <dgm:spPr>
        <a:solidFill>
          <a:schemeClr val="accent1">
            <a:alpha val="90000"/>
          </a:schemeClr>
        </a:solidFill>
        <a:ln w="12700" cap="flat" cmpd="sng" algn="ctr">
          <a:noFill/>
          <a:prstDash val="solid"/>
          <a:miter lim="800000"/>
        </a:ln>
        <a:effectLst/>
      </dgm:spPr>
    </dgm:pt>
    <dgm:pt modelId="{B5F3F650-2E42-488A-AD4F-C4BD47D19A84}" type="pres">
      <dgm:prSet presAssocID="{D05E1923-5021-40F7-B4EF-E582E23A699D}" presName="L2TextContainer" presStyleLbl="revTx" presStyleIdx="2" presStyleCnt="10">
        <dgm:presLayoutVars>
          <dgm:bulletEnabled val="1"/>
        </dgm:presLayoutVars>
      </dgm:prSet>
      <dgm:spPr/>
    </dgm:pt>
    <dgm:pt modelId="{223C5207-4FA2-4A6C-8F43-20BD55767C99}" type="pres">
      <dgm:prSet presAssocID="{D05E1923-5021-40F7-B4EF-E582E23A699D}" presName="L1TextContainer" presStyleLbl="revTx" presStyleIdx="3" presStyleCnt="10" custScaleX="85387">
        <dgm:presLayoutVars>
          <dgm:chMax val="1"/>
          <dgm:chPref val="1"/>
          <dgm:bulletEnabled val="1"/>
        </dgm:presLayoutVars>
      </dgm:prSet>
      <dgm:spPr/>
    </dgm:pt>
    <dgm:pt modelId="{4FE5EB5D-4CEF-4D0D-9394-0534E61844BE}" type="pres">
      <dgm:prSet presAssocID="{D05E1923-5021-40F7-B4EF-E582E23A699D}" presName="ConnectLine" presStyleLbl="sibTrans1D1" presStyleIdx="1" presStyleCnt="5"/>
      <dgm:spPr>
        <a:noFill/>
        <a:ln w="12700" cap="flat" cmpd="sng" algn="ctr">
          <a:solidFill>
            <a:schemeClr val="accent2"/>
          </a:solidFill>
          <a:prstDash val="dash"/>
          <a:miter lim="800000"/>
        </a:ln>
        <a:effectLst/>
      </dgm:spPr>
    </dgm:pt>
    <dgm:pt modelId="{EC869059-0AEC-4D98-8C46-CB603A342C72}" type="pres">
      <dgm:prSet presAssocID="{D05E1923-5021-40F7-B4EF-E582E23A699D}" presName="EmptyPlaceHolder" presStyleCnt="0"/>
      <dgm:spPr/>
    </dgm:pt>
    <dgm:pt modelId="{408BA715-9739-461D-BFDE-88EDAE355E60}" type="pres">
      <dgm:prSet presAssocID="{F020958C-EF86-4274-85F9-318F2792F7B6}" presName="spaceBetweenRectangles" presStyleCnt="0"/>
      <dgm:spPr/>
    </dgm:pt>
    <dgm:pt modelId="{D512C7F9-87A6-4BA9-AFAC-03FF1578D945}" type="pres">
      <dgm:prSet presAssocID="{FA8F44BD-C8C7-462C-9756-1EC498E86842}" presName="composite" presStyleCnt="0"/>
      <dgm:spPr/>
    </dgm:pt>
    <dgm:pt modelId="{152AD014-AFD0-4700-A468-4D562874339A}" type="pres">
      <dgm:prSet presAssocID="{FA8F44BD-C8C7-462C-9756-1EC498E86842}" presName="ConnectorPoint" presStyleLbl="lnNode1" presStyleIdx="2" presStyleCnt="5"/>
      <dgm:spPr>
        <a:solidFill>
          <a:schemeClr val="accent2"/>
        </a:solidFill>
        <a:ln w="6350" cap="flat" cmpd="sng" algn="ctr">
          <a:noFill/>
          <a:prstDash val="solid"/>
          <a:miter lim="800000"/>
        </a:ln>
        <a:effectLst/>
      </dgm:spPr>
    </dgm:pt>
    <dgm:pt modelId="{6CE2C4D8-4380-442D-A6C2-0B468BF3C74C}" type="pres">
      <dgm:prSet presAssocID="{FA8F44BD-C8C7-462C-9756-1EC498E86842}" presName="DropPinPlaceHolder" presStyleCnt="0"/>
      <dgm:spPr/>
    </dgm:pt>
    <dgm:pt modelId="{72C82E90-F103-439C-8371-CFFB0927B9DE}" type="pres">
      <dgm:prSet presAssocID="{FA8F44BD-C8C7-462C-9756-1EC498E86842}" presName="DropPin" presStyleLbl="alignNode1" presStyleIdx="2" presStyleCnt="5"/>
      <dgm:spPr>
        <a:solidFill>
          <a:schemeClr val="accent2"/>
        </a:solidFill>
      </dgm:spPr>
    </dgm:pt>
    <dgm:pt modelId="{5D519322-C1DD-47AE-92C0-13575134BC76}" type="pres">
      <dgm:prSet presAssocID="{FA8F44BD-C8C7-462C-9756-1EC498E86842}" presName="Ellipse" presStyleLbl="fgAcc1" presStyleIdx="3" presStyleCnt="6"/>
      <dgm:spPr>
        <a:solidFill>
          <a:schemeClr val="accent1">
            <a:alpha val="90000"/>
          </a:schemeClr>
        </a:solidFill>
        <a:ln w="12700" cap="flat" cmpd="sng" algn="ctr">
          <a:noFill/>
          <a:prstDash val="solid"/>
          <a:miter lim="800000"/>
        </a:ln>
        <a:effectLst/>
      </dgm:spPr>
    </dgm:pt>
    <dgm:pt modelId="{96DDA0FE-83E2-423C-9F13-58A61EB68487}" type="pres">
      <dgm:prSet presAssocID="{FA8F44BD-C8C7-462C-9756-1EC498E86842}" presName="L2TextContainer" presStyleLbl="revTx" presStyleIdx="4" presStyleCnt="10">
        <dgm:presLayoutVars>
          <dgm:bulletEnabled val="1"/>
        </dgm:presLayoutVars>
      </dgm:prSet>
      <dgm:spPr/>
    </dgm:pt>
    <dgm:pt modelId="{2D6C7916-1130-46A8-833B-A6278CBD2192}" type="pres">
      <dgm:prSet presAssocID="{FA8F44BD-C8C7-462C-9756-1EC498E86842}" presName="L1TextContainer" presStyleLbl="revTx" presStyleIdx="5" presStyleCnt="10" custScaleX="85387" custLinFactNeighborX="0">
        <dgm:presLayoutVars>
          <dgm:chMax val="1"/>
          <dgm:chPref val="1"/>
          <dgm:bulletEnabled val="1"/>
        </dgm:presLayoutVars>
      </dgm:prSet>
      <dgm:spPr/>
    </dgm:pt>
    <dgm:pt modelId="{4D953791-5C2F-4A75-A8F4-6ED7EAB5E015}" type="pres">
      <dgm:prSet presAssocID="{FA8F44BD-C8C7-462C-9756-1EC498E86842}" presName="ConnectLine" presStyleLbl="sibTrans1D1" presStyleIdx="2" presStyleCnt="5"/>
      <dgm:spPr>
        <a:noFill/>
        <a:ln w="12700" cap="flat" cmpd="sng" algn="ctr">
          <a:solidFill>
            <a:schemeClr val="accent2"/>
          </a:solidFill>
          <a:prstDash val="dash"/>
          <a:miter lim="800000"/>
        </a:ln>
        <a:effectLst/>
      </dgm:spPr>
    </dgm:pt>
    <dgm:pt modelId="{22A72E40-4DCC-4F48-AADD-29738FD37A2C}" type="pres">
      <dgm:prSet presAssocID="{FA8F44BD-C8C7-462C-9756-1EC498E86842}" presName="EmptyPlaceHolder" presStyleCnt="0"/>
      <dgm:spPr/>
    </dgm:pt>
    <dgm:pt modelId="{E168BB9F-20D9-474F-9E39-4872B40634C6}" type="pres">
      <dgm:prSet presAssocID="{8C8A9736-03DA-4B1C-A590-10B4AD89452B}" presName="spaceBetweenRectangles" presStyleCnt="0"/>
      <dgm:spPr/>
    </dgm:pt>
    <dgm:pt modelId="{A62622B1-7EF4-49B6-9AC7-B54F0E2A0C74}" type="pres">
      <dgm:prSet presAssocID="{8BAB5E6F-A65E-41DB-A296-0818B0E49F7C}" presName="composite" presStyleCnt="0"/>
      <dgm:spPr/>
    </dgm:pt>
    <dgm:pt modelId="{14282312-87CB-41BB-A02D-C594BBEF33C7}" type="pres">
      <dgm:prSet presAssocID="{8BAB5E6F-A65E-41DB-A296-0818B0E49F7C}" presName="ConnectorPoint" presStyleLbl="lnNode1" presStyleIdx="3" presStyleCnt="5"/>
      <dgm:spPr>
        <a:solidFill>
          <a:schemeClr val="accent2"/>
        </a:solidFill>
        <a:ln w="6350" cap="flat" cmpd="sng" algn="ctr">
          <a:noFill/>
          <a:prstDash val="solid"/>
          <a:miter lim="800000"/>
        </a:ln>
        <a:effectLst/>
      </dgm:spPr>
    </dgm:pt>
    <dgm:pt modelId="{D554C1A5-AF8E-41FC-A779-25BD6B11F91F}" type="pres">
      <dgm:prSet presAssocID="{8BAB5E6F-A65E-41DB-A296-0818B0E49F7C}" presName="DropPinPlaceHolder" presStyleCnt="0"/>
      <dgm:spPr/>
    </dgm:pt>
    <dgm:pt modelId="{17331DD9-74CF-4A3A-86BA-F4B9DBEAB944}" type="pres">
      <dgm:prSet presAssocID="{8BAB5E6F-A65E-41DB-A296-0818B0E49F7C}" presName="DropPin" presStyleLbl="alignNode1" presStyleIdx="3" presStyleCnt="5"/>
      <dgm:spPr>
        <a:solidFill>
          <a:schemeClr val="accent2"/>
        </a:solidFill>
      </dgm:spPr>
    </dgm:pt>
    <dgm:pt modelId="{515AAB83-BD07-4B9E-9A3B-858C0B126F9C}" type="pres">
      <dgm:prSet presAssocID="{8BAB5E6F-A65E-41DB-A296-0818B0E49F7C}" presName="Ellipse" presStyleLbl="fgAcc1" presStyleIdx="4" presStyleCnt="6"/>
      <dgm:spPr>
        <a:solidFill>
          <a:schemeClr val="accent1">
            <a:alpha val="90000"/>
          </a:schemeClr>
        </a:solidFill>
        <a:ln w="12700" cap="flat" cmpd="sng" algn="ctr">
          <a:noFill/>
          <a:prstDash val="solid"/>
          <a:miter lim="800000"/>
        </a:ln>
        <a:effectLst/>
      </dgm:spPr>
    </dgm:pt>
    <dgm:pt modelId="{08CB2D5A-F46A-4E0E-9575-15F31D04AAC6}" type="pres">
      <dgm:prSet presAssocID="{8BAB5E6F-A65E-41DB-A296-0818B0E49F7C}" presName="L2TextContainer" presStyleLbl="revTx" presStyleIdx="6" presStyleCnt="10">
        <dgm:presLayoutVars>
          <dgm:bulletEnabled val="1"/>
        </dgm:presLayoutVars>
      </dgm:prSet>
      <dgm:spPr/>
    </dgm:pt>
    <dgm:pt modelId="{7C1E6B4A-59F7-4018-A403-E1CCAEE78BA1}" type="pres">
      <dgm:prSet presAssocID="{8BAB5E6F-A65E-41DB-A296-0818B0E49F7C}" presName="L1TextContainer" presStyleLbl="revTx" presStyleIdx="7" presStyleCnt="10" custScaleX="85387">
        <dgm:presLayoutVars>
          <dgm:chMax val="1"/>
          <dgm:chPref val="1"/>
          <dgm:bulletEnabled val="1"/>
        </dgm:presLayoutVars>
      </dgm:prSet>
      <dgm:spPr/>
    </dgm:pt>
    <dgm:pt modelId="{A03C5372-D306-43AC-B406-6F8183849431}" type="pres">
      <dgm:prSet presAssocID="{8BAB5E6F-A65E-41DB-A296-0818B0E49F7C}" presName="ConnectLine" presStyleLbl="sibTrans1D1" presStyleIdx="3" presStyleCnt="5"/>
      <dgm:spPr>
        <a:noFill/>
        <a:ln w="12700" cap="flat" cmpd="sng" algn="ctr">
          <a:solidFill>
            <a:schemeClr val="accent2"/>
          </a:solidFill>
          <a:prstDash val="dash"/>
          <a:miter lim="800000"/>
        </a:ln>
        <a:effectLst/>
      </dgm:spPr>
    </dgm:pt>
    <dgm:pt modelId="{90926F0B-05E0-48AF-9C69-5C494731F877}" type="pres">
      <dgm:prSet presAssocID="{8BAB5E6F-A65E-41DB-A296-0818B0E49F7C}" presName="EmptyPlaceHolder" presStyleCnt="0"/>
      <dgm:spPr/>
    </dgm:pt>
    <dgm:pt modelId="{9EA695E3-93D5-405B-8AF6-0B8537A964FD}" type="pres">
      <dgm:prSet presAssocID="{B407F4C3-8FC9-4E91-A0EC-6B33713CC9A5}" presName="spaceBetweenRectangles" presStyleCnt="0"/>
      <dgm:spPr/>
    </dgm:pt>
    <dgm:pt modelId="{05956D37-804F-419D-9E8C-30D41D06DC3E}" type="pres">
      <dgm:prSet presAssocID="{8B9AF88A-E1F7-4D3A-905F-87228D6A8655}" presName="composite" presStyleCnt="0"/>
      <dgm:spPr/>
    </dgm:pt>
    <dgm:pt modelId="{58B7B786-A0AD-4662-8D54-C5C572D2C32C}" type="pres">
      <dgm:prSet presAssocID="{8B9AF88A-E1F7-4D3A-905F-87228D6A8655}" presName="ConnectorPoint" presStyleLbl="lnNode1" presStyleIdx="4" presStyleCnt="5"/>
      <dgm:spPr>
        <a:solidFill>
          <a:schemeClr val="accent2"/>
        </a:solidFill>
        <a:ln w="6350" cap="flat" cmpd="sng" algn="ctr">
          <a:noFill/>
          <a:prstDash val="solid"/>
          <a:miter lim="800000"/>
        </a:ln>
        <a:effectLst/>
      </dgm:spPr>
    </dgm:pt>
    <dgm:pt modelId="{E4704426-333D-4092-A035-BBC55DB8579D}" type="pres">
      <dgm:prSet presAssocID="{8B9AF88A-E1F7-4D3A-905F-87228D6A8655}" presName="DropPinPlaceHolder" presStyleCnt="0"/>
      <dgm:spPr/>
    </dgm:pt>
    <dgm:pt modelId="{A55439AF-6893-479D-8B57-31FBC13C553F}" type="pres">
      <dgm:prSet presAssocID="{8B9AF88A-E1F7-4D3A-905F-87228D6A8655}" presName="DropPin" presStyleLbl="alignNode1" presStyleIdx="4" presStyleCnt="5"/>
      <dgm:spPr>
        <a:solidFill>
          <a:schemeClr val="accent2"/>
        </a:solidFill>
      </dgm:spPr>
    </dgm:pt>
    <dgm:pt modelId="{A22B1C16-7FF0-4DBE-B32E-E43FEB1E2EAC}" type="pres">
      <dgm:prSet presAssocID="{8B9AF88A-E1F7-4D3A-905F-87228D6A8655}" presName="Ellipse" presStyleLbl="fgAcc1" presStyleIdx="5" presStyleCnt="6"/>
      <dgm:spPr>
        <a:solidFill>
          <a:schemeClr val="accent1">
            <a:alpha val="90000"/>
          </a:schemeClr>
        </a:solidFill>
        <a:ln w="12700" cap="flat" cmpd="sng" algn="ctr">
          <a:noFill/>
          <a:prstDash val="solid"/>
          <a:miter lim="800000"/>
        </a:ln>
        <a:effectLst/>
      </dgm:spPr>
    </dgm:pt>
    <dgm:pt modelId="{1B55AA6D-649D-4145-93EB-08B866A4D4E5}" type="pres">
      <dgm:prSet presAssocID="{8B9AF88A-E1F7-4D3A-905F-87228D6A8655}" presName="L2TextContainer" presStyleLbl="revTx" presStyleIdx="8" presStyleCnt="10">
        <dgm:presLayoutVars>
          <dgm:bulletEnabled val="1"/>
        </dgm:presLayoutVars>
      </dgm:prSet>
      <dgm:spPr/>
    </dgm:pt>
    <dgm:pt modelId="{3FA5D5AE-9CAE-4D19-9765-BCEE62095312}" type="pres">
      <dgm:prSet presAssocID="{8B9AF88A-E1F7-4D3A-905F-87228D6A8655}" presName="L1TextContainer" presStyleLbl="revTx" presStyleIdx="9" presStyleCnt="10" custScaleX="85387">
        <dgm:presLayoutVars>
          <dgm:chMax val="1"/>
          <dgm:chPref val="1"/>
          <dgm:bulletEnabled val="1"/>
        </dgm:presLayoutVars>
      </dgm:prSet>
      <dgm:spPr/>
    </dgm:pt>
    <dgm:pt modelId="{FE6CA7EB-68EC-4E76-9051-08C4CF370101}" type="pres">
      <dgm:prSet presAssocID="{8B9AF88A-E1F7-4D3A-905F-87228D6A8655}" presName="ConnectLine" presStyleLbl="sibTrans1D1" presStyleIdx="4" presStyleCnt="5"/>
      <dgm:spPr>
        <a:noFill/>
        <a:ln w="12700" cap="flat" cmpd="sng" algn="ctr">
          <a:solidFill>
            <a:schemeClr val="accent2"/>
          </a:solidFill>
          <a:prstDash val="dash"/>
          <a:miter lim="800000"/>
        </a:ln>
        <a:effectLst/>
      </dgm:spPr>
    </dgm:pt>
    <dgm:pt modelId="{070CED43-982E-487C-9CC2-CFAEABD4D2D8}" type="pres">
      <dgm:prSet presAssocID="{8B9AF88A-E1F7-4D3A-905F-87228D6A8655}" presName="EmptyPlaceHolder" presStyleCnt="0"/>
      <dgm:spPr/>
    </dgm:pt>
  </dgm:ptLst>
  <dgm:cxnLst>
    <dgm:cxn modelId="{C3A1C60D-63BB-4E34-AD47-96AABDB6084E}" type="presOf" srcId="{D05E1923-5021-40F7-B4EF-E582E23A699D}" destId="{223C5207-4FA2-4A6C-8F43-20BD55767C99}" srcOrd="0" destOrd="0" presId="urn:microsoft.com/office/officeart/2017/3/layout/DropPinTimeline"/>
    <dgm:cxn modelId="{5F3B0F1C-AD09-448C-A081-46D11DC987C6}" type="presOf" srcId="{8B9AF88A-E1F7-4D3A-905F-87228D6A8655}" destId="{3FA5D5AE-9CAE-4D19-9765-BCEE62095312}" srcOrd="0" destOrd="0" presId="urn:microsoft.com/office/officeart/2017/3/layout/DropPinTimeline"/>
    <dgm:cxn modelId="{E0E45028-839A-4135-AA56-517D3BAA0708}" type="presOf" srcId="{8BAB5E6F-A65E-41DB-A296-0818B0E49F7C}" destId="{7C1E6B4A-59F7-4018-A403-E1CCAEE78BA1}" srcOrd="0" destOrd="0" presId="urn:microsoft.com/office/officeart/2017/3/layout/DropPinTimeline"/>
    <dgm:cxn modelId="{0D51BD2E-4619-469B-B233-EBAC3D4D0BA6}" srcId="{05A24E01-5535-46B9-A9A1-A9A07E639A88}" destId="{FA8F44BD-C8C7-462C-9756-1EC498E86842}" srcOrd="2" destOrd="0" parTransId="{F47063EE-4B58-4EDE-A4F2-A4BD81B82F21}" sibTransId="{8C8A9736-03DA-4B1C-A590-10B4AD89452B}"/>
    <dgm:cxn modelId="{C5645B39-CB65-4A0A-B369-E455C3B827C3}" srcId="{05A24E01-5535-46B9-A9A1-A9A07E639A88}" destId="{58FF46FB-368D-4E9C-A650-0513B8879DA8}" srcOrd="0" destOrd="0" parTransId="{11DFA284-5E99-474D-BF05-364A45269DC7}" sibTransId="{CFA40740-0682-470C-AD5A-CFF53CD12BD2}"/>
    <dgm:cxn modelId="{7DDF5444-F976-4F04-88A9-CF8B15238792}" type="presOf" srcId="{58FF46FB-368D-4E9C-A650-0513B8879DA8}" destId="{8E3FB235-DF38-476B-9A0E-B1E583D50944}" srcOrd="0" destOrd="0" presId="urn:microsoft.com/office/officeart/2017/3/layout/DropPinTimeline"/>
    <dgm:cxn modelId="{1690634A-EBA7-4881-9E5F-0C82421D4CDF}" type="presOf" srcId="{FA8F44BD-C8C7-462C-9756-1EC498E86842}" destId="{2D6C7916-1130-46A8-833B-A6278CBD2192}" srcOrd="0" destOrd="0" presId="urn:microsoft.com/office/officeart/2017/3/layout/DropPinTimeline"/>
    <dgm:cxn modelId="{66B49C6C-FAFD-47B4-BF22-05A295C23D4E}" srcId="{05A24E01-5535-46B9-A9A1-A9A07E639A88}" destId="{8BAB5E6F-A65E-41DB-A296-0818B0E49F7C}" srcOrd="3" destOrd="0" parTransId="{886842C6-3EFC-4BE7-B417-415595758830}" sibTransId="{B407F4C3-8FC9-4E91-A0EC-6B33713CC9A5}"/>
    <dgm:cxn modelId="{4876CF51-F110-4E25-8FD4-08D25B4B0AB8}" srcId="{D05E1923-5021-40F7-B4EF-E582E23A699D}" destId="{579089A8-5362-4BA4-9163-D19228C1808F}" srcOrd="0" destOrd="0" parTransId="{FB2DEB6E-B29F-4E51-960A-23ECC62EBF38}" sibTransId="{1C5328B1-AC18-4CF7-A034-BB0592F4A2A1}"/>
    <dgm:cxn modelId="{72C4D6D9-419A-42C1-A76D-84599F65BB08}" srcId="{05A24E01-5535-46B9-A9A1-A9A07E639A88}" destId="{D05E1923-5021-40F7-B4EF-E582E23A699D}" srcOrd="1" destOrd="0" parTransId="{FD6C5CD2-9CED-4BE6-89CD-A5A5CCE63B3E}" sibTransId="{F020958C-EF86-4274-85F9-318F2792F7B6}"/>
    <dgm:cxn modelId="{FE7849EA-5B37-43C8-B217-CD4E30A8E545}" type="presOf" srcId="{05A24E01-5535-46B9-A9A1-A9A07E639A88}" destId="{6E9F3C9B-13CA-43A8-8836-0B2B41D07DEF}" srcOrd="0" destOrd="0" presId="urn:microsoft.com/office/officeart/2017/3/layout/DropPinTimeline"/>
    <dgm:cxn modelId="{E1474FF3-8E3C-4B30-985C-CE88BA0FE324}" srcId="{05A24E01-5535-46B9-A9A1-A9A07E639A88}" destId="{8B9AF88A-E1F7-4D3A-905F-87228D6A8655}" srcOrd="4" destOrd="0" parTransId="{933A8FED-7B84-4ED0-B6AA-2EE26A89B8EA}" sibTransId="{F11DD6EC-352C-4A0E-84AA-FEBE2F06BCF9}"/>
    <dgm:cxn modelId="{DC6269F4-0C31-4613-A809-E8E029CAD0D1}" type="presOf" srcId="{579089A8-5362-4BA4-9163-D19228C1808F}" destId="{B5F3F650-2E42-488A-AD4F-C4BD47D19A84}" srcOrd="0" destOrd="0" presId="urn:microsoft.com/office/officeart/2017/3/layout/DropPinTimeline"/>
    <dgm:cxn modelId="{2FED2A5E-98EB-4859-AB3F-062F22EEC890}" type="presParOf" srcId="{6E9F3C9B-13CA-43A8-8836-0B2B41D07DEF}" destId="{E8AACCBB-6709-4071-B389-3BB226B3A586}" srcOrd="0" destOrd="0" presId="urn:microsoft.com/office/officeart/2017/3/layout/DropPinTimeline"/>
    <dgm:cxn modelId="{6DE443D7-8EE2-4FBC-842D-B6B9C44204D0}" type="presParOf" srcId="{6E9F3C9B-13CA-43A8-8836-0B2B41D07DEF}" destId="{E6F74CED-5217-4282-85F1-1C12DC84731C}" srcOrd="1" destOrd="0" presId="urn:microsoft.com/office/officeart/2017/3/layout/DropPinTimeline"/>
    <dgm:cxn modelId="{C773189E-DF31-4C58-A290-F5DFD7DCF8B1}" type="presParOf" srcId="{E6F74CED-5217-4282-85F1-1C12DC84731C}" destId="{AC377099-4DAE-451C-ADE9-98036E2679B5}" srcOrd="0" destOrd="0" presId="urn:microsoft.com/office/officeart/2017/3/layout/DropPinTimeline"/>
    <dgm:cxn modelId="{04D71AD3-A9B8-46E1-AB82-BB594FCE110E}" type="presParOf" srcId="{AC377099-4DAE-451C-ADE9-98036E2679B5}" destId="{B6C94ECD-6415-4250-B4AD-F67BF5BECFB8}" srcOrd="0" destOrd="0" presId="urn:microsoft.com/office/officeart/2017/3/layout/DropPinTimeline"/>
    <dgm:cxn modelId="{4D9D677D-9448-43AF-978B-5C7E7661F4F9}" type="presParOf" srcId="{AC377099-4DAE-451C-ADE9-98036E2679B5}" destId="{0E99BB09-1B86-4308-A570-3981E6DD3A06}" srcOrd="1" destOrd="0" presId="urn:microsoft.com/office/officeart/2017/3/layout/DropPinTimeline"/>
    <dgm:cxn modelId="{C213A57E-D4AE-4C05-AA12-FE8CC1989639}" type="presParOf" srcId="{0E99BB09-1B86-4308-A570-3981E6DD3A06}" destId="{0ED6E8D6-BD44-4400-BC14-1BC75CB979A3}" srcOrd="0" destOrd="0" presId="urn:microsoft.com/office/officeart/2017/3/layout/DropPinTimeline"/>
    <dgm:cxn modelId="{927F0821-BB24-4368-A4D4-046EB89F39DD}" type="presParOf" srcId="{0E99BB09-1B86-4308-A570-3981E6DD3A06}" destId="{5B7FC7CF-F58D-48D5-8BCC-38D6EE87890B}" srcOrd="1" destOrd="0" presId="urn:microsoft.com/office/officeart/2017/3/layout/DropPinTimeline"/>
    <dgm:cxn modelId="{F517DE46-1EA2-46F3-8833-EE234EEF5B09}" type="presParOf" srcId="{AC377099-4DAE-451C-ADE9-98036E2679B5}" destId="{D2143A46-815A-49BF-9455-C0385022444F}" srcOrd="2" destOrd="0" presId="urn:microsoft.com/office/officeart/2017/3/layout/DropPinTimeline"/>
    <dgm:cxn modelId="{75F0F73C-AD49-4A34-842E-A65EF46645BA}" type="presParOf" srcId="{AC377099-4DAE-451C-ADE9-98036E2679B5}" destId="{8E3FB235-DF38-476B-9A0E-B1E583D50944}" srcOrd="3" destOrd="0" presId="urn:microsoft.com/office/officeart/2017/3/layout/DropPinTimeline"/>
    <dgm:cxn modelId="{071A2262-20BC-4D30-AB90-12B0A0FEB6EF}" type="presParOf" srcId="{AC377099-4DAE-451C-ADE9-98036E2679B5}" destId="{9AA05CE5-209F-4AD9-BE2C-2A69F76DA8F4}" srcOrd="4" destOrd="0" presId="urn:microsoft.com/office/officeart/2017/3/layout/DropPinTimeline"/>
    <dgm:cxn modelId="{0D0471BD-C944-46DB-9B0D-12B6F025E4F4}" type="presParOf" srcId="{AC377099-4DAE-451C-ADE9-98036E2679B5}" destId="{17350C28-DA10-4F3B-9FA2-0FE7C12A4ABE}" srcOrd="5" destOrd="0" presId="urn:microsoft.com/office/officeart/2017/3/layout/DropPinTimeline"/>
    <dgm:cxn modelId="{37FF9AEE-1EE5-440D-B822-B54671B03AAC}" type="presParOf" srcId="{E6F74CED-5217-4282-85F1-1C12DC84731C}" destId="{6DA7B85E-9DC6-4F3B-A2BF-09CDEEDB43BC}" srcOrd="1" destOrd="0" presId="urn:microsoft.com/office/officeart/2017/3/layout/DropPinTimeline"/>
    <dgm:cxn modelId="{3FF77B45-DC34-4E18-8B7E-49C274966E23}" type="presParOf" srcId="{E6F74CED-5217-4282-85F1-1C12DC84731C}" destId="{CF519A69-9940-494F-8406-D0D876E3CD26}" srcOrd="2" destOrd="0" presId="urn:microsoft.com/office/officeart/2017/3/layout/DropPinTimeline"/>
    <dgm:cxn modelId="{4E60349A-D4EB-4BFE-9374-0F079D59B1FC}" type="presParOf" srcId="{CF519A69-9940-494F-8406-D0D876E3CD26}" destId="{714429FF-AAA3-4358-8C5F-1A7F29AA2B7B}" srcOrd="0" destOrd="0" presId="urn:microsoft.com/office/officeart/2017/3/layout/DropPinTimeline"/>
    <dgm:cxn modelId="{0B07CD93-B91C-4CAF-B94C-3237B0C6F601}" type="presParOf" srcId="{CF519A69-9940-494F-8406-D0D876E3CD26}" destId="{AB8B1E8E-162B-4E3E-9E31-BA5CFBD3ED9D}" srcOrd="1" destOrd="0" presId="urn:microsoft.com/office/officeart/2017/3/layout/DropPinTimeline"/>
    <dgm:cxn modelId="{BB97917A-2BFB-4D8A-94BD-816B0C62D6F6}" type="presParOf" srcId="{AB8B1E8E-162B-4E3E-9E31-BA5CFBD3ED9D}" destId="{358CAA11-0A87-4861-8B4E-913B1EAD1334}" srcOrd="0" destOrd="0" presId="urn:microsoft.com/office/officeart/2017/3/layout/DropPinTimeline"/>
    <dgm:cxn modelId="{FDC4D318-B3AD-4E39-8663-3AFB57531D79}" type="presParOf" srcId="{AB8B1E8E-162B-4E3E-9E31-BA5CFBD3ED9D}" destId="{B1A1A837-F261-404B-A808-B2F4154CE8A2}" srcOrd="1" destOrd="0" presId="urn:microsoft.com/office/officeart/2017/3/layout/DropPinTimeline"/>
    <dgm:cxn modelId="{7F53703E-9DF0-45E5-AC76-7E0CCD3B06EA}" type="presParOf" srcId="{CF519A69-9940-494F-8406-D0D876E3CD26}" destId="{B5F3F650-2E42-488A-AD4F-C4BD47D19A84}" srcOrd="2" destOrd="0" presId="urn:microsoft.com/office/officeart/2017/3/layout/DropPinTimeline"/>
    <dgm:cxn modelId="{B59937ED-9C59-4BBD-AA3C-5D9159504926}" type="presParOf" srcId="{CF519A69-9940-494F-8406-D0D876E3CD26}" destId="{223C5207-4FA2-4A6C-8F43-20BD55767C99}" srcOrd="3" destOrd="0" presId="urn:microsoft.com/office/officeart/2017/3/layout/DropPinTimeline"/>
    <dgm:cxn modelId="{470C2FBB-9D40-4F2C-8107-12E2CA0E70BE}" type="presParOf" srcId="{CF519A69-9940-494F-8406-D0D876E3CD26}" destId="{4FE5EB5D-4CEF-4D0D-9394-0534E61844BE}" srcOrd="4" destOrd="0" presId="urn:microsoft.com/office/officeart/2017/3/layout/DropPinTimeline"/>
    <dgm:cxn modelId="{C1237DFD-87FD-434B-A5C8-02108EF43081}" type="presParOf" srcId="{CF519A69-9940-494F-8406-D0D876E3CD26}" destId="{EC869059-0AEC-4D98-8C46-CB603A342C72}" srcOrd="5" destOrd="0" presId="urn:microsoft.com/office/officeart/2017/3/layout/DropPinTimeline"/>
    <dgm:cxn modelId="{7A1441D0-A5AA-4E6C-9388-511DA29929BF}" type="presParOf" srcId="{E6F74CED-5217-4282-85F1-1C12DC84731C}" destId="{408BA715-9739-461D-BFDE-88EDAE355E60}" srcOrd="3" destOrd="0" presId="urn:microsoft.com/office/officeart/2017/3/layout/DropPinTimeline"/>
    <dgm:cxn modelId="{087F2A81-CFD9-4BF8-96FC-2D4ABA32462F}" type="presParOf" srcId="{E6F74CED-5217-4282-85F1-1C12DC84731C}" destId="{D512C7F9-87A6-4BA9-AFAC-03FF1578D945}" srcOrd="4" destOrd="0" presId="urn:microsoft.com/office/officeart/2017/3/layout/DropPinTimeline"/>
    <dgm:cxn modelId="{8C6217DA-A763-4946-99A2-03C618C428AF}" type="presParOf" srcId="{D512C7F9-87A6-4BA9-AFAC-03FF1578D945}" destId="{152AD014-AFD0-4700-A468-4D562874339A}" srcOrd="0" destOrd="0" presId="urn:microsoft.com/office/officeart/2017/3/layout/DropPinTimeline"/>
    <dgm:cxn modelId="{A6A34287-F5FF-46EE-9A88-F2ECF73903CE}" type="presParOf" srcId="{D512C7F9-87A6-4BA9-AFAC-03FF1578D945}" destId="{6CE2C4D8-4380-442D-A6C2-0B468BF3C74C}" srcOrd="1" destOrd="0" presId="urn:microsoft.com/office/officeart/2017/3/layout/DropPinTimeline"/>
    <dgm:cxn modelId="{D28BF9CF-F026-4786-A1AC-F4F785C54591}" type="presParOf" srcId="{6CE2C4D8-4380-442D-A6C2-0B468BF3C74C}" destId="{72C82E90-F103-439C-8371-CFFB0927B9DE}" srcOrd="0" destOrd="0" presId="urn:microsoft.com/office/officeart/2017/3/layout/DropPinTimeline"/>
    <dgm:cxn modelId="{E33A6BB5-6D3A-4D44-AEFC-75BAB101C26D}" type="presParOf" srcId="{6CE2C4D8-4380-442D-A6C2-0B468BF3C74C}" destId="{5D519322-C1DD-47AE-92C0-13575134BC76}" srcOrd="1" destOrd="0" presId="urn:microsoft.com/office/officeart/2017/3/layout/DropPinTimeline"/>
    <dgm:cxn modelId="{0BFD1614-5731-4306-81F7-E2C949C32A93}" type="presParOf" srcId="{D512C7F9-87A6-4BA9-AFAC-03FF1578D945}" destId="{96DDA0FE-83E2-423C-9F13-58A61EB68487}" srcOrd="2" destOrd="0" presId="urn:microsoft.com/office/officeart/2017/3/layout/DropPinTimeline"/>
    <dgm:cxn modelId="{06EDED26-E685-42BC-BFC2-75C7EA695E40}" type="presParOf" srcId="{D512C7F9-87A6-4BA9-AFAC-03FF1578D945}" destId="{2D6C7916-1130-46A8-833B-A6278CBD2192}" srcOrd="3" destOrd="0" presId="urn:microsoft.com/office/officeart/2017/3/layout/DropPinTimeline"/>
    <dgm:cxn modelId="{A20C8A5A-2D9A-4EF7-BC83-D5EE4B16698D}" type="presParOf" srcId="{D512C7F9-87A6-4BA9-AFAC-03FF1578D945}" destId="{4D953791-5C2F-4A75-A8F4-6ED7EAB5E015}" srcOrd="4" destOrd="0" presId="urn:microsoft.com/office/officeart/2017/3/layout/DropPinTimeline"/>
    <dgm:cxn modelId="{6780D10C-523A-4885-B5BF-84F303790098}" type="presParOf" srcId="{D512C7F9-87A6-4BA9-AFAC-03FF1578D945}" destId="{22A72E40-4DCC-4F48-AADD-29738FD37A2C}" srcOrd="5" destOrd="0" presId="urn:microsoft.com/office/officeart/2017/3/layout/DropPinTimeline"/>
    <dgm:cxn modelId="{30EAF1CE-B96B-4CA5-BF13-51DD8040A559}" type="presParOf" srcId="{E6F74CED-5217-4282-85F1-1C12DC84731C}" destId="{E168BB9F-20D9-474F-9E39-4872B40634C6}" srcOrd="5" destOrd="0" presId="urn:microsoft.com/office/officeart/2017/3/layout/DropPinTimeline"/>
    <dgm:cxn modelId="{39415FEC-72C6-4C74-A821-E354E744CD96}" type="presParOf" srcId="{E6F74CED-5217-4282-85F1-1C12DC84731C}" destId="{A62622B1-7EF4-49B6-9AC7-B54F0E2A0C74}" srcOrd="6" destOrd="0" presId="urn:microsoft.com/office/officeart/2017/3/layout/DropPinTimeline"/>
    <dgm:cxn modelId="{D67F013A-C0A0-41F6-B6F2-E904B1BB7A8F}" type="presParOf" srcId="{A62622B1-7EF4-49B6-9AC7-B54F0E2A0C74}" destId="{14282312-87CB-41BB-A02D-C594BBEF33C7}" srcOrd="0" destOrd="0" presId="urn:microsoft.com/office/officeart/2017/3/layout/DropPinTimeline"/>
    <dgm:cxn modelId="{AA55F469-83D2-4E02-B111-0206AAFCAA06}" type="presParOf" srcId="{A62622B1-7EF4-49B6-9AC7-B54F0E2A0C74}" destId="{D554C1A5-AF8E-41FC-A779-25BD6B11F91F}" srcOrd="1" destOrd="0" presId="urn:microsoft.com/office/officeart/2017/3/layout/DropPinTimeline"/>
    <dgm:cxn modelId="{033C6509-70C8-4B85-9F92-724CDBB68078}" type="presParOf" srcId="{D554C1A5-AF8E-41FC-A779-25BD6B11F91F}" destId="{17331DD9-74CF-4A3A-86BA-F4B9DBEAB944}" srcOrd="0" destOrd="0" presId="urn:microsoft.com/office/officeart/2017/3/layout/DropPinTimeline"/>
    <dgm:cxn modelId="{C7CCDF66-BA72-4EDC-AE16-CAA6317954F0}" type="presParOf" srcId="{D554C1A5-AF8E-41FC-A779-25BD6B11F91F}" destId="{515AAB83-BD07-4B9E-9A3B-858C0B126F9C}" srcOrd="1" destOrd="0" presId="urn:microsoft.com/office/officeart/2017/3/layout/DropPinTimeline"/>
    <dgm:cxn modelId="{E8437A29-F853-4553-AB29-152AF603DF52}" type="presParOf" srcId="{A62622B1-7EF4-49B6-9AC7-B54F0E2A0C74}" destId="{08CB2D5A-F46A-4E0E-9575-15F31D04AAC6}" srcOrd="2" destOrd="0" presId="urn:microsoft.com/office/officeart/2017/3/layout/DropPinTimeline"/>
    <dgm:cxn modelId="{1F3D9CE2-342F-4335-BD41-5AA59D2BD7BD}" type="presParOf" srcId="{A62622B1-7EF4-49B6-9AC7-B54F0E2A0C74}" destId="{7C1E6B4A-59F7-4018-A403-E1CCAEE78BA1}" srcOrd="3" destOrd="0" presId="urn:microsoft.com/office/officeart/2017/3/layout/DropPinTimeline"/>
    <dgm:cxn modelId="{FFF1ACE9-B2B3-4E83-877B-F9633E8EE135}" type="presParOf" srcId="{A62622B1-7EF4-49B6-9AC7-B54F0E2A0C74}" destId="{A03C5372-D306-43AC-B406-6F8183849431}" srcOrd="4" destOrd="0" presId="urn:microsoft.com/office/officeart/2017/3/layout/DropPinTimeline"/>
    <dgm:cxn modelId="{D8A09163-94A5-46BD-9FA2-C3372A01AA32}" type="presParOf" srcId="{A62622B1-7EF4-49B6-9AC7-B54F0E2A0C74}" destId="{90926F0B-05E0-48AF-9C69-5C494731F877}" srcOrd="5" destOrd="0" presId="urn:microsoft.com/office/officeart/2017/3/layout/DropPinTimeline"/>
    <dgm:cxn modelId="{80084466-50AF-445A-BE2A-0C51919B9169}" type="presParOf" srcId="{E6F74CED-5217-4282-85F1-1C12DC84731C}" destId="{9EA695E3-93D5-405B-8AF6-0B8537A964FD}" srcOrd="7" destOrd="0" presId="urn:microsoft.com/office/officeart/2017/3/layout/DropPinTimeline"/>
    <dgm:cxn modelId="{007CF318-F68B-4FFC-ADA6-3D9D6A3AA152}" type="presParOf" srcId="{E6F74CED-5217-4282-85F1-1C12DC84731C}" destId="{05956D37-804F-419D-9E8C-30D41D06DC3E}" srcOrd="8" destOrd="0" presId="urn:microsoft.com/office/officeart/2017/3/layout/DropPinTimeline"/>
    <dgm:cxn modelId="{FAB9E562-4579-4BDB-8C1D-AABEAFCB2610}" type="presParOf" srcId="{05956D37-804F-419D-9E8C-30D41D06DC3E}" destId="{58B7B786-A0AD-4662-8D54-C5C572D2C32C}" srcOrd="0" destOrd="0" presId="urn:microsoft.com/office/officeart/2017/3/layout/DropPinTimeline"/>
    <dgm:cxn modelId="{8283382D-2F6E-4717-B025-1A8C73B65ADB}" type="presParOf" srcId="{05956D37-804F-419D-9E8C-30D41D06DC3E}" destId="{E4704426-333D-4092-A035-BBC55DB8579D}" srcOrd="1" destOrd="0" presId="urn:microsoft.com/office/officeart/2017/3/layout/DropPinTimeline"/>
    <dgm:cxn modelId="{85723DC0-955B-4B2A-AF28-CF8BFFC2E264}" type="presParOf" srcId="{E4704426-333D-4092-A035-BBC55DB8579D}" destId="{A55439AF-6893-479D-8B57-31FBC13C553F}" srcOrd="0" destOrd="0" presId="urn:microsoft.com/office/officeart/2017/3/layout/DropPinTimeline"/>
    <dgm:cxn modelId="{91888A85-75D0-4D33-9F39-A49766251D61}" type="presParOf" srcId="{E4704426-333D-4092-A035-BBC55DB8579D}" destId="{A22B1C16-7FF0-4DBE-B32E-E43FEB1E2EAC}" srcOrd="1" destOrd="0" presId="urn:microsoft.com/office/officeart/2017/3/layout/DropPinTimeline"/>
    <dgm:cxn modelId="{CD06CDC2-25F5-44FB-B0B1-C39F32E155BE}" type="presParOf" srcId="{05956D37-804F-419D-9E8C-30D41D06DC3E}" destId="{1B55AA6D-649D-4145-93EB-08B866A4D4E5}" srcOrd="2" destOrd="0" presId="urn:microsoft.com/office/officeart/2017/3/layout/DropPinTimeline"/>
    <dgm:cxn modelId="{0B21D911-BF72-41CD-BB03-4F9717477846}" type="presParOf" srcId="{05956D37-804F-419D-9E8C-30D41D06DC3E}" destId="{3FA5D5AE-9CAE-4D19-9765-BCEE62095312}" srcOrd="3" destOrd="0" presId="urn:microsoft.com/office/officeart/2017/3/layout/DropPinTimeline"/>
    <dgm:cxn modelId="{80BFAECA-ADC5-41A5-BA11-A4CC8D9557A9}" type="presParOf" srcId="{05956D37-804F-419D-9E8C-30D41D06DC3E}" destId="{FE6CA7EB-68EC-4E76-9051-08C4CF370101}" srcOrd="4" destOrd="0" presId="urn:microsoft.com/office/officeart/2017/3/layout/DropPinTimeline"/>
    <dgm:cxn modelId="{98E4E629-85DB-45DC-A90A-9FAAB58EFF55}" type="presParOf" srcId="{05956D37-804F-419D-9E8C-30D41D06DC3E}" destId="{070CED43-982E-487C-9CC2-CFAEABD4D2D8}" srcOrd="5" destOrd="0" presId="urn:microsoft.com/office/officeart/2017/3/layout/DropPi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8B275D-8553-0846-A316-484B7B291C97}">
      <dsp:nvSpPr>
        <dsp:cNvPr id="0" name=""/>
        <dsp:cNvSpPr/>
      </dsp:nvSpPr>
      <dsp:spPr>
        <a:xfrm>
          <a:off x="0" y="0"/>
          <a:ext cx="3165132"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rtl="0">
            <a:lnSpc>
              <a:spcPct val="90000"/>
            </a:lnSpc>
            <a:spcBef>
              <a:spcPct val="0"/>
            </a:spcBef>
            <a:spcAft>
              <a:spcPct val="35000"/>
            </a:spcAft>
            <a:buNone/>
          </a:pPr>
          <a:r>
            <a:rPr lang="en-US" sz="2000" kern="1200" dirty="0">
              <a:latin typeface="Tenorite" pitchFamily="2" charset="0"/>
            </a:rPr>
            <a:t>Purpose</a:t>
          </a:r>
        </a:p>
        <a:p>
          <a:pPr marL="0" lvl="1" indent="-114300" algn="ctr" defTabSz="622300">
            <a:lnSpc>
              <a:spcPct val="90000"/>
            </a:lnSpc>
            <a:spcBef>
              <a:spcPct val="0"/>
            </a:spcBef>
            <a:spcAft>
              <a:spcPct val="15000"/>
            </a:spcAft>
            <a:buNone/>
          </a:pPr>
          <a:r>
            <a:rPr lang="en-US" sz="1400" kern="1200" dirty="0">
              <a:latin typeface="Tenorite" pitchFamily="2" charset="0"/>
            </a:rPr>
            <a:t>Conduct EDA on Indian stock market data</a:t>
          </a:r>
        </a:p>
      </dsp:txBody>
      <dsp:txXfrm>
        <a:off x="0" y="1576348"/>
        <a:ext cx="3165132" cy="1576348"/>
      </dsp:txXfrm>
    </dsp:sp>
    <dsp:sp modelId="{A126BA88-D0F9-AF4A-A7BA-0638E32B45F8}">
      <dsp:nvSpPr>
        <dsp:cNvPr id="0" name=""/>
        <dsp:cNvSpPr/>
      </dsp:nvSpPr>
      <dsp:spPr>
        <a:xfrm>
          <a:off x="1170527"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DFF6703-D32F-9E47-96B8-A304C47CCB78}">
      <dsp:nvSpPr>
        <dsp:cNvPr id="0" name=""/>
        <dsp:cNvSpPr/>
      </dsp:nvSpPr>
      <dsp:spPr>
        <a:xfrm>
          <a:off x="3258038" y="0"/>
          <a:ext cx="3165132"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Datasets</a:t>
          </a:r>
        </a:p>
        <a:p>
          <a:pPr marL="0" lvl="1" indent="-114300" algn="ctr" defTabSz="622300">
            <a:lnSpc>
              <a:spcPct val="90000"/>
            </a:lnSpc>
            <a:spcBef>
              <a:spcPct val="0"/>
            </a:spcBef>
            <a:spcAft>
              <a:spcPct val="15000"/>
            </a:spcAft>
            <a:buNone/>
          </a:pPr>
          <a:r>
            <a:rPr lang="en-US" sz="1400" kern="1200" dirty="0">
              <a:latin typeface="Tenorite" pitchFamily="2" charset="0"/>
            </a:rPr>
            <a:t>Data sets contains details of company’s stocks High, Low, Volume, Open, Close and date</a:t>
          </a:r>
        </a:p>
      </dsp:txBody>
      <dsp:txXfrm>
        <a:off x="3258038" y="1576348"/>
        <a:ext cx="3165132" cy="1576348"/>
      </dsp:txXfrm>
    </dsp:sp>
    <dsp:sp modelId="{EFEB790C-BD5C-F54D-9993-F81422A8AD8E}">
      <dsp:nvSpPr>
        <dsp:cNvPr id="0" name=""/>
        <dsp:cNvSpPr/>
      </dsp:nvSpPr>
      <dsp:spPr>
        <a:xfrm>
          <a:off x="443061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34ABADC-97F5-A547-823D-7594A86D79D3}">
      <dsp:nvSpPr>
        <dsp:cNvPr id="0" name=""/>
        <dsp:cNvSpPr/>
      </dsp:nvSpPr>
      <dsp:spPr>
        <a:xfrm>
          <a:off x="6524242" y="0"/>
          <a:ext cx="3165132"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Aim</a:t>
          </a:r>
        </a:p>
        <a:p>
          <a:pPr marL="0" lvl="1" indent="-114300" algn="ctr" defTabSz="622300">
            <a:lnSpc>
              <a:spcPct val="90000"/>
            </a:lnSpc>
            <a:spcBef>
              <a:spcPct val="0"/>
            </a:spcBef>
            <a:spcAft>
              <a:spcPct val="15000"/>
            </a:spcAft>
            <a:buNone/>
          </a:pPr>
          <a:r>
            <a:rPr lang="en-US" sz="1400" kern="1200" dirty="0">
              <a:latin typeface="Tenorite" pitchFamily="2" charset="0"/>
            </a:rPr>
            <a:t>To Visualize datasets and compare them and make predictions to which company it is suitable to invest</a:t>
          </a:r>
        </a:p>
      </dsp:txBody>
      <dsp:txXfrm>
        <a:off x="6524242" y="1576348"/>
        <a:ext cx="3165132" cy="1576348"/>
      </dsp:txXfrm>
    </dsp:sp>
    <dsp:sp modelId="{CC076D56-4BB0-7246-9039-788AB439DAF0}">
      <dsp:nvSpPr>
        <dsp:cNvPr id="0" name=""/>
        <dsp:cNvSpPr/>
      </dsp:nvSpPr>
      <dsp:spPr>
        <a:xfrm>
          <a:off x="7690701"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2107607C-A87A-3347-81F6-106C527DBD58}">
      <dsp:nvSpPr>
        <dsp:cNvPr id="0" name=""/>
        <dsp:cNvSpPr/>
      </dsp:nvSpPr>
      <dsp:spPr>
        <a:xfrm>
          <a:off x="399341" y="3040375"/>
          <a:ext cx="8914225" cy="591130"/>
        </a:xfrm>
        <a:prstGeom prst="leftRightArrow">
          <a:avLst/>
        </a:prstGeom>
        <a:solidFill>
          <a:schemeClr val="accent2">
            <a:tint val="40000"/>
            <a:hueOff val="0"/>
            <a:satOff val="0"/>
            <a:lumOff val="0"/>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AACCBB-6709-4071-B389-3BB226B3A586}">
      <dsp:nvSpPr>
        <dsp:cNvPr id="0" name=""/>
        <dsp:cNvSpPr/>
      </dsp:nvSpPr>
      <dsp:spPr>
        <a:xfrm>
          <a:off x="0" y="2181504"/>
          <a:ext cx="9779182" cy="0"/>
        </a:xfrm>
        <a:prstGeom prst="line">
          <a:avLst/>
        </a:prstGeom>
        <a:solidFill>
          <a:schemeClr val="lt1">
            <a:alpha val="90000"/>
            <a:hueOff val="0"/>
            <a:satOff val="0"/>
            <a:lumOff val="0"/>
            <a:alphaOff val="0"/>
          </a:schemeClr>
        </a:solidFill>
        <a:ln w="19050" cap="flat" cmpd="sng" algn="ctr">
          <a:solidFill>
            <a:schemeClr val="accent2">
              <a:alpha val="90000"/>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0ED6E8D6-BD44-4400-BC14-1BC75CB979A3}">
      <dsp:nvSpPr>
        <dsp:cNvPr id="0" name=""/>
        <dsp:cNvSpPr/>
      </dsp:nvSpPr>
      <dsp:spPr>
        <a:xfrm rot="8100000">
          <a:off x="69819"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7FC7CF-F58D-48D5-8BCC-38D6EE87890B}">
      <dsp:nvSpPr>
        <dsp:cNvPr id="0" name=""/>
        <dsp:cNvSpPr/>
      </dsp:nvSpPr>
      <dsp:spPr>
        <a:xfrm>
          <a:off x="105463"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D2143A46-815A-49BF-9455-C0385022444F}">
      <dsp:nvSpPr>
        <dsp:cNvPr id="0" name=""/>
        <dsp:cNvSpPr/>
      </dsp:nvSpPr>
      <dsp:spPr>
        <a:xfrm>
          <a:off x="655770" y="890053"/>
          <a:ext cx="2321488" cy="1291450"/>
        </a:xfrm>
        <a:prstGeom prst="rect">
          <a:avLst/>
        </a:prstGeom>
        <a:noFill/>
        <a:ln>
          <a:noFill/>
        </a:ln>
        <a:effectLst/>
      </dsp:spPr>
      <dsp:style>
        <a:lnRef idx="0">
          <a:scrgbClr r="0" g="0" b="0"/>
        </a:lnRef>
        <a:fillRef idx="0">
          <a:scrgbClr r="0" g="0" b="0"/>
        </a:fillRef>
        <a:effectRef idx="0">
          <a:scrgbClr r="0" g="0" b="0"/>
        </a:effectRef>
        <a:fontRef idx="minor"/>
      </dsp:style>
    </dsp:sp>
    <dsp:sp modelId="{8E3FB235-DF38-476B-9A0E-B1E583D50944}">
      <dsp:nvSpPr>
        <dsp:cNvPr id="0" name=""/>
        <dsp:cNvSpPr/>
      </dsp:nvSpPr>
      <dsp:spPr>
        <a:xfrm>
          <a:off x="655770" y="436300"/>
          <a:ext cx="2321488"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anchor="ctr" anchorCtr="0">
          <a:noAutofit/>
        </a:bodyPr>
        <a:lstStyle/>
        <a:p>
          <a:pPr marL="0" lvl="0" indent="0" algn="l" defTabSz="711200">
            <a:lnSpc>
              <a:spcPct val="90000"/>
            </a:lnSpc>
            <a:spcBef>
              <a:spcPct val="0"/>
            </a:spcBef>
            <a:spcAft>
              <a:spcPct val="35000"/>
            </a:spcAft>
            <a:buNone/>
            <a:defRPr b="1"/>
          </a:pPr>
          <a:r>
            <a:rPr lang="en-US" sz="1600" b="1" kern="1200" dirty="0">
              <a:solidFill>
                <a:schemeClr val="bg1"/>
              </a:solidFill>
              <a:latin typeface="Tenorite" pitchFamily="2" charset="0"/>
            </a:rPr>
            <a:t>Understanding data</a:t>
          </a:r>
        </a:p>
      </dsp:txBody>
      <dsp:txXfrm>
        <a:off x="655770" y="436300"/>
        <a:ext cx="2321488" cy="453752"/>
      </dsp:txXfrm>
    </dsp:sp>
    <dsp:sp modelId="{9AA05CE5-209F-4AD9-BE2C-2A69F76DA8F4}">
      <dsp:nvSpPr>
        <dsp:cNvPr id="0" name=""/>
        <dsp:cNvSpPr/>
      </dsp:nvSpPr>
      <dsp:spPr>
        <a:xfrm>
          <a:off x="230245"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B6C94ECD-6415-4250-B4AD-F67BF5BECFB8}">
      <dsp:nvSpPr>
        <dsp:cNvPr id="0" name=""/>
        <dsp:cNvSpPr/>
      </dsp:nvSpPr>
      <dsp:spPr>
        <a:xfrm>
          <a:off x="189408" y="2140666"/>
          <a:ext cx="81675" cy="81675"/>
        </a:xfrm>
        <a:prstGeom prst="ellipse">
          <a:avLst/>
        </a:prstGeom>
        <a:solidFill>
          <a:schemeClr val="accent2">
            <a:shade val="90000"/>
            <a:hueOff val="0"/>
            <a:satOff val="0"/>
            <a:lumOff val="0"/>
            <a:alphaOff val="0"/>
          </a:schemeClr>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8CAA11-0A87-4861-8B4E-913B1EAD1334}">
      <dsp:nvSpPr>
        <dsp:cNvPr id="0" name=""/>
        <dsp:cNvSpPr/>
      </dsp:nvSpPr>
      <dsp:spPr>
        <a:xfrm rot="18900000">
          <a:off x="1707641" y="3539404"/>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1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A1A837-F261-404B-A808-B2F4154CE8A2}">
      <dsp:nvSpPr>
        <dsp:cNvPr id="0" name=""/>
        <dsp:cNvSpPr/>
      </dsp:nvSpPr>
      <dsp:spPr>
        <a:xfrm>
          <a:off x="1743285" y="3575048"/>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B5F3F650-2E42-488A-AD4F-C4BD47D19A84}">
      <dsp:nvSpPr>
        <dsp:cNvPr id="0" name=""/>
        <dsp:cNvSpPr/>
      </dsp:nvSpPr>
      <dsp:spPr>
        <a:xfrm>
          <a:off x="2292766" y="2181504"/>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14300" rIns="0" bIns="76200" numCol="1" spcCol="1270" anchor="b" anchorCtr="0">
          <a:noAutofit/>
        </a:bodyPr>
        <a:lstStyle/>
        <a:p>
          <a:pPr marL="0" lvl="0" indent="0" algn="l" defTabSz="533400">
            <a:lnSpc>
              <a:spcPct val="90000"/>
            </a:lnSpc>
            <a:spcBef>
              <a:spcPct val="0"/>
            </a:spcBef>
            <a:spcAft>
              <a:spcPct val="35000"/>
            </a:spcAft>
            <a:buNone/>
          </a:pPr>
          <a:endParaRPr lang="en-US" sz="1200" b="0" kern="1200" dirty="0">
            <a:solidFill>
              <a:schemeClr val="bg1"/>
            </a:solidFill>
            <a:latin typeface="Tenorite" pitchFamily="2" charset="0"/>
          </a:endParaRPr>
        </a:p>
      </dsp:txBody>
      <dsp:txXfrm>
        <a:off x="2292766" y="2181504"/>
        <a:ext cx="2311834" cy="1291450"/>
      </dsp:txXfrm>
    </dsp:sp>
    <dsp:sp modelId="{223C5207-4FA2-4A6C-8F43-20BD55767C99}">
      <dsp:nvSpPr>
        <dsp:cNvPr id="0" name=""/>
        <dsp:cNvSpPr/>
      </dsp:nvSpPr>
      <dsp:spPr>
        <a:xfrm>
          <a:off x="2292766" y="3472954"/>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anchor="ctr" anchorCtr="0">
          <a:noAutofit/>
        </a:bodyPr>
        <a:lstStyle/>
        <a:p>
          <a:pPr marL="0" lvl="0" indent="0" algn="l" defTabSz="711200">
            <a:lnSpc>
              <a:spcPct val="90000"/>
            </a:lnSpc>
            <a:spcBef>
              <a:spcPct val="0"/>
            </a:spcBef>
            <a:spcAft>
              <a:spcPct val="35000"/>
            </a:spcAft>
            <a:buNone/>
            <a:defRPr b="1"/>
          </a:pPr>
          <a:r>
            <a:rPr lang="en-US" sz="1600" b="1" kern="1200" dirty="0">
              <a:solidFill>
                <a:schemeClr val="bg1"/>
              </a:solidFill>
              <a:latin typeface="Tenorite" pitchFamily="2" charset="0"/>
            </a:rPr>
            <a:t>Data cleaning</a:t>
          </a:r>
        </a:p>
      </dsp:txBody>
      <dsp:txXfrm>
        <a:off x="2292766" y="3472954"/>
        <a:ext cx="2311834" cy="453752"/>
      </dsp:txXfrm>
    </dsp:sp>
    <dsp:sp modelId="{4FE5EB5D-4CEF-4D0D-9394-0534E61844BE}">
      <dsp:nvSpPr>
        <dsp:cNvPr id="0" name=""/>
        <dsp:cNvSpPr/>
      </dsp:nvSpPr>
      <dsp:spPr>
        <a:xfrm>
          <a:off x="1868067" y="2181504"/>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714429FF-AAA3-4358-8C5F-1A7F29AA2B7B}">
      <dsp:nvSpPr>
        <dsp:cNvPr id="0" name=""/>
        <dsp:cNvSpPr/>
      </dsp:nvSpPr>
      <dsp:spPr>
        <a:xfrm>
          <a:off x="1827230"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C82E90-F103-439C-8371-CFFB0927B9DE}">
      <dsp:nvSpPr>
        <dsp:cNvPr id="0" name=""/>
        <dsp:cNvSpPr/>
      </dsp:nvSpPr>
      <dsp:spPr>
        <a:xfrm rot="8100000">
          <a:off x="3331841"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2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519322-C1DD-47AE-92C0-13575134BC76}">
      <dsp:nvSpPr>
        <dsp:cNvPr id="0" name=""/>
        <dsp:cNvSpPr/>
      </dsp:nvSpPr>
      <dsp:spPr>
        <a:xfrm>
          <a:off x="3367485"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96DDA0FE-83E2-423C-9F13-58A61EB68487}">
      <dsp:nvSpPr>
        <dsp:cNvPr id="0" name=""/>
        <dsp:cNvSpPr/>
      </dsp:nvSpPr>
      <dsp:spPr>
        <a:xfrm>
          <a:off x="3916965" y="890053"/>
          <a:ext cx="2311834" cy="1291450"/>
        </a:xfrm>
        <a:prstGeom prst="rect">
          <a:avLst/>
        </a:prstGeom>
        <a:noFill/>
        <a:ln>
          <a:noFill/>
        </a:ln>
        <a:effectLst/>
      </dsp:spPr>
      <dsp:style>
        <a:lnRef idx="0">
          <a:scrgbClr r="0" g="0" b="0"/>
        </a:lnRef>
        <a:fillRef idx="0">
          <a:scrgbClr r="0" g="0" b="0"/>
        </a:fillRef>
        <a:effectRef idx="0">
          <a:scrgbClr r="0" g="0" b="0"/>
        </a:effectRef>
        <a:fontRef idx="minor"/>
      </dsp:style>
    </dsp:sp>
    <dsp:sp modelId="{2D6C7916-1130-46A8-833B-A6278CBD2192}">
      <dsp:nvSpPr>
        <dsp:cNvPr id="0" name=""/>
        <dsp:cNvSpPr/>
      </dsp:nvSpPr>
      <dsp:spPr>
        <a:xfrm>
          <a:off x="3916965" y="436300"/>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anchor="ctr" anchorCtr="0">
          <a:noAutofit/>
        </a:bodyPr>
        <a:lstStyle/>
        <a:p>
          <a:pPr marL="0" lvl="0" indent="0" algn="l" defTabSz="711200">
            <a:lnSpc>
              <a:spcPct val="90000"/>
            </a:lnSpc>
            <a:spcBef>
              <a:spcPct val="0"/>
            </a:spcBef>
            <a:spcAft>
              <a:spcPct val="35000"/>
            </a:spcAft>
            <a:buNone/>
            <a:defRPr b="1"/>
          </a:pPr>
          <a:r>
            <a:rPr lang="en-US" sz="1600" b="1" kern="1200" dirty="0">
              <a:solidFill>
                <a:schemeClr val="bg1"/>
              </a:solidFill>
              <a:latin typeface="Tenorite" pitchFamily="2" charset="0"/>
            </a:rPr>
            <a:t>Exploring Relationships in data </a:t>
          </a:r>
        </a:p>
      </dsp:txBody>
      <dsp:txXfrm>
        <a:off x="3916965" y="436300"/>
        <a:ext cx="2311834" cy="453752"/>
      </dsp:txXfrm>
    </dsp:sp>
    <dsp:sp modelId="{4D953791-5C2F-4A75-A8F4-6ED7EAB5E015}">
      <dsp:nvSpPr>
        <dsp:cNvPr id="0" name=""/>
        <dsp:cNvSpPr/>
      </dsp:nvSpPr>
      <dsp:spPr>
        <a:xfrm>
          <a:off x="3492267"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152AD014-AFD0-4700-A468-4D562874339A}">
      <dsp:nvSpPr>
        <dsp:cNvPr id="0" name=""/>
        <dsp:cNvSpPr/>
      </dsp:nvSpPr>
      <dsp:spPr>
        <a:xfrm>
          <a:off x="3450486"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331DD9-74CF-4A3A-86BA-F4B9DBEAB944}">
      <dsp:nvSpPr>
        <dsp:cNvPr id="0" name=""/>
        <dsp:cNvSpPr/>
      </dsp:nvSpPr>
      <dsp:spPr>
        <a:xfrm rot="18900000">
          <a:off x="4956041" y="3539404"/>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3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5AAB83-BD07-4B9E-9A3B-858C0B126F9C}">
      <dsp:nvSpPr>
        <dsp:cNvPr id="0" name=""/>
        <dsp:cNvSpPr/>
      </dsp:nvSpPr>
      <dsp:spPr>
        <a:xfrm>
          <a:off x="4991685" y="3575048"/>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8CB2D5A-F46A-4E0E-9575-15F31D04AAC6}">
      <dsp:nvSpPr>
        <dsp:cNvPr id="0" name=""/>
        <dsp:cNvSpPr/>
      </dsp:nvSpPr>
      <dsp:spPr>
        <a:xfrm>
          <a:off x="5541165" y="2181504"/>
          <a:ext cx="2311834" cy="1291450"/>
        </a:xfrm>
        <a:prstGeom prst="rect">
          <a:avLst/>
        </a:prstGeom>
        <a:noFill/>
        <a:ln>
          <a:noFill/>
        </a:ln>
        <a:effectLst/>
      </dsp:spPr>
      <dsp:style>
        <a:lnRef idx="0">
          <a:scrgbClr r="0" g="0" b="0"/>
        </a:lnRef>
        <a:fillRef idx="0">
          <a:scrgbClr r="0" g="0" b="0"/>
        </a:fillRef>
        <a:effectRef idx="0">
          <a:scrgbClr r="0" g="0" b="0"/>
        </a:effectRef>
        <a:fontRef idx="minor"/>
      </dsp:style>
    </dsp:sp>
    <dsp:sp modelId="{7C1E6B4A-59F7-4018-A403-E1CCAEE78BA1}">
      <dsp:nvSpPr>
        <dsp:cNvPr id="0" name=""/>
        <dsp:cNvSpPr/>
      </dsp:nvSpPr>
      <dsp:spPr>
        <a:xfrm>
          <a:off x="5541165" y="3472954"/>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anchor="ctr" anchorCtr="0">
          <a:noAutofit/>
        </a:bodyPr>
        <a:lstStyle/>
        <a:p>
          <a:pPr marL="0" lvl="0" indent="0" algn="l" defTabSz="711200">
            <a:lnSpc>
              <a:spcPct val="90000"/>
            </a:lnSpc>
            <a:spcBef>
              <a:spcPct val="0"/>
            </a:spcBef>
            <a:spcAft>
              <a:spcPct val="35000"/>
            </a:spcAft>
            <a:buNone/>
            <a:defRPr b="1"/>
          </a:pPr>
          <a:r>
            <a:rPr lang="en-US" sz="1600" b="1" kern="1200" dirty="0">
              <a:solidFill>
                <a:schemeClr val="bg1"/>
              </a:solidFill>
              <a:latin typeface="Tenorite" pitchFamily="2" charset="0"/>
            </a:rPr>
            <a:t>Analyzing and visualizing the data</a:t>
          </a:r>
        </a:p>
      </dsp:txBody>
      <dsp:txXfrm>
        <a:off x="5541165" y="3472954"/>
        <a:ext cx="2311834" cy="453752"/>
      </dsp:txXfrm>
    </dsp:sp>
    <dsp:sp modelId="{A03C5372-D306-43AC-B406-6F8183849431}">
      <dsp:nvSpPr>
        <dsp:cNvPr id="0" name=""/>
        <dsp:cNvSpPr/>
      </dsp:nvSpPr>
      <dsp:spPr>
        <a:xfrm>
          <a:off x="5116467" y="2181504"/>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14282312-87CB-41BB-A02D-C594BBEF33C7}">
      <dsp:nvSpPr>
        <dsp:cNvPr id="0" name=""/>
        <dsp:cNvSpPr/>
      </dsp:nvSpPr>
      <dsp:spPr>
        <a:xfrm>
          <a:off x="5074686"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5439AF-6893-479D-8B57-31FBC13C553F}">
      <dsp:nvSpPr>
        <dsp:cNvPr id="0" name=""/>
        <dsp:cNvSpPr/>
      </dsp:nvSpPr>
      <dsp:spPr>
        <a:xfrm rot="8100000">
          <a:off x="6580241"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2B1C16-7FF0-4DBE-B32E-E43FEB1E2EAC}">
      <dsp:nvSpPr>
        <dsp:cNvPr id="0" name=""/>
        <dsp:cNvSpPr/>
      </dsp:nvSpPr>
      <dsp:spPr>
        <a:xfrm>
          <a:off x="6615885"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1B55AA6D-649D-4145-93EB-08B866A4D4E5}">
      <dsp:nvSpPr>
        <dsp:cNvPr id="0" name=""/>
        <dsp:cNvSpPr/>
      </dsp:nvSpPr>
      <dsp:spPr>
        <a:xfrm>
          <a:off x="7165365" y="890053"/>
          <a:ext cx="2311834" cy="1291450"/>
        </a:xfrm>
        <a:prstGeom prst="rect">
          <a:avLst/>
        </a:prstGeom>
        <a:noFill/>
        <a:ln>
          <a:noFill/>
        </a:ln>
        <a:effectLst/>
      </dsp:spPr>
      <dsp:style>
        <a:lnRef idx="0">
          <a:scrgbClr r="0" g="0" b="0"/>
        </a:lnRef>
        <a:fillRef idx="0">
          <a:scrgbClr r="0" g="0" b="0"/>
        </a:fillRef>
        <a:effectRef idx="0">
          <a:scrgbClr r="0" g="0" b="0"/>
        </a:effectRef>
        <a:fontRef idx="minor"/>
      </dsp:style>
    </dsp:sp>
    <dsp:sp modelId="{3FA5D5AE-9CAE-4D19-9765-BCEE62095312}">
      <dsp:nvSpPr>
        <dsp:cNvPr id="0" name=""/>
        <dsp:cNvSpPr/>
      </dsp:nvSpPr>
      <dsp:spPr>
        <a:xfrm>
          <a:off x="7165365" y="436300"/>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anchor="ctr" anchorCtr="0">
          <a:noAutofit/>
        </a:bodyPr>
        <a:lstStyle/>
        <a:p>
          <a:pPr marL="0" lvl="0" indent="0" algn="l" defTabSz="711200">
            <a:lnSpc>
              <a:spcPct val="90000"/>
            </a:lnSpc>
            <a:spcBef>
              <a:spcPct val="0"/>
            </a:spcBef>
            <a:spcAft>
              <a:spcPct val="35000"/>
            </a:spcAft>
            <a:buNone/>
            <a:defRPr b="1"/>
          </a:pPr>
          <a:r>
            <a:rPr lang="en-US" sz="1600" b="1" kern="1200" dirty="0">
              <a:solidFill>
                <a:schemeClr val="bg1"/>
              </a:solidFill>
              <a:latin typeface="Tenorite" pitchFamily="2" charset="0"/>
            </a:rPr>
            <a:t>Prediction to invest</a:t>
          </a:r>
        </a:p>
      </dsp:txBody>
      <dsp:txXfrm>
        <a:off x="7165365" y="436300"/>
        <a:ext cx="2311834" cy="453752"/>
      </dsp:txXfrm>
    </dsp:sp>
    <dsp:sp modelId="{FE6CA7EB-68EC-4E76-9051-08C4CF370101}">
      <dsp:nvSpPr>
        <dsp:cNvPr id="0" name=""/>
        <dsp:cNvSpPr/>
      </dsp:nvSpPr>
      <dsp:spPr>
        <a:xfrm>
          <a:off x="6740667"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58B7B786-A0AD-4662-8D54-C5C572D2C32C}">
      <dsp:nvSpPr>
        <dsp:cNvPr id="0" name=""/>
        <dsp:cNvSpPr/>
      </dsp:nvSpPr>
      <dsp:spPr>
        <a:xfrm>
          <a:off x="6698885"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7/25/2023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97DC217-DF71-1A49-B3EA-559F1F43B0FF}" type="slidenum">
              <a:rPr lang="en-US" smtClean="0"/>
              <a:t>25</a:t>
            </a:fld>
            <a:endParaRPr lang="en-US" dirty="0"/>
          </a:p>
        </p:txBody>
      </p:sp>
    </p:spTree>
    <p:extLst>
      <p:ext uri="{BB962C8B-B14F-4D97-AF65-F5344CB8AC3E}">
        <p14:creationId xmlns:p14="http://schemas.microsoft.com/office/powerpoint/2010/main" val="26863439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97DC217-DF71-1A49-B3EA-559F1F43B0FF}" type="slidenum">
              <a:rPr lang="en-US" smtClean="0"/>
              <a:t>34</a:t>
            </a:fld>
            <a:endParaRPr lang="en-US" dirty="0"/>
          </a:p>
        </p:txBody>
      </p:sp>
    </p:spTree>
    <p:extLst>
      <p:ext uri="{BB962C8B-B14F-4D97-AF65-F5344CB8AC3E}">
        <p14:creationId xmlns:p14="http://schemas.microsoft.com/office/powerpoint/2010/main" val="7305599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97DC217-DF71-1A49-B3EA-559F1F43B0FF}" type="slidenum">
              <a:rPr lang="en-US" smtClean="0"/>
              <a:t>35</a:t>
            </a:fld>
            <a:endParaRPr lang="en-US" dirty="0"/>
          </a:p>
        </p:txBody>
      </p:sp>
    </p:spTree>
    <p:extLst>
      <p:ext uri="{BB962C8B-B14F-4D97-AF65-F5344CB8AC3E}">
        <p14:creationId xmlns:p14="http://schemas.microsoft.com/office/powerpoint/2010/main" val="15382850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97DC217-DF71-1A49-B3EA-559F1F43B0FF}" type="slidenum">
              <a:rPr lang="en-US" smtClean="0"/>
              <a:t>36</a:t>
            </a:fld>
            <a:endParaRPr lang="en-US" dirty="0"/>
          </a:p>
        </p:txBody>
      </p:sp>
    </p:spTree>
    <p:extLst>
      <p:ext uri="{BB962C8B-B14F-4D97-AF65-F5344CB8AC3E}">
        <p14:creationId xmlns:p14="http://schemas.microsoft.com/office/powerpoint/2010/main" val="20698925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97DC217-DF71-1A49-B3EA-559F1F43B0FF}" type="slidenum">
              <a:rPr lang="en-US" smtClean="0"/>
              <a:t>37</a:t>
            </a:fld>
            <a:endParaRPr lang="en-US" dirty="0"/>
          </a:p>
        </p:txBody>
      </p:sp>
    </p:spTree>
    <p:extLst>
      <p:ext uri="{BB962C8B-B14F-4D97-AF65-F5344CB8AC3E}">
        <p14:creationId xmlns:p14="http://schemas.microsoft.com/office/powerpoint/2010/main" val="3884971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97DC217-DF71-1A49-B3EA-559F1F43B0FF}" type="slidenum">
              <a:rPr lang="en-US" smtClean="0"/>
              <a:t>26</a:t>
            </a:fld>
            <a:endParaRPr lang="en-US" dirty="0"/>
          </a:p>
        </p:txBody>
      </p:sp>
    </p:spTree>
    <p:extLst>
      <p:ext uri="{BB962C8B-B14F-4D97-AF65-F5344CB8AC3E}">
        <p14:creationId xmlns:p14="http://schemas.microsoft.com/office/powerpoint/2010/main" val="30008769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97DC217-DF71-1A49-B3EA-559F1F43B0FF}" type="slidenum">
              <a:rPr lang="en-US" smtClean="0"/>
              <a:t>27</a:t>
            </a:fld>
            <a:endParaRPr lang="en-US" dirty="0"/>
          </a:p>
        </p:txBody>
      </p:sp>
    </p:spTree>
    <p:extLst>
      <p:ext uri="{BB962C8B-B14F-4D97-AF65-F5344CB8AC3E}">
        <p14:creationId xmlns:p14="http://schemas.microsoft.com/office/powerpoint/2010/main" val="30501485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97DC217-DF71-1A49-B3EA-559F1F43B0FF}" type="slidenum">
              <a:rPr lang="en-US" smtClean="0"/>
              <a:t>28</a:t>
            </a:fld>
            <a:endParaRPr lang="en-US" dirty="0"/>
          </a:p>
        </p:txBody>
      </p:sp>
    </p:spTree>
    <p:extLst>
      <p:ext uri="{BB962C8B-B14F-4D97-AF65-F5344CB8AC3E}">
        <p14:creationId xmlns:p14="http://schemas.microsoft.com/office/powerpoint/2010/main" val="12506682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97DC217-DF71-1A49-B3EA-559F1F43B0FF}" type="slidenum">
              <a:rPr lang="en-US" smtClean="0"/>
              <a:t>29</a:t>
            </a:fld>
            <a:endParaRPr lang="en-US" dirty="0"/>
          </a:p>
        </p:txBody>
      </p:sp>
    </p:spTree>
    <p:extLst>
      <p:ext uri="{BB962C8B-B14F-4D97-AF65-F5344CB8AC3E}">
        <p14:creationId xmlns:p14="http://schemas.microsoft.com/office/powerpoint/2010/main" val="41470039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97DC217-DF71-1A49-B3EA-559F1F43B0FF}" type="slidenum">
              <a:rPr lang="en-US" smtClean="0"/>
              <a:t>30</a:t>
            </a:fld>
            <a:endParaRPr lang="en-US" dirty="0"/>
          </a:p>
        </p:txBody>
      </p:sp>
    </p:spTree>
    <p:extLst>
      <p:ext uri="{BB962C8B-B14F-4D97-AF65-F5344CB8AC3E}">
        <p14:creationId xmlns:p14="http://schemas.microsoft.com/office/powerpoint/2010/main" val="29872650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97DC217-DF71-1A49-B3EA-559F1F43B0FF}" type="slidenum">
              <a:rPr lang="en-US" smtClean="0"/>
              <a:t>31</a:t>
            </a:fld>
            <a:endParaRPr lang="en-US" dirty="0"/>
          </a:p>
        </p:txBody>
      </p:sp>
    </p:spTree>
    <p:extLst>
      <p:ext uri="{BB962C8B-B14F-4D97-AF65-F5344CB8AC3E}">
        <p14:creationId xmlns:p14="http://schemas.microsoft.com/office/powerpoint/2010/main" val="11351673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97DC217-DF71-1A49-B3EA-559F1F43B0FF}" type="slidenum">
              <a:rPr lang="en-US" smtClean="0"/>
              <a:t>32</a:t>
            </a:fld>
            <a:endParaRPr lang="en-US" dirty="0"/>
          </a:p>
        </p:txBody>
      </p:sp>
    </p:spTree>
    <p:extLst>
      <p:ext uri="{BB962C8B-B14F-4D97-AF65-F5344CB8AC3E}">
        <p14:creationId xmlns:p14="http://schemas.microsoft.com/office/powerpoint/2010/main" val="37368484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97DC217-DF71-1A49-B3EA-559F1F43B0FF}" type="slidenum">
              <a:rPr lang="en-US" smtClean="0"/>
              <a:t>33</a:t>
            </a:fld>
            <a:endParaRPr lang="en-US" dirty="0"/>
          </a:p>
        </p:txBody>
      </p:sp>
    </p:spTree>
    <p:extLst>
      <p:ext uri="{BB962C8B-B14F-4D97-AF65-F5344CB8AC3E}">
        <p14:creationId xmlns:p14="http://schemas.microsoft.com/office/powerpoint/2010/main" val="5000091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AE46C21D-EBB5-4F3D-B06D-166777189317}" type="datetime1">
              <a:rPr lang="en-US" smtClean="0"/>
              <a:t>7/25/2023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1DFFEA26-EB1D-498C-95CD-1ECE586790AA}" type="datetime1">
              <a:rPr lang="en-US" smtClean="0"/>
              <a:t>7/25/2023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539842EE-D56F-4F18-94E7-094CEF23F906}" type="datetime1">
              <a:rPr lang="en-US" smtClean="0"/>
              <a:t>7/25/2023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45B08281-154C-4FEF-A6DF-18BA3AC0F374}" type="datetime1">
              <a:rPr lang="en-US" smtClean="0"/>
              <a:t>7/25/2023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04D857D4-BD7E-4A06-844B-AAD504F1114F}" type="datetime1">
              <a:rPr lang="en-US" smtClean="0"/>
              <a:t>7/25/2023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916AFA50-87A4-4E99-B112-8C6B1DFB84B2}" type="datetime1">
              <a:rPr lang="en-US" smtClean="0"/>
              <a:t>7/25/2023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6B3905CA-BF0F-4A1B-AA0D-85E42F5D5A85}" type="datetime1">
              <a:rPr lang="en-US" smtClean="0"/>
              <a:t>7/25/2023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dirty="0"/>
              <a:t>Click to edit Master title style</a:t>
            </a:r>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dirty="0"/>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D3DA9A77-60C0-4BB8-898D-2828EE4073AD}" type="datetime1">
              <a:rPr lang="en-US" smtClean="0"/>
              <a:t>7/25/2023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dirty="0"/>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C1F30CD5-42B1-4614-9F46-5D29928CC2DB}" type="datetime1">
              <a:rPr lang="en-US" smtClean="0"/>
              <a:t>7/25/2023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dirty="0"/>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EE6020E3-D95B-4E55-964F-4B1A98BDAA6F}" type="datetime1">
              <a:rPr lang="en-US" smtClean="0"/>
              <a:t>7/25/2023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FC9A72C8-1C87-42EF-8A11-BF6DFA19ED8B}" type="datetime1">
              <a:rPr lang="en-US" smtClean="0"/>
              <a:t>7/25/2023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1.xml"/><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1.xml"/><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14.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15.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16.pn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17.pn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0.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314738" y="413446"/>
            <a:ext cx="9291599" cy="2387600"/>
          </a:xfrm>
        </p:spPr>
        <p:txBody>
          <a:bodyPr/>
          <a:lstStyle/>
          <a:p>
            <a:r>
              <a:rPr lang="en-US" dirty="0"/>
              <a:t>Stock Market</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314738" y="2801046"/>
            <a:ext cx="9500507" cy="806675"/>
          </a:xfrm>
        </p:spPr>
        <p:txBody>
          <a:bodyPr/>
          <a:lstStyle/>
          <a:p>
            <a:r>
              <a:rPr lang="en-US" dirty="0"/>
              <a:t>EDA PROJECT</a:t>
            </a:r>
          </a:p>
        </p:txBody>
      </p:sp>
      <p:sp>
        <p:nvSpPr>
          <p:cNvPr id="5" name="TextBox 4">
            <a:extLst>
              <a:ext uri="{FF2B5EF4-FFF2-40B4-BE49-F238E27FC236}">
                <a16:creationId xmlns:a16="http://schemas.microsoft.com/office/drawing/2014/main" id="{67AB3215-8E48-5377-6653-6A181B8ADFF9}"/>
              </a:ext>
            </a:extLst>
          </p:cNvPr>
          <p:cNvSpPr txBox="1"/>
          <p:nvPr/>
        </p:nvSpPr>
        <p:spPr>
          <a:xfrm>
            <a:off x="314737" y="3429000"/>
            <a:ext cx="6907995" cy="523220"/>
          </a:xfrm>
          <a:prstGeom prst="rect">
            <a:avLst/>
          </a:prstGeom>
          <a:noFill/>
        </p:spPr>
        <p:txBody>
          <a:bodyPr wrap="square">
            <a:spAutoFit/>
          </a:bodyPr>
          <a:lstStyle/>
          <a:p>
            <a:r>
              <a:rPr lang="en-US" sz="2800" dirty="0"/>
              <a:t>Guided by – Mr. Guruprasad </a:t>
            </a:r>
            <a:r>
              <a:rPr lang="en-US" sz="2800" dirty="0" err="1"/>
              <a:t>Konnurmath</a:t>
            </a:r>
            <a:r>
              <a:rPr lang="en-US" sz="2800" dirty="0"/>
              <a:t> </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1167492" y="360451"/>
            <a:ext cx="9779183" cy="1325563"/>
          </a:xfrm>
        </p:spPr>
        <p:txBody>
          <a:bodyPr/>
          <a:lstStyle/>
          <a:p>
            <a:r>
              <a:rPr lang="en-US" dirty="0"/>
              <a:t>Dataset overview</a:t>
            </a:r>
          </a:p>
        </p:txBody>
      </p:sp>
      <p:sp>
        <p:nvSpPr>
          <p:cNvPr id="9" name="Content Placeholder 8">
            <a:extLst>
              <a:ext uri="{FF2B5EF4-FFF2-40B4-BE49-F238E27FC236}">
                <a16:creationId xmlns:a16="http://schemas.microsoft.com/office/drawing/2014/main" id="{472FA7B1-CD7F-3646-B44C-91A107A0CBEE}"/>
              </a:ext>
            </a:extLst>
          </p:cNvPr>
          <p:cNvSpPr>
            <a:spLocks noGrp="1"/>
          </p:cNvSpPr>
          <p:nvPr>
            <p:ph idx="11"/>
          </p:nvPr>
        </p:nvSpPr>
        <p:spPr>
          <a:xfrm>
            <a:off x="1167493" y="2003804"/>
            <a:ext cx="3173278" cy="522514"/>
          </a:xfrm>
        </p:spPr>
        <p:txBody>
          <a:bodyPr/>
          <a:lstStyle/>
          <a:p>
            <a:r>
              <a:rPr lang="en-US" dirty="0"/>
              <a:t>Timestamp</a:t>
            </a:r>
          </a:p>
        </p:txBody>
      </p:sp>
      <p:sp>
        <p:nvSpPr>
          <p:cNvPr id="4" name="Content Placeholder 3">
            <a:extLst>
              <a:ext uri="{FF2B5EF4-FFF2-40B4-BE49-F238E27FC236}">
                <a16:creationId xmlns:a16="http://schemas.microsoft.com/office/drawing/2014/main" id="{9B9ED227-95A7-4B08-91FE-5E0EF0D41D20}"/>
              </a:ext>
            </a:extLst>
          </p:cNvPr>
          <p:cNvSpPr>
            <a:spLocks noGrp="1"/>
          </p:cNvSpPr>
          <p:nvPr>
            <p:ph idx="1"/>
          </p:nvPr>
        </p:nvSpPr>
        <p:spPr>
          <a:xfrm>
            <a:off x="1167491" y="2526319"/>
            <a:ext cx="3218688" cy="902682"/>
          </a:xfrm>
        </p:spPr>
        <p:txBody>
          <a:bodyPr vert="horz" lIns="91440" tIns="45720" rIns="91440" bIns="45720" rtlCol="0" anchor="t">
            <a:noAutofit/>
          </a:bodyPr>
          <a:lstStyle/>
          <a:p>
            <a:r>
              <a:rPr lang="en-US" dirty="0"/>
              <a:t>Timestamp of Dataset</a:t>
            </a:r>
          </a:p>
        </p:txBody>
      </p:sp>
      <p:sp>
        <p:nvSpPr>
          <p:cNvPr id="10" name="Content Placeholder 9">
            <a:extLst>
              <a:ext uri="{FF2B5EF4-FFF2-40B4-BE49-F238E27FC236}">
                <a16:creationId xmlns:a16="http://schemas.microsoft.com/office/drawing/2014/main" id="{585697B7-EBBB-0E4B-AA02-0D3F94821C6E}"/>
              </a:ext>
            </a:extLst>
          </p:cNvPr>
          <p:cNvSpPr>
            <a:spLocks noGrp="1"/>
          </p:cNvSpPr>
          <p:nvPr>
            <p:ph idx="12"/>
          </p:nvPr>
        </p:nvSpPr>
        <p:spPr>
          <a:xfrm>
            <a:off x="4683788" y="2003804"/>
            <a:ext cx="3173278" cy="522514"/>
          </a:xfrm>
        </p:spPr>
        <p:txBody>
          <a:bodyPr/>
          <a:lstStyle/>
          <a:p>
            <a:r>
              <a:rPr lang="en-US" dirty="0"/>
              <a:t>Date</a:t>
            </a:r>
          </a:p>
        </p:txBody>
      </p:sp>
      <p:sp>
        <p:nvSpPr>
          <p:cNvPr id="5" name="Content Placeholder 4">
            <a:extLst>
              <a:ext uri="{FF2B5EF4-FFF2-40B4-BE49-F238E27FC236}">
                <a16:creationId xmlns:a16="http://schemas.microsoft.com/office/drawing/2014/main" id="{9C2ECAAA-1E9C-4845-8EA9-E11A76F08150}"/>
              </a:ext>
            </a:extLst>
          </p:cNvPr>
          <p:cNvSpPr>
            <a:spLocks noGrp="1"/>
          </p:cNvSpPr>
          <p:nvPr>
            <p:ph idx="10"/>
          </p:nvPr>
        </p:nvSpPr>
        <p:spPr>
          <a:xfrm>
            <a:off x="4683787" y="2526319"/>
            <a:ext cx="3173279" cy="902682"/>
          </a:xfrm>
        </p:spPr>
        <p:txBody>
          <a:bodyPr vert="horz" lIns="91440" tIns="45720" rIns="91440" bIns="45720" rtlCol="0" anchor="t">
            <a:normAutofit/>
          </a:bodyPr>
          <a:lstStyle/>
          <a:p>
            <a:r>
              <a:rPr lang="en-US" dirty="0"/>
              <a:t>Date of stock market prices</a:t>
            </a:r>
          </a:p>
        </p:txBody>
      </p:sp>
      <p:sp>
        <p:nvSpPr>
          <p:cNvPr id="13" name="Content Placeholder 12">
            <a:extLst>
              <a:ext uri="{FF2B5EF4-FFF2-40B4-BE49-F238E27FC236}">
                <a16:creationId xmlns:a16="http://schemas.microsoft.com/office/drawing/2014/main" id="{EB1FFBC5-1733-5E4A-BF11-2C157D9917CC}"/>
              </a:ext>
            </a:extLst>
          </p:cNvPr>
          <p:cNvSpPr>
            <a:spLocks noGrp="1"/>
          </p:cNvSpPr>
          <p:nvPr>
            <p:ph idx="14"/>
          </p:nvPr>
        </p:nvSpPr>
        <p:spPr>
          <a:xfrm>
            <a:off x="8200083" y="2003804"/>
            <a:ext cx="3173278" cy="522514"/>
          </a:xfrm>
        </p:spPr>
        <p:txBody>
          <a:bodyPr/>
          <a:lstStyle/>
          <a:p>
            <a:r>
              <a:rPr lang="en-US" dirty="0"/>
              <a:t>Time</a:t>
            </a:r>
          </a:p>
        </p:txBody>
      </p:sp>
      <p:sp>
        <p:nvSpPr>
          <p:cNvPr id="11" name="Content Placeholder 10">
            <a:extLst>
              <a:ext uri="{FF2B5EF4-FFF2-40B4-BE49-F238E27FC236}">
                <a16:creationId xmlns:a16="http://schemas.microsoft.com/office/drawing/2014/main" id="{48A12450-9474-8A49-BAEB-20C6F51540D5}"/>
              </a:ext>
            </a:extLst>
          </p:cNvPr>
          <p:cNvSpPr>
            <a:spLocks noGrp="1"/>
          </p:cNvSpPr>
          <p:nvPr>
            <p:ph idx="13"/>
          </p:nvPr>
        </p:nvSpPr>
        <p:spPr>
          <a:xfrm>
            <a:off x="8200082" y="2526319"/>
            <a:ext cx="3173279" cy="902682"/>
          </a:xfrm>
        </p:spPr>
        <p:txBody>
          <a:bodyPr/>
          <a:lstStyle/>
          <a:p>
            <a:r>
              <a:rPr lang="en-US" dirty="0"/>
              <a:t>Time of stock market details</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10</a:t>
            </a:fld>
            <a:endParaRPr lang="en-US" dirty="0"/>
          </a:p>
        </p:txBody>
      </p:sp>
      <p:sp>
        <p:nvSpPr>
          <p:cNvPr id="3" name="Content Placeholder 8">
            <a:extLst>
              <a:ext uri="{FF2B5EF4-FFF2-40B4-BE49-F238E27FC236}">
                <a16:creationId xmlns:a16="http://schemas.microsoft.com/office/drawing/2014/main" id="{BE6E6A1E-C21D-7EF7-D65D-F963D0CA6B09}"/>
              </a:ext>
            </a:extLst>
          </p:cNvPr>
          <p:cNvSpPr txBox="1">
            <a:spLocks/>
          </p:cNvSpPr>
          <p:nvPr/>
        </p:nvSpPr>
        <p:spPr>
          <a:xfrm>
            <a:off x="1167493" y="3809168"/>
            <a:ext cx="3173278" cy="52251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Quarter</a:t>
            </a:r>
          </a:p>
        </p:txBody>
      </p:sp>
      <p:sp>
        <p:nvSpPr>
          <p:cNvPr id="6" name="Content Placeholder 3">
            <a:extLst>
              <a:ext uri="{FF2B5EF4-FFF2-40B4-BE49-F238E27FC236}">
                <a16:creationId xmlns:a16="http://schemas.microsoft.com/office/drawing/2014/main" id="{11A7401E-B284-18A7-EAEC-6793027B0EEC}"/>
              </a:ext>
            </a:extLst>
          </p:cNvPr>
          <p:cNvSpPr txBox="1">
            <a:spLocks/>
          </p:cNvSpPr>
          <p:nvPr/>
        </p:nvSpPr>
        <p:spPr>
          <a:xfrm>
            <a:off x="1167491" y="4331683"/>
            <a:ext cx="3218688" cy="902682"/>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Periods of day (morning, afternoon..)</a:t>
            </a:r>
          </a:p>
          <a:p>
            <a:endParaRPr lang="en-US" dirty="0"/>
          </a:p>
        </p:txBody>
      </p:sp>
      <p:sp>
        <p:nvSpPr>
          <p:cNvPr id="7" name="Content Placeholder 9">
            <a:extLst>
              <a:ext uri="{FF2B5EF4-FFF2-40B4-BE49-F238E27FC236}">
                <a16:creationId xmlns:a16="http://schemas.microsoft.com/office/drawing/2014/main" id="{396FA418-5DB4-10C1-AE46-3C8047FF103A}"/>
              </a:ext>
            </a:extLst>
          </p:cNvPr>
          <p:cNvSpPr txBox="1">
            <a:spLocks/>
          </p:cNvSpPr>
          <p:nvPr/>
        </p:nvSpPr>
        <p:spPr>
          <a:xfrm>
            <a:off x="4683788" y="3746791"/>
            <a:ext cx="3173278" cy="52251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Open</a:t>
            </a:r>
            <a:endParaRPr lang="en-US" dirty="0"/>
          </a:p>
        </p:txBody>
      </p:sp>
      <p:sp>
        <p:nvSpPr>
          <p:cNvPr id="17" name="Content Placeholder 4">
            <a:extLst>
              <a:ext uri="{FF2B5EF4-FFF2-40B4-BE49-F238E27FC236}">
                <a16:creationId xmlns:a16="http://schemas.microsoft.com/office/drawing/2014/main" id="{F77848B8-D214-FDF3-F4C1-3A5E57D6B9B0}"/>
              </a:ext>
            </a:extLst>
          </p:cNvPr>
          <p:cNvSpPr txBox="1">
            <a:spLocks/>
          </p:cNvSpPr>
          <p:nvPr/>
        </p:nvSpPr>
        <p:spPr>
          <a:xfrm>
            <a:off x="4683787" y="4269306"/>
            <a:ext cx="3173279" cy="902682"/>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Price at which market opened</a:t>
            </a:r>
            <a:endParaRPr lang="en-US" dirty="0"/>
          </a:p>
        </p:txBody>
      </p:sp>
      <p:sp>
        <p:nvSpPr>
          <p:cNvPr id="18" name="Content Placeholder 12">
            <a:extLst>
              <a:ext uri="{FF2B5EF4-FFF2-40B4-BE49-F238E27FC236}">
                <a16:creationId xmlns:a16="http://schemas.microsoft.com/office/drawing/2014/main" id="{C6244BA7-76C0-CB6F-597F-38000769A2B4}"/>
              </a:ext>
            </a:extLst>
          </p:cNvPr>
          <p:cNvSpPr txBox="1">
            <a:spLocks/>
          </p:cNvSpPr>
          <p:nvPr/>
        </p:nvSpPr>
        <p:spPr>
          <a:xfrm>
            <a:off x="8200083" y="3746791"/>
            <a:ext cx="3173278" cy="52251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Close</a:t>
            </a:r>
            <a:endParaRPr lang="en-US" dirty="0"/>
          </a:p>
        </p:txBody>
      </p:sp>
      <p:sp>
        <p:nvSpPr>
          <p:cNvPr id="19" name="Content Placeholder 10">
            <a:extLst>
              <a:ext uri="{FF2B5EF4-FFF2-40B4-BE49-F238E27FC236}">
                <a16:creationId xmlns:a16="http://schemas.microsoft.com/office/drawing/2014/main" id="{7F0F3E33-515D-E95A-EDC2-2AA13E3653A3}"/>
              </a:ext>
            </a:extLst>
          </p:cNvPr>
          <p:cNvSpPr txBox="1">
            <a:spLocks/>
          </p:cNvSpPr>
          <p:nvPr/>
        </p:nvSpPr>
        <p:spPr>
          <a:xfrm>
            <a:off x="8200082" y="4269306"/>
            <a:ext cx="3173279" cy="90268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Price at which market closed</a:t>
            </a:r>
            <a:endParaRPr lang="en-US" dirty="0"/>
          </a:p>
        </p:txBody>
      </p:sp>
    </p:spTree>
    <p:extLst>
      <p:ext uri="{BB962C8B-B14F-4D97-AF65-F5344CB8AC3E}">
        <p14:creationId xmlns:p14="http://schemas.microsoft.com/office/powerpoint/2010/main" val="2721508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1167491" y="298072"/>
            <a:ext cx="9779183" cy="1325563"/>
          </a:xfrm>
        </p:spPr>
        <p:txBody>
          <a:bodyPr/>
          <a:lstStyle/>
          <a:p>
            <a:r>
              <a:rPr lang="en-US" dirty="0"/>
              <a:t>Dataset overview</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11</a:t>
            </a:fld>
            <a:endParaRPr lang="en-US" dirty="0"/>
          </a:p>
        </p:txBody>
      </p:sp>
      <p:sp>
        <p:nvSpPr>
          <p:cNvPr id="3" name="Content Placeholder 8">
            <a:extLst>
              <a:ext uri="{FF2B5EF4-FFF2-40B4-BE49-F238E27FC236}">
                <a16:creationId xmlns:a16="http://schemas.microsoft.com/office/drawing/2014/main" id="{BE6E6A1E-C21D-7EF7-D65D-F963D0CA6B09}"/>
              </a:ext>
            </a:extLst>
          </p:cNvPr>
          <p:cNvSpPr txBox="1">
            <a:spLocks/>
          </p:cNvSpPr>
          <p:nvPr/>
        </p:nvSpPr>
        <p:spPr>
          <a:xfrm>
            <a:off x="1167493" y="2042355"/>
            <a:ext cx="3173278" cy="52251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High</a:t>
            </a:r>
          </a:p>
        </p:txBody>
      </p:sp>
      <p:sp>
        <p:nvSpPr>
          <p:cNvPr id="6" name="Content Placeholder 3">
            <a:extLst>
              <a:ext uri="{FF2B5EF4-FFF2-40B4-BE49-F238E27FC236}">
                <a16:creationId xmlns:a16="http://schemas.microsoft.com/office/drawing/2014/main" id="{11A7401E-B284-18A7-EAEC-6793027B0EEC}"/>
              </a:ext>
            </a:extLst>
          </p:cNvPr>
          <p:cNvSpPr txBox="1">
            <a:spLocks/>
          </p:cNvSpPr>
          <p:nvPr/>
        </p:nvSpPr>
        <p:spPr>
          <a:xfrm>
            <a:off x="1167491" y="2564870"/>
            <a:ext cx="3218688" cy="902682"/>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Highest stock price of the day</a:t>
            </a:r>
          </a:p>
          <a:p>
            <a:endParaRPr lang="en-US" dirty="0"/>
          </a:p>
          <a:p>
            <a:endParaRPr lang="en-US" dirty="0"/>
          </a:p>
        </p:txBody>
      </p:sp>
      <p:sp>
        <p:nvSpPr>
          <p:cNvPr id="12" name="Content Placeholder 9">
            <a:extLst>
              <a:ext uri="{FF2B5EF4-FFF2-40B4-BE49-F238E27FC236}">
                <a16:creationId xmlns:a16="http://schemas.microsoft.com/office/drawing/2014/main" id="{F031DACE-3395-9F95-BE04-BF1BE95F4B61}"/>
              </a:ext>
            </a:extLst>
          </p:cNvPr>
          <p:cNvSpPr txBox="1">
            <a:spLocks/>
          </p:cNvSpPr>
          <p:nvPr/>
        </p:nvSpPr>
        <p:spPr>
          <a:xfrm>
            <a:off x="4683788" y="2042355"/>
            <a:ext cx="3173278" cy="52251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Low</a:t>
            </a:r>
          </a:p>
        </p:txBody>
      </p:sp>
      <p:sp>
        <p:nvSpPr>
          <p:cNvPr id="14" name="Content Placeholder 4">
            <a:extLst>
              <a:ext uri="{FF2B5EF4-FFF2-40B4-BE49-F238E27FC236}">
                <a16:creationId xmlns:a16="http://schemas.microsoft.com/office/drawing/2014/main" id="{4D71E42D-05E5-A57C-26E4-068338EEBB12}"/>
              </a:ext>
            </a:extLst>
          </p:cNvPr>
          <p:cNvSpPr txBox="1">
            <a:spLocks/>
          </p:cNvSpPr>
          <p:nvPr/>
        </p:nvSpPr>
        <p:spPr>
          <a:xfrm>
            <a:off x="4683787" y="2564870"/>
            <a:ext cx="3173279" cy="902682"/>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Lowest stock price of the day</a:t>
            </a:r>
          </a:p>
        </p:txBody>
      </p:sp>
      <p:sp>
        <p:nvSpPr>
          <p:cNvPr id="15" name="Content Placeholder 12">
            <a:extLst>
              <a:ext uri="{FF2B5EF4-FFF2-40B4-BE49-F238E27FC236}">
                <a16:creationId xmlns:a16="http://schemas.microsoft.com/office/drawing/2014/main" id="{AA69C38C-9062-8AE5-2084-8705D00D8251}"/>
              </a:ext>
            </a:extLst>
          </p:cNvPr>
          <p:cNvSpPr txBox="1">
            <a:spLocks/>
          </p:cNvSpPr>
          <p:nvPr/>
        </p:nvSpPr>
        <p:spPr>
          <a:xfrm>
            <a:off x="8200083" y="2042355"/>
            <a:ext cx="3173278" cy="52251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Volume</a:t>
            </a:r>
          </a:p>
        </p:txBody>
      </p:sp>
      <p:sp>
        <p:nvSpPr>
          <p:cNvPr id="16" name="Content Placeholder 10">
            <a:extLst>
              <a:ext uri="{FF2B5EF4-FFF2-40B4-BE49-F238E27FC236}">
                <a16:creationId xmlns:a16="http://schemas.microsoft.com/office/drawing/2014/main" id="{91CCD799-CC41-48E4-EA2C-E85E2E2D8D9A}"/>
              </a:ext>
            </a:extLst>
          </p:cNvPr>
          <p:cNvSpPr txBox="1">
            <a:spLocks/>
          </p:cNvSpPr>
          <p:nvPr/>
        </p:nvSpPr>
        <p:spPr>
          <a:xfrm>
            <a:off x="8200082" y="2564870"/>
            <a:ext cx="3173279" cy="90268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total number of shares traded in a specified time frame</a:t>
            </a:r>
          </a:p>
        </p:txBody>
      </p:sp>
      <p:sp>
        <p:nvSpPr>
          <p:cNvPr id="34" name="Content Placeholder 8">
            <a:extLst>
              <a:ext uri="{FF2B5EF4-FFF2-40B4-BE49-F238E27FC236}">
                <a16:creationId xmlns:a16="http://schemas.microsoft.com/office/drawing/2014/main" id="{1C1506AC-A479-B79F-1E22-438CF3890679}"/>
              </a:ext>
            </a:extLst>
          </p:cNvPr>
          <p:cNvSpPr txBox="1">
            <a:spLocks/>
          </p:cNvSpPr>
          <p:nvPr/>
        </p:nvSpPr>
        <p:spPr>
          <a:xfrm>
            <a:off x="1258248" y="3886272"/>
            <a:ext cx="3173278" cy="52251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%change</a:t>
            </a:r>
          </a:p>
        </p:txBody>
      </p:sp>
      <p:sp>
        <p:nvSpPr>
          <p:cNvPr id="35" name="Content Placeholder 3">
            <a:extLst>
              <a:ext uri="{FF2B5EF4-FFF2-40B4-BE49-F238E27FC236}">
                <a16:creationId xmlns:a16="http://schemas.microsoft.com/office/drawing/2014/main" id="{26940B8C-82AF-8D2B-EE39-F3A70FA76F12}"/>
              </a:ext>
            </a:extLst>
          </p:cNvPr>
          <p:cNvSpPr txBox="1">
            <a:spLocks/>
          </p:cNvSpPr>
          <p:nvPr/>
        </p:nvSpPr>
        <p:spPr>
          <a:xfrm>
            <a:off x="1258246" y="4408787"/>
            <a:ext cx="3218688" cy="902682"/>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Percent change in close price</a:t>
            </a:r>
          </a:p>
        </p:txBody>
      </p:sp>
      <p:sp>
        <p:nvSpPr>
          <p:cNvPr id="36" name="Content Placeholder 9">
            <a:extLst>
              <a:ext uri="{FF2B5EF4-FFF2-40B4-BE49-F238E27FC236}">
                <a16:creationId xmlns:a16="http://schemas.microsoft.com/office/drawing/2014/main" id="{6AF1793A-CDAF-67BF-5C7B-6E56EF02914E}"/>
              </a:ext>
            </a:extLst>
          </p:cNvPr>
          <p:cNvSpPr txBox="1">
            <a:spLocks/>
          </p:cNvSpPr>
          <p:nvPr/>
        </p:nvSpPr>
        <p:spPr>
          <a:xfrm>
            <a:off x="4774543" y="3886272"/>
            <a:ext cx="3173278" cy="52251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MA</a:t>
            </a:r>
          </a:p>
        </p:txBody>
      </p:sp>
      <p:sp>
        <p:nvSpPr>
          <p:cNvPr id="37" name="Content Placeholder 4">
            <a:extLst>
              <a:ext uri="{FF2B5EF4-FFF2-40B4-BE49-F238E27FC236}">
                <a16:creationId xmlns:a16="http://schemas.microsoft.com/office/drawing/2014/main" id="{EE86409E-470E-F04E-A8AB-9E270AA38B9D}"/>
              </a:ext>
            </a:extLst>
          </p:cNvPr>
          <p:cNvSpPr txBox="1">
            <a:spLocks/>
          </p:cNvSpPr>
          <p:nvPr/>
        </p:nvSpPr>
        <p:spPr>
          <a:xfrm>
            <a:off x="4774542" y="4408787"/>
            <a:ext cx="3173279" cy="902682"/>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Moving Average, it tell average prices of stock</a:t>
            </a:r>
          </a:p>
        </p:txBody>
      </p:sp>
    </p:spTree>
    <p:extLst>
      <p:ext uri="{BB962C8B-B14F-4D97-AF65-F5344CB8AC3E}">
        <p14:creationId xmlns:p14="http://schemas.microsoft.com/office/powerpoint/2010/main" val="7957086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en-US" dirty="0"/>
              <a:t>Data Preprocessing</a:t>
            </a:r>
          </a:p>
        </p:txBody>
      </p:sp>
    </p:spTree>
    <p:extLst>
      <p:ext uri="{BB962C8B-B14F-4D97-AF65-F5344CB8AC3E}">
        <p14:creationId xmlns:p14="http://schemas.microsoft.com/office/powerpoint/2010/main" val="40287166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9779183" cy="1325563"/>
          </a:xfrm>
        </p:spPr>
        <p:txBody>
          <a:bodyPr/>
          <a:lstStyle/>
          <a:p>
            <a:r>
              <a:rPr lang="en-US" dirty="0"/>
              <a:t>NULL Values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13</a:t>
            </a:fld>
            <a:endParaRPr lang="en-US" dirty="0"/>
          </a:p>
        </p:txBody>
      </p:sp>
      <p:pic>
        <p:nvPicPr>
          <p:cNvPr id="1026" name="Picture 2" descr="Database PNGs for Free Download">
            <a:extLst>
              <a:ext uri="{FF2B5EF4-FFF2-40B4-BE49-F238E27FC236}">
                <a16:creationId xmlns:a16="http://schemas.microsoft.com/office/drawing/2014/main" id="{9E995C70-D0BA-B079-9221-2B77F38525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6180" y="2018528"/>
            <a:ext cx="3044088" cy="2435270"/>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3">
            <a:extLst>
              <a:ext uri="{FF2B5EF4-FFF2-40B4-BE49-F238E27FC236}">
                <a16:creationId xmlns:a16="http://schemas.microsoft.com/office/drawing/2014/main" id="{4F45C8A3-E94B-FBD1-890F-F0C6541E5C44}"/>
              </a:ext>
            </a:extLst>
          </p:cNvPr>
          <p:cNvSpPr>
            <a:spLocks noGrp="1"/>
          </p:cNvSpPr>
          <p:nvPr>
            <p:ph idx="1"/>
          </p:nvPr>
        </p:nvSpPr>
        <p:spPr>
          <a:xfrm>
            <a:off x="1167492" y="2014693"/>
            <a:ext cx="2839430" cy="3862125"/>
          </a:xfrm>
        </p:spPr>
        <p:txBody>
          <a:bodyPr vert="horz" lIns="91440" tIns="45720" rIns="91440" bIns="45720" rtlCol="0" anchor="t">
            <a:normAutofit fontScale="92500" lnSpcReduction="10000"/>
          </a:bodyPr>
          <a:lstStyle/>
          <a:p>
            <a:pPr>
              <a:spcBef>
                <a:spcPts val="0"/>
              </a:spcBef>
            </a:pPr>
            <a:r>
              <a:rPr lang="en-US" sz="2400" dirty="0"/>
              <a:t>Company: AARTIIND</a:t>
            </a:r>
          </a:p>
          <a:p>
            <a:pPr>
              <a:spcBef>
                <a:spcPts val="0"/>
              </a:spcBef>
            </a:pPr>
            <a:r>
              <a:rPr lang="en-US" sz="2400" dirty="0"/>
              <a:t>timestamp       0</a:t>
            </a:r>
          </a:p>
          <a:p>
            <a:pPr>
              <a:spcBef>
                <a:spcPts val="0"/>
              </a:spcBef>
            </a:pPr>
            <a:r>
              <a:rPr lang="en-US" sz="2400" dirty="0"/>
              <a:t>date            	0</a:t>
            </a:r>
          </a:p>
          <a:p>
            <a:pPr>
              <a:spcBef>
                <a:spcPts val="0"/>
              </a:spcBef>
            </a:pPr>
            <a:r>
              <a:rPr lang="en-US" sz="2400" dirty="0"/>
              <a:t>time            	0</a:t>
            </a:r>
          </a:p>
          <a:p>
            <a:pPr>
              <a:spcBef>
                <a:spcPts val="0"/>
              </a:spcBef>
            </a:pPr>
            <a:r>
              <a:rPr lang="en-US" sz="2400" dirty="0" err="1"/>
              <a:t>quater</a:t>
            </a:r>
            <a:r>
              <a:rPr lang="en-US" sz="2400" dirty="0"/>
              <a:t>          	0</a:t>
            </a:r>
          </a:p>
          <a:p>
            <a:pPr>
              <a:spcBef>
                <a:spcPts val="0"/>
              </a:spcBef>
            </a:pPr>
            <a:r>
              <a:rPr lang="en-US" sz="2400" dirty="0"/>
              <a:t>open          	692</a:t>
            </a:r>
          </a:p>
          <a:p>
            <a:pPr>
              <a:spcBef>
                <a:spcPts val="0"/>
              </a:spcBef>
            </a:pPr>
            <a:r>
              <a:rPr lang="en-US" sz="2400" dirty="0"/>
              <a:t>high          	692</a:t>
            </a:r>
          </a:p>
          <a:p>
            <a:pPr>
              <a:spcBef>
                <a:spcPts val="0"/>
              </a:spcBef>
            </a:pPr>
            <a:r>
              <a:rPr lang="en-US" sz="2400" dirty="0"/>
              <a:t>low           	692</a:t>
            </a:r>
          </a:p>
          <a:p>
            <a:pPr>
              <a:spcBef>
                <a:spcPts val="0"/>
              </a:spcBef>
            </a:pPr>
            <a:r>
              <a:rPr lang="en-US" sz="2400" dirty="0"/>
              <a:t>close         	692</a:t>
            </a:r>
          </a:p>
          <a:p>
            <a:pPr>
              <a:spcBef>
                <a:spcPts val="0"/>
              </a:spcBef>
            </a:pPr>
            <a:r>
              <a:rPr lang="en-US" sz="2400" dirty="0"/>
              <a:t>volume        	692</a:t>
            </a:r>
          </a:p>
          <a:p>
            <a:pPr>
              <a:spcBef>
                <a:spcPts val="0"/>
              </a:spcBef>
            </a:pPr>
            <a:r>
              <a:rPr lang="en-US" sz="2400" dirty="0"/>
              <a:t>%change      	1179</a:t>
            </a:r>
          </a:p>
          <a:p>
            <a:pPr>
              <a:spcBef>
                <a:spcPts val="0"/>
              </a:spcBef>
            </a:pPr>
            <a:r>
              <a:rPr lang="en-US" sz="2400" dirty="0"/>
              <a:t>MA              	0</a:t>
            </a:r>
          </a:p>
          <a:p>
            <a:pPr>
              <a:spcBef>
                <a:spcPts val="0"/>
              </a:spcBef>
            </a:pPr>
            <a:r>
              <a:rPr lang="en-US" sz="2400" dirty="0" err="1"/>
              <a:t>dtype</a:t>
            </a:r>
            <a:r>
              <a:rPr lang="en-US" sz="2400" dirty="0"/>
              <a:t>: int64</a:t>
            </a:r>
          </a:p>
        </p:txBody>
      </p:sp>
      <p:sp>
        <p:nvSpPr>
          <p:cNvPr id="8" name="Content Placeholder 3">
            <a:extLst>
              <a:ext uri="{FF2B5EF4-FFF2-40B4-BE49-F238E27FC236}">
                <a16:creationId xmlns:a16="http://schemas.microsoft.com/office/drawing/2014/main" id="{CAC5FA9F-2A3C-78C2-6F12-8E4D2D34B9C6}"/>
              </a:ext>
            </a:extLst>
          </p:cNvPr>
          <p:cNvSpPr txBox="1">
            <a:spLocks/>
          </p:cNvSpPr>
          <p:nvPr/>
        </p:nvSpPr>
        <p:spPr>
          <a:xfrm>
            <a:off x="4736686" y="2014692"/>
            <a:ext cx="3448394" cy="3862125"/>
          </a:xfrm>
          <a:prstGeom prst="rect">
            <a:avLst/>
          </a:prstGeom>
        </p:spPr>
        <p:txBody>
          <a:bodyPr vert="horz" lIns="91440" tIns="45720" rIns="91440" bIns="45720" rtlCol="0" anchor="t">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sz="2400" dirty="0"/>
              <a:t>Company: ABCAPITAL</a:t>
            </a:r>
          </a:p>
          <a:p>
            <a:pPr>
              <a:spcBef>
                <a:spcPts val="0"/>
              </a:spcBef>
            </a:pPr>
            <a:r>
              <a:rPr lang="en-US" sz="2400" dirty="0"/>
              <a:t>timestamp  		0</a:t>
            </a:r>
          </a:p>
          <a:p>
            <a:pPr>
              <a:spcBef>
                <a:spcPts val="0"/>
              </a:spcBef>
            </a:pPr>
            <a:r>
              <a:rPr lang="en-US" sz="2400" dirty="0"/>
              <a:t>date           		0</a:t>
            </a:r>
          </a:p>
          <a:p>
            <a:pPr>
              <a:spcBef>
                <a:spcPts val="0"/>
              </a:spcBef>
            </a:pPr>
            <a:r>
              <a:rPr lang="en-US" sz="2400" dirty="0"/>
              <a:t>time           		0</a:t>
            </a:r>
          </a:p>
          <a:p>
            <a:pPr>
              <a:spcBef>
                <a:spcPts val="0"/>
              </a:spcBef>
            </a:pPr>
            <a:r>
              <a:rPr lang="en-US" sz="2400" dirty="0" err="1"/>
              <a:t>quater</a:t>
            </a:r>
            <a:r>
              <a:rPr lang="en-US" sz="2400" dirty="0"/>
              <a:t>         		0</a:t>
            </a:r>
          </a:p>
          <a:p>
            <a:pPr>
              <a:spcBef>
                <a:spcPts val="0"/>
              </a:spcBef>
            </a:pPr>
            <a:r>
              <a:rPr lang="en-US" sz="2400" dirty="0"/>
              <a:t>open         		141</a:t>
            </a:r>
          </a:p>
          <a:p>
            <a:pPr>
              <a:spcBef>
                <a:spcPts val="0"/>
              </a:spcBef>
            </a:pPr>
            <a:r>
              <a:rPr lang="en-US" sz="2400" dirty="0"/>
              <a:t>high         		141</a:t>
            </a:r>
          </a:p>
          <a:p>
            <a:pPr>
              <a:spcBef>
                <a:spcPts val="0"/>
              </a:spcBef>
            </a:pPr>
            <a:r>
              <a:rPr lang="en-US" sz="2400" dirty="0"/>
              <a:t>low          		141</a:t>
            </a:r>
          </a:p>
          <a:p>
            <a:pPr>
              <a:spcBef>
                <a:spcPts val="0"/>
              </a:spcBef>
            </a:pPr>
            <a:r>
              <a:rPr lang="en-US" sz="2400" dirty="0"/>
              <a:t>close        		141</a:t>
            </a:r>
          </a:p>
          <a:p>
            <a:pPr>
              <a:spcBef>
                <a:spcPts val="0"/>
              </a:spcBef>
            </a:pPr>
            <a:r>
              <a:rPr lang="en-US" sz="2400" dirty="0"/>
              <a:t>volume       		141</a:t>
            </a:r>
          </a:p>
          <a:p>
            <a:pPr>
              <a:spcBef>
                <a:spcPts val="0"/>
              </a:spcBef>
            </a:pPr>
            <a:r>
              <a:rPr lang="en-US" sz="2400" dirty="0"/>
              <a:t>%change      		153</a:t>
            </a:r>
          </a:p>
          <a:p>
            <a:pPr>
              <a:spcBef>
                <a:spcPts val="0"/>
              </a:spcBef>
            </a:pPr>
            <a:r>
              <a:rPr lang="en-US" sz="2400" dirty="0"/>
              <a:t>MA             		0</a:t>
            </a:r>
          </a:p>
          <a:p>
            <a:pPr>
              <a:spcBef>
                <a:spcPts val="0"/>
              </a:spcBef>
            </a:pPr>
            <a:r>
              <a:rPr lang="en-US" sz="2400" dirty="0" err="1"/>
              <a:t>dtype</a:t>
            </a:r>
            <a:r>
              <a:rPr lang="en-US" sz="2400" dirty="0"/>
              <a:t>: int64</a:t>
            </a:r>
          </a:p>
        </p:txBody>
      </p:sp>
      <p:sp>
        <p:nvSpPr>
          <p:cNvPr id="10" name="Content Placeholder 3">
            <a:extLst>
              <a:ext uri="{FF2B5EF4-FFF2-40B4-BE49-F238E27FC236}">
                <a16:creationId xmlns:a16="http://schemas.microsoft.com/office/drawing/2014/main" id="{ADB8FA89-E59D-F491-6664-B65D92A81F08}"/>
              </a:ext>
            </a:extLst>
          </p:cNvPr>
          <p:cNvSpPr txBox="1">
            <a:spLocks/>
          </p:cNvSpPr>
          <p:nvPr/>
        </p:nvSpPr>
        <p:spPr>
          <a:xfrm>
            <a:off x="1167492" y="5840644"/>
            <a:ext cx="7351497" cy="658299"/>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sz="2400" dirty="0"/>
              <a:t>and so on for 157 more companies…</a:t>
            </a:r>
          </a:p>
        </p:txBody>
      </p:sp>
    </p:spTree>
    <p:extLst>
      <p:ext uri="{BB962C8B-B14F-4D97-AF65-F5344CB8AC3E}">
        <p14:creationId xmlns:p14="http://schemas.microsoft.com/office/powerpoint/2010/main" val="3209583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062725" y="981183"/>
            <a:ext cx="6539688" cy="1325563"/>
          </a:xfrm>
        </p:spPr>
        <p:txBody>
          <a:bodyPr/>
          <a:lstStyle/>
          <a:p>
            <a:r>
              <a:rPr lang="en-US" dirty="0"/>
              <a:t>NULL Values for </a:t>
            </a:r>
            <a:br>
              <a:rPr lang="en-US" dirty="0"/>
            </a:br>
            <a:r>
              <a:rPr lang="en-US" dirty="0"/>
              <a:t>open, close, high, low</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14</a:t>
            </a:fld>
            <a:endParaRPr lang="en-US" dirty="0"/>
          </a:p>
        </p:txBody>
      </p:sp>
      <p:pic>
        <p:nvPicPr>
          <p:cNvPr id="1026" name="Picture 2" descr="Database PNGs for Free Download">
            <a:extLst>
              <a:ext uri="{FF2B5EF4-FFF2-40B4-BE49-F238E27FC236}">
                <a16:creationId xmlns:a16="http://schemas.microsoft.com/office/drawing/2014/main" id="{9E995C70-D0BA-B079-9221-2B77F38525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6180" y="2018528"/>
            <a:ext cx="3044088" cy="2435270"/>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3">
            <a:extLst>
              <a:ext uri="{FF2B5EF4-FFF2-40B4-BE49-F238E27FC236}">
                <a16:creationId xmlns:a16="http://schemas.microsoft.com/office/drawing/2014/main" id="{4F45C8A3-E94B-FBD1-890F-F0C6541E5C44}"/>
              </a:ext>
            </a:extLst>
          </p:cNvPr>
          <p:cNvSpPr>
            <a:spLocks noGrp="1"/>
          </p:cNvSpPr>
          <p:nvPr>
            <p:ph idx="1"/>
          </p:nvPr>
        </p:nvSpPr>
        <p:spPr>
          <a:xfrm>
            <a:off x="1062725" y="2417562"/>
            <a:ext cx="7421704" cy="3541449"/>
          </a:xfrm>
        </p:spPr>
        <p:txBody>
          <a:bodyPr vert="horz" lIns="91440" tIns="45720" rIns="91440" bIns="45720" rtlCol="0" anchor="t">
            <a:normAutofit/>
          </a:bodyPr>
          <a:lstStyle/>
          <a:p>
            <a:pPr>
              <a:spcBef>
                <a:spcPts val="0"/>
              </a:spcBef>
            </a:pPr>
            <a:r>
              <a:rPr lang="en-US" sz="2400" dirty="0"/>
              <a:t>In stock market analysis, It’s not a good way to drop value or replace with mean in stock market for ex. If values like 20 NULL 20, then if mean is 40 it will make data inconsistent.</a:t>
            </a:r>
          </a:p>
          <a:p>
            <a:pPr>
              <a:spcBef>
                <a:spcPts val="0"/>
              </a:spcBef>
            </a:pPr>
            <a:endParaRPr lang="en-US" sz="2400" dirty="0"/>
          </a:p>
          <a:p>
            <a:pPr>
              <a:spcBef>
                <a:spcPts val="0"/>
              </a:spcBef>
            </a:pPr>
            <a:r>
              <a:rPr lang="en-US" sz="2400" dirty="0"/>
              <a:t>The best way to replace them is to replace them with previous non NULL values.</a:t>
            </a:r>
          </a:p>
        </p:txBody>
      </p:sp>
      <p:sp>
        <p:nvSpPr>
          <p:cNvPr id="8" name="Content Placeholder 3">
            <a:extLst>
              <a:ext uri="{FF2B5EF4-FFF2-40B4-BE49-F238E27FC236}">
                <a16:creationId xmlns:a16="http://schemas.microsoft.com/office/drawing/2014/main" id="{CAC5FA9F-2A3C-78C2-6F12-8E4D2D34B9C6}"/>
              </a:ext>
            </a:extLst>
          </p:cNvPr>
          <p:cNvSpPr txBox="1">
            <a:spLocks/>
          </p:cNvSpPr>
          <p:nvPr/>
        </p:nvSpPr>
        <p:spPr>
          <a:xfrm>
            <a:off x="4736686" y="2014692"/>
            <a:ext cx="3448394" cy="3862125"/>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endParaRPr lang="en-US" sz="2400" dirty="0"/>
          </a:p>
        </p:txBody>
      </p:sp>
    </p:spTree>
    <p:extLst>
      <p:ext uri="{BB962C8B-B14F-4D97-AF65-F5344CB8AC3E}">
        <p14:creationId xmlns:p14="http://schemas.microsoft.com/office/powerpoint/2010/main" val="63193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062724" y="981183"/>
            <a:ext cx="9488835" cy="837343"/>
          </a:xfrm>
        </p:spPr>
        <p:txBody>
          <a:bodyPr/>
          <a:lstStyle/>
          <a:p>
            <a:r>
              <a:rPr lang="en-US" dirty="0"/>
              <a:t>NULL Values for volume, %change </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15</a:t>
            </a:fld>
            <a:endParaRPr lang="en-US" dirty="0"/>
          </a:p>
        </p:txBody>
      </p:sp>
      <p:pic>
        <p:nvPicPr>
          <p:cNvPr id="1026" name="Picture 2" descr="Database PNGs for Free Download">
            <a:extLst>
              <a:ext uri="{FF2B5EF4-FFF2-40B4-BE49-F238E27FC236}">
                <a16:creationId xmlns:a16="http://schemas.microsoft.com/office/drawing/2014/main" id="{9E995C70-D0BA-B079-9221-2B77F38525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6180" y="2018528"/>
            <a:ext cx="3044088" cy="2435270"/>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3">
            <a:extLst>
              <a:ext uri="{FF2B5EF4-FFF2-40B4-BE49-F238E27FC236}">
                <a16:creationId xmlns:a16="http://schemas.microsoft.com/office/drawing/2014/main" id="{4F45C8A3-E94B-FBD1-890F-F0C6541E5C44}"/>
              </a:ext>
            </a:extLst>
          </p:cNvPr>
          <p:cNvSpPr>
            <a:spLocks noGrp="1"/>
          </p:cNvSpPr>
          <p:nvPr>
            <p:ph idx="1"/>
          </p:nvPr>
        </p:nvSpPr>
        <p:spPr>
          <a:xfrm>
            <a:off x="1062725" y="2417562"/>
            <a:ext cx="7421704" cy="3541449"/>
          </a:xfrm>
        </p:spPr>
        <p:txBody>
          <a:bodyPr vert="horz" lIns="91440" tIns="45720" rIns="91440" bIns="45720" rtlCol="0" anchor="t">
            <a:normAutofit/>
          </a:bodyPr>
          <a:lstStyle/>
          <a:p>
            <a:pPr>
              <a:spcBef>
                <a:spcPts val="0"/>
              </a:spcBef>
            </a:pPr>
            <a:r>
              <a:rPr lang="en-US" sz="2400" dirty="0"/>
              <a:t>Volume: We assuming no one brought the stock for that minute. So we are replacing values with 0.</a:t>
            </a:r>
          </a:p>
          <a:p>
            <a:pPr>
              <a:spcBef>
                <a:spcPts val="0"/>
              </a:spcBef>
            </a:pPr>
            <a:endParaRPr lang="en-US" sz="2400" dirty="0"/>
          </a:p>
          <a:p>
            <a:pPr>
              <a:spcBef>
                <a:spcPts val="0"/>
              </a:spcBef>
            </a:pPr>
            <a:r>
              <a:rPr lang="en-US" sz="2400" dirty="0"/>
              <a:t>%change: By definition we can recalculate them by formula given in stock market.</a:t>
            </a:r>
          </a:p>
          <a:p>
            <a:pPr>
              <a:spcBef>
                <a:spcPts val="0"/>
              </a:spcBef>
            </a:pPr>
            <a:endParaRPr lang="en-US" sz="2400" dirty="0"/>
          </a:p>
          <a:p>
            <a:pPr>
              <a:spcBef>
                <a:spcPts val="0"/>
              </a:spcBef>
            </a:pPr>
            <a:r>
              <a:rPr lang="en-US" sz="2400" dirty="0"/>
              <a:t>%Change=(</a:t>
            </a:r>
            <a:r>
              <a:rPr lang="en-US" sz="2400" dirty="0" err="1"/>
              <a:t>curr_close-prev_close</a:t>
            </a:r>
            <a:r>
              <a:rPr lang="en-US" sz="2400" dirty="0"/>
              <a:t>)/</a:t>
            </a:r>
            <a:r>
              <a:rPr lang="en-US" sz="2400" dirty="0" err="1"/>
              <a:t>prev_close</a:t>
            </a:r>
            <a:r>
              <a:rPr lang="en-US" sz="2400" dirty="0"/>
              <a:t>*100</a:t>
            </a:r>
          </a:p>
        </p:txBody>
      </p:sp>
      <p:sp>
        <p:nvSpPr>
          <p:cNvPr id="8" name="Content Placeholder 3">
            <a:extLst>
              <a:ext uri="{FF2B5EF4-FFF2-40B4-BE49-F238E27FC236}">
                <a16:creationId xmlns:a16="http://schemas.microsoft.com/office/drawing/2014/main" id="{CAC5FA9F-2A3C-78C2-6F12-8E4D2D34B9C6}"/>
              </a:ext>
            </a:extLst>
          </p:cNvPr>
          <p:cNvSpPr txBox="1">
            <a:spLocks/>
          </p:cNvSpPr>
          <p:nvPr/>
        </p:nvSpPr>
        <p:spPr>
          <a:xfrm>
            <a:off x="4736686" y="2014692"/>
            <a:ext cx="3448394" cy="3862125"/>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endParaRPr lang="en-US" sz="2400" dirty="0"/>
          </a:p>
        </p:txBody>
      </p:sp>
    </p:spTree>
    <p:extLst>
      <p:ext uri="{BB962C8B-B14F-4D97-AF65-F5344CB8AC3E}">
        <p14:creationId xmlns:p14="http://schemas.microsoft.com/office/powerpoint/2010/main" val="33347174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062725" y="981183"/>
            <a:ext cx="6539688" cy="1325563"/>
          </a:xfrm>
        </p:spPr>
        <p:txBody>
          <a:bodyPr/>
          <a:lstStyle/>
          <a:p>
            <a:r>
              <a:rPr lang="en-US" dirty="0"/>
              <a:t>Outliers in our Data</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16</a:t>
            </a:fld>
            <a:endParaRPr lang="en-US" dirty="0"/>
          </a:p>
        </p:txBody>
      </p:sp>
      <p:pic>
        <p:nvPicPr>
          <p:cNvPr id="1026" name="Picture 2" descr="Database PNGs for Free Download">
            <a:extLst>
              <a:ext uri="{FF2B5EF4-FFF2-40B4-BE49-F238E27FC236}">
                <a16:creationId xmlns:a16="http://schemas.microsoft.com/office/drawing/2014/main" id="{9E995C70-D0BA-B079-9221-2B77F38525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6180" y="2018528"/>
            <a:ext cx="3044088" cy="2435270"/>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3">
            <a:extLst>
              <a:ext uri="{FF2B5EF4-FFF2-40B4-BE49-F238E27FC236}">
                <a16:creationId xmlns:a16="http://schemas.microsoft.com/office/drawing/2014/main" id="{4F45C8A3-E94B-FBD1-890F-F0C6541E5C44}"/>
              </a:ext>
            </a:extLst>
          </p:cNvPr>
          <p:cNvSpPr>
            <a:spLocks noGrp="1"/>
          </p:cNvSpPr>
          <p:nvPr>
            <p:ph idx="1"/>
          </p:nvPr>
        </p:nvSpPr>
        <p:spPr>
          <a:xfrm>
            <a:off x="1062725" y="2417562"/>
            <a:ext cx="7421704" cy="3541449"/>
          </a:xfrm>
        </p:spPr>
        <p:txBody>
          <a:bodyPr vert="horz" lIns="91440" tIns="45720" rIns="91440" bIns="45720" rtlCol="0" anchor="t">
            <a:normAutofit/>
          </a:bodyPr>
          <a:lstStyle/>
          <a:p>
            <a:pPr>
              <a:spcBef>
                <a:spcPts val="0"/>
              </a:spcBef>
            </a:pPr>
            <a:r>
              <a:rPr lang="en-US" sz="2400" dirty="0"/>
              <a:t>In our stock data we know stock market data are inconsistent and every data for each moment data is useful. Even though there is noise or outliers in our data and if we modify it then it will affect in further prediction. </a:t>
            </a:r>
          </a:p>
        </p:txBody>
      </p:sp>
      <p:sp>
        <p:nvSpPr>
          <p:cNvPr id="8" name="Content Placeholder 3">
            <a:extLst>
              <a:ext uri="{FF2B5EF4-FFF2-40B4-BE49-F238E27FC236}">
                <a16:creationId xmlns:a16="http://schemas.microsoft.com/office/drawing/2014/main" id="{CAC5FA9F-2A3C-78C2-6F12-8E4D2D34B9C6}"/>
              </a:ext>
            </a:extLst>
          </p:cNvPr>
          <p:cNvSpPr txBox="1">
            <a:spLocks/>
          </p:cNvSpPr>
          <p:nvPr/>
        </p:nvSpPr>
        <p:spPr>
          <a:xfrm>
            <a:off x="4736686" y="2014692"/>
            <a:ext cx="3448394" cy="3862125"/>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endParaRPr lang="en-US" sz="2400" dirty="0"/>
          </a:p>
        </p:txBody>
      </p:sp>
    </p:spTree>
    <p:extLst>
      <p:ext uri="{BB962C8B-B14F-4D97-AF65-F5344CB8AC3E}">
        <p14:creationId xmlns:p14="http://schemas.microsoft.com/office/powerpoint/2010/main" val="23517571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062725" y="981183"/>
            <a:ext cx="6539688" cy="1325563"/>
          </a:xfrm>
        </p:spPr>
        <p:txBody>
          <a:bodyPr/>
          <a:lstStyle/>
          <a:p>
            <a:r>
              <a:rPr lang="en-US" dirty="0"/>
              <a:t>Data Transformation </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17</a:t>
            </a:fld>
            <a:endParaRPr lang="en-US" dirty="0"/>
          </a:p>
        </p:txBody>
      </p:sp>
      <p:pic>
        <p:nvPicPr>
          <p:cNvPr id="1026" name="Picture 2" descr="Database PNGs for Free Download">
            <a:extLst>
              <a:ext uri="{FF2B5EF4-FFF2-40B4-BE49-F238E27FC236}">
                <a16:creationId xmlns:a16="http://schemas.microsoft.com/office/drawing/2014/main" id="{9E995C70-D0BA-B079-9221-2B77F38525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6180" y="2018528"/>
            <a:ext cx="3044088" cy="2435270"/>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3">
            <a:extLst>
              <a:ext uri="{FF2B5EF4-FFF2-40B4-BE49-F238E27FC236}">
                <a16:creationId xmlns:a16="http://schemas.microsoft.com/office/drawing/2014/main" id="{4F45C8A3-E94B-FBD1-890F-F0C6541E5C44}"/>
              </a:ext>
            </a:extLst>
          </p:cNvPr>
          <p:cNvSpPr>
            <a:spLocks noGrp="1"/>
          </p:cNvSpPr>
          <p:nvPr>
            <p:ph idx="1"/>
          </p:nvPr>
        </p:nvSpPr>
        <p:spPr>
          <a:xfrm>
            <a:off x="1062725" y="2417562"/>
            <a:ext cx="7421704" cy="3541449"/>
          </a:xfrm>
        </p:spPr>
        <p:txBody>
          <a:bodyPr vert="horz" lIns="91440" tIns="45720" rIns="91440" bIns="45720" rtlCol="0" anchor="t">
            <a:normAutofit/>
          </a:bodyPr>
          <a:lstStyle/>
          <a:p>
            <a:pPr>
              <a:spcBef>
                <a:spcPts val="0"/>
              </a:spcBef>
            </a:pPr>
            <a:r>
              <a:rPr lang="en-US" sz="2400" dirty="0"/>
              <a:t>We used data transformation in our data to convert the time stamp data from data time format to integer data and mapping quarter to [‘0’,’1’,’2’] from [‘early morning', 'late morning', 'afternoon]</a:t>
            </a:r>
          </a:p>
        </p:txBody>
      </p:sp>
      <p:sp>
        <p:nvSpPr>
          <p:cNvPr id="8" name="Content Placeholder 3">
            <a:extLst>
              <a:ext uri="{FF2B5EF4-FFF2-40B4-BE49-F238E27FC236}">
                <a16:creationId xmlns:a16="http://schemas.microsoft.com/office/drawing/2014/main" id="{CAC5FA9F-2A3C-78C2-6F12-8E4D2D34B9C6}"/>
              </a:ext>
            </a:extLst>
          </p:cNvPr>
          <p:cNvSpPr txBox="1">
            <a:spLocks/>
          </p:cNvSpPr>
          <p:nvPr/>
        </p:nvSpPr>
        <p:spPr>
          <a:xfrm>
            <a:off x="4736686" y="2014692"/>
            <a:ext cx="3448394" cy="3862125"/>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endParaRPr lang="en-US" sz="2400" dirty="0"/>
          </a:p>
        </p:txBody>
      </p:sp>
    </p:spTree>
    <p:extLst>
      <p:ext uri="{BB962C8B-B14F-4D97-AF65-F5344CB8AC3E}">
        <p14:creationId xmlns:p14="http://schemas.microsoft.com/office/powerpoint/2010/main" val="25144282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en-US" dirty="0"/>
              <a:t>Stock Market Visualization</a:t>
            </a:r>
          </a:p>
        </p:txBody>
      </p:sp>
    </p:spTree>
    <p:extLst>
      <p:ext uri="{BB962C8B-B14F-4D97-AF65-F5344CB8AC3E}">
        <p14:creationId xmlns:p14="http://schemas.microsoft.com/office/powerpoint/2010/main" val="9572186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9779183" cy="1325563"/>
          </a:xfrm>
        </p:spPr>
        <p:txBody>
          <a:bodyPr/>
          <a:lstStyle/>
          <a:p>
            <a:r>
              <a:rPr lang="en-US" dirty="0"/>
              <a:t>So How does Price change happens according to Date and Time</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19</a:t>
            </a:fld>
            <a:endParaRPr lang="en-US" dirty="0"/>
          </a:p>
        </p:txBody>
      </p:sp>
      <p:pic>
        <p:nvPicPr>
          <p:cNvPr id="2050" name="Picture 2">
            <a:extLst>
              <a:ext uri="{FF2B5EF4-FFF2-40B4-BE49-F238E27FC236}">
                <a16:creationId xmlns:a16="http://schemas.microsoft.com/office/drawing/2014/main" id="{DDF1A4A3-6CDB-12C4-A42E-036CDF0CBA3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52036" y="1801152"/>
            <a:ext cx="4525539" cy="352524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6913BEAC-3A98-95D7-B1D0-86DBF63996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1932" y="1801152"/>
            <a:ext cx="4408469" cy="3490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0488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Our Team Details</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r>
              <a:rPr lang="en-US" dirty="0"/>
              <a:t>Batch – A1</a:t>
            </a:r>
          </a:p>
          <a:p>
            <a:endParaRPr lang="en-US" dirty="0"/>
          </a:p>
          <a:p>
            <a:pPr marL="457200" indent="-457200">
              <a:buFont typeface="Arial" panose="020B0604020202020204" pitchFamily="34" charset="0"/>
              <a:buChar char="•"/>
            </a:pPr>
            <a:r>
              <a:rPr lang="en-US" dirty="0" err="1"/>
              <a:t>Somil</a:t>
            </a:r>
            <a:r>
              <a:rPr lang="en-US" dirty="0"/>
              <a:t> Yadav </a:t>
            </a:r>
            <a:r>
              <a:rPr lang="en-US" b="1" dirty="0"/>
              <a:t>(LEADER) - 133</a:t>
            </a:r>
          </a:p>
          <a:p>
            <a:pPr marL="457200" indent="-457200">
              <a:buFont typeface="Arial" panose="020B0604020202020204" pitchFamily="34" charset="0"/>
              <a:buChar char="•"/>
            </a:pPr>
            <a:r>
              <a:rPr lang="en-US" dirty="0"/>
              <a:t>Shivan Singh - 129</a:t>
            </a:r>
          </a:p>
          <a:p>
            <a:pPr marL="457200" indent="-457200">
              <a:buFont typeface="Arial" panose="020B0604020202020204" pitchFamily="34" charset="0"/>
              <a:buChar char="•"/>
            </a:pPr>
            <a:r>
              <a:rPr lang="en-US" dirty="0"/>
              <a:t>Rajat Singh Jakhar - 123</a:t>
            </a:r>
          </a:p>
          <a:p>
            <a:pPr marL="457200" indent="-457200">
              <a:buFont typeface="Arial" panose="020B0604020202020204" pitchFamily="34" charset="0"/>
              <a:buChar char="•"/>
            </a:pPr>
            <a:r>
              <a:rPr lang="en-US" dirty="0"/>
              <a:t>Prasad </a:t>
            </a:r>
            <a:r>
              <a:rPr lang="en-US" dirty="0" err="1"/>
              <a:t>Bharatesh</a:t>
            </a:r>
            <a:r>
              <a:rPr lang="en-US"/>
              <a:t> Palled - 122</a:t>
            </a:r>
            <a:endParaRPr lang="en-US" dirty="0"/>
          </a:p>
          <a:p>
            <a:endParaRPr lang="en-US" dirty="0"/>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9779183" cy="1325563"/>
          </a:xfrm>
        </p:spPr>
        <p:txBody>
          <a:bodyPr/>
          <a:lstStyle/>
          <a:p>
            <a:r>
              <a:rPr lang="en-US" dirty="0"/>
              <a:t>So How does Price change happens according to Date and Time</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20</a:t>
            </a:fld>
            <a:endParaRPr lang="en-US" dirty="0"/>
          </a:p>
        </p:txBody>
      </p:sp>
      <p:sp>
        <p:nvSpPr>
          <p:cNvPr id="3" name="Content Placeholder 2">
            <a:extLst>
              <a:ext uri="{FF2B5EF4-FFF2-40B4-BE49-F238E27FC236}">
                <a16:creationId xmlns:a16="http://schemas.microsoft.com/office/drawing/2014/main" id="{B3789608-5BD7-844B-BA0B-0304109B23BE}"/>
              </a:ext>
            </a:extLst>
          </p:cNvPr>
          <p:cNvSpPr>
            <a:spLocks noGrp="1"/>
          </p:cNvSpPr>
          <p:nvPr>
            <p:ph idx="1"/>
          </p:nvPr>
        </p:nvSpPr>
        <p:spPr/>
        <p:txBody>
          <a:bodyPr/>
          <a:lstStyle/>
          <a:p>
            <a:endParaRPr lang="en-IN"/>
          </a:p>
        </p:txBody>
      </p:sp>
      <p:pic>
        <p:nvPicPr>
          <p:cNvPr id="6146" name="Picture 2">
            <a:extLst>
              <a:ext uri="{FF2B5EF4-FFF2-40B4-BE49-F238E27FC236}">
                <a16:creationId xmlns:a16="http://schemas.microsoft.com/office/drawing/2014/main" id="{388B5408-A596-1269-3445-1CC41067C3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213" y="1779103"/>
            <a:ext cx="4856410" cy="3844658"/>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EA323998-94B9-8B03-42EB-1456127993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5293" y="1779103"/>
            <a:ext cx="4640494" cy="36737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CAB42D7-E30A-617B-6261-045AD61C309B}"/>
              </a:ext>
            </a:extLst>
          </p:cNvPr>
          <p:cNvSpPr txBox="1"/>
          <p:nvPr/>
        </p:nvSpPr>
        <p:spPr>
          <a:xfrm>
            <a:off x="819364" y="5987018"/>
            <a:ext cx="6097712" cy="369332"/>
          </a:xfrm>
          <a:prstGeom prst="rect">
            <a:avLst/>
          </a:prstGeom>
          <a:noFill/>
        </p:spPr>
        <p:txBody>
          <a:bodyPr wrap="square">
            <a:spAutoFit/>
          </a:bodyPr>
          <a:lstStyle/>
          <a:p>
            <a:pPr>
              <a:spcBef>
                <a:spcPts val="0"/>
              </a:spcBef>
            </a:pPr>
            <a:r>
              <a:rPr lang="en-US" sz="1800" dirty="0"/>
              <a:t>and so on for 154 more companies…</a:t>
            </a:r>
          </a:p>
        </p:txBody>
      </p:sp>
    </p:spTree>
    <p:extLst>
      <p:ext uri="{BB962C8B-B14F-4D97-AF65-F5344CB8AC3E}">
        <p14:creationId xmlns:p14="http://schemas.microsoft.com/office/powerpoint/2010/main" val="35912185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9779183" cy="1325563"/>
          </a:xfrm>
        </p:spPr>
        <p:txBody>
          <a:bodyPr/>
          <a:lstStyle/>
          <a:p>
            <a:r>
              <a:rPr lang="en-US" dirty="0"/>
              <a:t>How about changes of price per day?</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21</a:t>
            </a:fld>
            <a:endParaRPr lang="en-US" dirty="0"/>
          </a:p>
        </p:txBody>
      </p:sp>
      <p:pic>
        <p:nvPicPr>
          <p:cNvPr id="7170" name="Picture 2">
            <a:extLst>
              <a:ext uri="{FF2B5EF4-FFF2-40B4-BE49-F238E27FC236}">
                <a16:creationId xmlns:a16="http://schemas.microsoft.com/office/drawing/2014/main" id="{A7A5D9BD-3B3A-421C-5790-C2126AE4E8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131" y="1624725"/>
            <a:ext cx="4761952" cy="3882026"/>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0BE8E00F-3CC8-B273-9945-C4C35692B7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0185" y="1624725"/>
            <a:ext cx="4761952" cy="3882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35940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9779183" cy="1325563"/>
          </a:xfrm>
        </p:spPr>
        <p:txBody>
          <a:bodyPr/>
          <a:lstStyle/>
          <a:p>
            <a:r>
              <a:rPr lang="en-US" dirty="0"/>
              <a:t>How about changes of price per day?</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22</a:t>
            </a:fld>
            <a:endParaRPr lang="en-US" dirty="0"/>
          </a:p>
        </p:txBody>
      </p:sp>
      <p:pic>
        <p:nvPicPr>
          <p:cNvPr id="8194" name="Picture 2">
            <a:extLst>
              <a:ext uri="{FF2B5EF4-FFF2-40B4-BE49-F238E27FC236}">
                <a16:creationId xmlns:a16="http://schemas.microsoft.com/office/drawing/2014/main" id="{CA146F27-0B4F-2BA0-113D-6D8485AEBB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8020" y="1809857"/>
            <a:ext cx="4591480" cy="3656931"/>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1EFD3D92-8C61-D019-FACF-B9E739E456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7972" y="1809857"/>
            <a:ext cx="4376603" cy="356788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647F2B0-A82D-F649-9243-9F6F924516B1}"/>
              </a:ext>
            </a:extLst>
          </p:cNvPr>
          <p:cNvSpPr txBox="1"/>
          <p:nvPr/>
        </p:nvSpPr>
        <p:spPr>
          <a:xfrm>
            <a:off x="819364" y="5987018"/>
            <a:ext cx="6097712" cy="369332"/>
          </a:xfrm>
          <a:prstGeom prst="rect">
            <a:avLst/>
          </a:prstGeom>
          <a:noFill/>
        </p:spPr>
        <p:txBody>
          <a:bodyPr wrap="square">
            <a:spAutoFit/>
          </a:bodyPr>
          <a:lstStyle/>
          <a:p>
            <a:pPr>
              <a:spcBef>
                <a:spcPts val="0"/>
              </a:spcBef>
            </a:pPr>
            <a:r>
              <a:rPr lang="en-US" sz="1800" dirty="0"/>
              <a:t>and so on for 154 more companies…</a:t>
            </a:r>
          </a:p>
        </p:txBody>
      </p:sp>
    </p:spTree>
    <p:extLst>
      <p:ext uri="{BB962C8B-B14F-4D97-AF65-F5344CB8AC3E}">
        <p14:creationId xmlns:p14="http://schemas.microsoft.com/office/powerpoint/2010/main" val="25408729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en-US" dirty="0"/>
              <a:t>Stock Market Predictions</a:t>
            </a:r>
          </a:p>
        </p:txBody>
      </p:sp>
    </p:spTree>
    <p:extLst>
      <p:ext uri="{BB962C8B-B14F-4D97-AF65-F5344CB8AC3E}">
        <p14:creationId xmlns:p14="http://schemas.microsoft.com/office/powerpoint/2010/main" val="5614588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062725" y="981183"/>
            <a:ext cx="6539688" cy="1325563"/>
          </a:xfrm>
        </p:spPr>
        <p:txBody>
          <a:bodyPr/>
          <a:lstStyle/>
          <a:p>
            <a:r>
              <a:rPr lang="en-US" dirty="0"/>
              <a:t>Finding best model to predict</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24</a:t>
            </a:fld>
            <a:endParaRPr lang="en-US" dirty="0"/>
          </a:p>
        </p:txBody>
      </p:sp>
      <p:pic>
        <p:nvPicPr>
          <p:cNvPr id="1026" name="Picture 2" descr="Database PNGs for Free Download">
            <a:extLst>
              <a:ext uri="{FF2B5EF4-FFF2-40B4-BE49-F238E27FC236}">
                <a16:creationId xmlns:a16="http://schemas.microsoft.com/office/drawing/2014/main" id="{9E995C70-D0BA-B079-9221-2B77F38525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6180" y="2018528"/>
            <a:ext cx="3044088" cy="2435270"/>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3">
            <a:extLst>
              <a:ext uri="{FF2B5EF4-FFF2-40B4-BE49-F238E27FC236}">
                <a16:creationId xmlns:a16="http://schemas.microsoft.com/office/drawing/2014/main" id="{4F45C8A3-E94B-FBD1-890F-F0C6541E5C44}"/>
              </a:ext>
            </a:extLst>
          </p:cNvPr>
          <p:cNvSpPr>
            <a:spLocks noGrp="1"/>
          </p:cNvSpPr>
          <p:nvPr>
            <p:ph idx="1"/>
          </p:nvPr>
        </p:nvSpPr>
        <p:spPr>
          <a:xfrm>
            <a:off x="1062725" y="2417562"/>
            <a:ext cx="7421704" cy="3541449"/>
          </a:xfrm>
        </p:spPr>
        <p:txBody>
          <a:bodyPr vert="horz" lIns="91440" tIns="45720" rIns="91440" bIns="45720" rtlCol="0" anchor="t">
            <a:normAutofit/>
          </a:bodyPr>
          <a:lstStyle/>
          <a:p>
            <a:pPr>
              <a:spcBef>
                <a:spcPts val="0"/>
              </a:spcBef>
            </a:pPr>
            <a:r>
              <a:rPr lang="en-US" sz="2400" dirty="0"/>
              <a:t>As for the average customer, He just want find to stock market prices for particular date that what will be open, close, high, low prices.</a:t>
            </a:r>
          </a:p>
          <a:p>
            <a:pPr>
              <a:spcBef>
                <a:spcPts val="0"/>
              </a:spcBef>
            </a:pPr>
            <a:endParaRPr lang="en-US" sz="2400" dirty="0"/>
          </a:p>
          <a:p>
            <a:pPr>
              <a:spcBef>
                <a:spcPts val="0"/>
              </a:spcBef>
            </a:pPr>
            <a:r>
              <a:rPr lang="en-US" sz="2400" dirty="0"/>
              <a:t>So we will predict open, close, high, low values which are float values. So linear regression model from </a:t>
            </a:r>
            <a:r>
              <a:rPr lang="en-US" sz="2400" dirty="0" err="1"/>
              <a:t>sk</a:t>
            </a:r>
            <a:r>
              <a:rPr lang="en-US" sz="2400" dirty="0"/>
              <a:t> learn will be best.</a:t>
            </a:r>
          </a:p>
        </p:txBody>
      </p:sp>
      <p:sp>
        <p:nvSpPr>
          <p:cNvPr id="8" name="Content Placeholder 3">
            <a:extLst>
              <a:ext uri="{FF2B5EF4-FFF2-40B4-BE49-F238E27FC236}">
                <a16:creationId xmlns:a16="http://schemas.microsoft.com/office/drawing/2014/main" id="{CAC5FA9F-2A3C-78C2-6F12-8E4D2D34B9C6}"/>
              </a:ext>
            </a:extLst>
          </p:cNvPr>
          <p:cNvSpPr txBox="1">
            <a:spLocks/>
          </p:cNvSpPr>
          <p:nvPr/>
        </p:nvSpPr>
        <p:spPr>
          <a:xfrm>
            <a:off x="4736686" y="2014692"/>
            <a:ext cx="3448394" cy="3862125"/>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endParaRPr lang="en-US" sz="2400" dirty="0"/>
          </a:p>
        </p:txBody>
      </p:sp>
    </p:spTree>
    <p:extLst>
      <p:ext uri="{BB962C8B-B14F-4D97-AF65-F5344CB8AC3E}">
        <p14:creationId xmlns:p14="http://schemas.microsoft.com/office/powerpoint/2010/main" val="37971850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062725" y="981183"/>
            <a:ext cx="6539688" cy="1325563"/>
          </a:xfrm>
        </p:spPr>
        <p:txBody>
          <a:bodyPr/>
          <a:lstStyle/>
          <a:p>
            <a:r>
              <a:rPr lang="en-US" dirty="0"/>
              <a:t>Correlation Between Columns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25</a:t>
            </a:fld>
            <a:endParaRPr lang="en-US" dirty="0"/>
          </a:p>
        </p:txBody>
      </p:sp>
      <p:pic>
        <p:nvPicPr>
          <p:cNvPr id="1026" name="Picture 2" descr="Database PNGs for Free Download">
            <a:extLst>
              <a:ext uri="{FF2B5EF4-FFF2-40B4-BE49-F238E27FC236}">
                <a16:creationId xmlns:a16="http://schemas.microsoft.com/office/drawing/2014/main" id="{9E995C70-D0BA-B079-9221-2B77F38525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6180" y="2018528"/>
            <a:ext cx="3044088" cy="243527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3">
            <a:extLst>
              <a:ext uri="{FF2B5EF4-FFF2-40B4-BE49-F238E27FC236}">
                <a16:creationId xmlns:a16="http://schemas.microsoft.com/office/drawing/2014/main" id="{CAC5FA9F-2A3C-78C2-6F12-8E4D2D34B9C6}"/>
              </a:ext>
            </a:extLst>
          </p:cNvPr>
          <p:cNvSpPr txBox="1">
            <a:spLocks/>
          </p:cNvSpPr>
          <p:nvPr/>
        </p:nvSpPr>
        <p:spPr>
          <a:xfrm>
            <a:off x="4736686" y="2014692"/>
            <a:ext cx="3448394" cy="3862125"/>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endParaRPr lang="en-US" sz="2400" dirty="0"/>
          </a:p>
        </p:txBody>
      </p:sp>
      <p:pic>
        <p:nvPicPr>
          <p:cNvPr id="5" name="Picture 4">
            <a:extLst>
              <a:ext uri="{FF2B5EF4-FFF2-40B4-BE49-F238E27FC236}">
                <a16:creationId xmlns:a16="http://schemas.microsoft.com/office/drawing/2014/main" id="{C550682A-FABF-A5B2-264E-BE81866ED506}"/>
              </a:ext>
            </a:extLst>
          </p:cNvPr>
          <p:cNvPicPr>
            <a:picLocks noChangeAspect="1"/>
          </p:cNvPicPr>
          <p:nvPr/>
        </p:nvPicPr>
        <p:blipFill>
          <a:blip r:embed="rId4"/>
          <a:stretch>
            <a:fillRect/>
          </a:stretch>
        </p:blipFill>
        <p:spPr>
          <a:xfrm>
            <a:off x="671732" y="3184596"/>
            <a:ext cx="7106015" cy="2876698"/>
          </a:xfrm>
          <a:prstGeom prst="rect">
            <a:avLst/>
          </a:prstGeom>
        </p:spPr>
      </p:pic>
    </p:spTree>
    <p:extLst>
      <p:ext uri="{BB962C8B-B14F-4D97-AF65-F5344CB8AC3E}">
        <p14:creationId xmlns:p14="http://schemas.microsoft.com/office/powerpoint/2010/main" val="24002386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062725" y="981183"/>
            <a:ext cx="6539688" cy="1325563"/>
          </a:xfrm>
        </p:spPr>
        <p:txBody>
          <a:bodyPr/>
          <a:lstStyle/>
          <a:p>
            <a:r>
              <a:rPr lang="en-US" dirty="0"/>
              <a:t>Correlation Between Columns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26</a:t>
            </a:fld>
            <a:endParaRPr lang="en-US" dirty="0"/>
          </a:p>
        </p:txBody>
      </p:sp>
      <p:pic>
        <p:nvPicPr>
          <p:cNvPr id="1026" name="Picture 2" descr="Database PNGs for Free Download">
            <a:extLst>
              <a:ext uri="{FF2B5EF4-FFF2-40B4-BE49-F238E27FC236}">
                <a16:creationId xmlns:a16="http://schemas.microsoft.com/office/drawing/2014/main" id="{9E995C70-D0BA-B079-9221-2B77F38525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6180" y="2018528"/>
            <a:ext cx="3044088" cy="243527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3">
            <a:extLst>
              <a:ext uri="{FF2B5EF4-FFF2-40B4-BE49-F238E27FC236}">
                <a16:creationId xmlns:a16="http://schemas.microsoft.com/office/drawing/2014/main" id="{CAC5FA9F-2A3C-78C2-6F12-8E4D2D34B9C6}"/>
              </a:ext>
            </a:extLst>
          </p:cNvPr>
          <p:cNvSpPr txBox="1">
            <a:spLocks/>
          </p:cNvSpPr>
          <p:nvPr/>
        </p:nvSpPr>
        <p:spPr>
          <a:xfrm>
            <a:off x="4736686" y="2014692"/>
            <a:ext cx="3448394" cy="3862125"/>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endParaRPr lang="en-US" sz="2400" dirty="0"/>
          </a:p>
        </p:txBody>
      </p:sp>
      <p:pic>
        <p:nvPicPr>
          <p:cNvPr id="4" name="Picture 3">
            <a:extLst>
              <a:ext uri="{FF2B5EF4-FFF2-40B4-BE49-F238E27FC236}">
                <a16:creationId xmlns:a16="http://schemas.microsoft.com/office/drawing/2014/main" id="{4523B216-D50B-F14E-CC7A-56AA5AB2AE63}"/>
              </a:ext>
            </a:extLst>
          </p:cNvPr>
          <p:cNvPicPr>
            <a:picLocks noChangeAspect="1"/>
          </p:cNvPicPr>
          <p:nvPr/>
        </p:nvPicPr>
        <p:blipFill>
          <a:blip r:embed="rId4"/>
          <a:stretch>
            <a:fillRect/>
          </a:stretch>
        </p:blipFill>
        <p:spPr>
          <a:xfrm>
            <a:off x="897042" y="2618506"/>
            <a:ext cx="6871053" cy="2946551"/>
          </a:xfrm>
          <a:prstGeom prst="rect">
            <a:avLst/>
          </a:prstGeom>
        </p:spPr>
      </p:pic>
    </p:spTree>
    <p:extLst>
      <p:ext uri="{BB962C8B-B14F-4D97-AF65-F5344CB8AC3E}">
        <p14:creationId xmlns:p14="http://schemas.microsoft.com/office/powerpoint/2010/main" val="35823711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062725" y="981183"/>
            <a:ext cx="6539688" cy="1325563"/>
          </a:xfrm>
        </p:spPr>
        <p:txBody>
          <a:bodyPr/>
          <a:lstStyle/>
          <a:p>
            <a:r>
              <a:rPr lang="en-US" dirty="0"/>
              <a:t>Correlation Between Columns Heatmap</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27</a:t>
            </a:fld>
            <a:endParaRPr lang="en-US" dirty="0"/>
          </a:p>
        </p:txBody>
      </p:sp>
      <p:pic>
        <p:nvPicPr>
          <p:cNvPr id="1026" name="Picture 2" descr="Database PNGs for Free Download">
            <a:extLst>
              <a:ext uri="{FF2B5EF4-FFF2-40B4-BE49-F238E27FC236}">
                <a16:creationId xmlns:a16="http://schemas.microsoft.com/office/drawing/2014/main" id="{9E995C70-D0BA-B079-9221-2B77F38525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6180" y="2018528"/>
            <a:ext cx="3044088" cy="243527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3">
            <a:extLst>
              <a:ext uri="{FF2B5EF4-FFF2-40B4-BE49-F238E27FC236}">
                <a16:creationId xmlns:a16="http://schemas.microsoft.com/office/drawing/2014/main" id="{CAC5FA9F-2A3C-78C2-6F12-8E4D2D34B9C6}"/>
              </a:ext>
            </a:extLst>
          </p:cNvPr>
          <p:cNvSpPr txBox="1">
            <a:spLocks/>
          </p:cNvSpPr>
          <p:nvPr/>
        </p:nvSpPr>
        <p:spPr>
          <a:xfrm>
            <a:off x="4736686" y="2014692"/>
            <a:ext cx="3448394" cy="3862125"/>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endParaRPr lang="en-US" sz="2400" dirty="0"/>
          </a:p>
        </p:txBody>
      </p:sp>
      <p:pic>
        <p:nvPicPr>
          <p:cNvPr id="3" name="Picture 2">
            <a:extLst>
              <a:ext uri="{FF2B5EF4-FFF2-40B4-BE49-F238E27FC236}">
                <a16:creationId xmlns:a16="http://schemas.microsoft.com/office/drawing/2014/main" id="{AB264336-9284-E53F-9D31-7BDA2A67B8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8783" y="2298307"/>
            <a:ext cx="4992100" cy="43109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69081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062725" y="981183"/>
            <a:ext cx="6539688" cy="1325563"/>
          </a:xfrm>
        </p:spPr>
        <p:txBody>
          <a:bodyPr/>
          <a:lstStyle/>
          <a:p>
            <a:r>
              <a:rPr lang="en-US" dirty="0"/>
              <a:t>Correlation Between Columns Heatmap</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28</a:t>
            </a:fld>
            <a:endParaRPr lang="en-US" dirty="0"/>
          </a:p>
        </p:txBody>
      </p:sp>
      <p:pic>
        <p:nvPicPr>
          <p:cNvPr id="1026" name="Picture 2" descr="Database PNGs for Free Download">
            <a:extLst>
              <a:ext uri="{FF2B5EF4-FFF2-40B4-BE49-F238E27FC236}">
                <a16:creationId xmlns:a16="http://schemas.microsoft.com/office/drawing/2014/main" id="{9E995C70-D0BA-B079-9221-2B77F38525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6180" y="2018528"/>
            <a:ext cx="3044088" cy="243527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3">
            <a:extLst>
              <a:ext uri="{FF2B5EF4-FFF2-40B4-BE49-F238E27FC236}">
                <a16:creationId xmlns:a16="http://schemas.microsoft.com/office/drawing/2014/main" id="{CAC5FA9F-2A3C-78C2-6F12-8E4D2D34B9C6}"/>
              </a:ext>
            </a:extLst>
          </p:cNvPr>
          <p:cNvSpPr txBox="1">
            <a:spLocks/>
          </p:cNvSpPr>
          <p:nvPr/>
        </p:nvSpPr>
        <p:spPr>
          <a:xfrm>
            <a:off x="4736686" y="2014692"/>
            <a:ext cx="3448394" cy="3862125"/>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endParaRPr lang="en-US" sz="2400" dirty="0"/>
          </a:p>
        </p:txBody>
      </p:sp>
      <p:pic>
        <p:nvPicPr>
          <p:cNvPr id="2050" name="Picture 2">
            <a:extLst>
              <a:ext uri="{FF2B5EF4-FFF2-40B4-BE49-F238E27FC236}">
                <a16:creationId xmlns:a16="http://schemas.microsoft.com/office/drawing/2014/main" id="{99314AB8-9FBB-A234-7561-4352BD00ED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7312" y="2589450"/>
            <a:ext cx="4468688" cy="3728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31904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062725" y="981183"/>
            <a:ext cx="6539688" cy="1325563"/>
          </a:xfrm>
        </p:spPr>
        <p:txBody>
          <a:bodyPr/>
          <a:lstStyle/>
          <a:p>
            <a:r>
              <a:rPr lang="en-US" dirty="0"/>
              <a:t>Correlation Between Columns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29</a:t>
            </a:fld>
            <a:endParaRPr lang="en-US" dirty="0"/>
          </a:p>
        </p:txBody>
      </p:sp>
      <p:pic>
        <p:nvPicPr>
          <p:cNvPr id="1026" name="Picture 2" descr="Database PNGs for Free Download">
            <a:extLst>
              <a:ext uri="{FF2B5EF4-FFF2-40B4-BE49-F238E27FC236}">
                <a16:creationId xmlns:a16="http://schemas.microsoft.com/office/drawing/2014/main" id="{9E995C70-D0BA-B079-9221-2B77F38525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6180" y="2018528"/>
            <a:ext cx="3044088" cy="243527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3">
            <a:extLst>
              <a:ext uri="{FF2B5EF4-FFF2-40B4-BE49-F238E27FC236}">
                <a16:creationId xmlns:a16="http://schemas.microsoft.com/office/drawing/2014/main" id="{CAC5FA9F-2A3C-78C2-6F12-8E4D2D34B9C6}"/>
              </a:ext>
            </a:extLst>
          </p:cNvPr>
          <p:cNvSpPr txBox="1">
            <a:spLocks/>
          </p:cNvSpPr>
          <p:nvPr/>
        </p:nvSpPr>
        <p:spPr>
          <a:xfrm>
            <a:off x="4736686" y="2014692"/>
            <a:ext cx="3448394" cy="3862125"/>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endParaRPr lang="en-US" sz="2400" dirty="0"/>
          </a:p>
        </p:txBody>
      </p:sp>
      <p:sp>
        <p:nvSpPr>
          <p:cNvPr id="3" name="TextBox 2">
            <a:extLst>
              <a:ext uri="{FF2B5EF4-FFF2-40B4-BE49-F238E27FC236}">
                <a16:creationId xmlns:a16="http://schemas.microsoft.com/office/drawing/2014/main" id="{3D4B578D-4472-518E-BE24-AE270203ED67}"/>
              </a:ext>
            </a:extLst>
          </p:cNvPr>
          <p:cNvSpPr txBox="1"/>
          <p:nvPr/>
        </p:nvSpPr>
        <p:spPr>
          <a:xfrm>
            <a:off x="1062724" y="2306745"/>
            <a:ext cx="6930569" cy="2308324"/>
          </a:xfrm>
          <a:prstGeom prst="rect">
            <a:avLst/>
          </a:prstGeom>
          <a:noFill/>
        </p:spPr>
        <p:txBody>
          <a:bodyPr wrap="square">
            <a:spAutoFit/>
          </a:bodyPr>
          <a:lstStyle/>
          <a:p>
            <a:r>
              <a:rPr lang="en-US" dirty="0"/>
              <a:t>As only starting with timestamp. We can see correlation between timestamp and MA is high as well as open and MA.</a:t>
            </a:r>
            <a:br>
              <a:rPr lang="en-US" dirty="0"/>
            </a:br>
            <a:br>
              <a:rPr lang="en-US" dirty="0"/>
            </a:br>
            <a:r>
              <a:rPr lang="en-US" dirty="0"/>
              <a:t>So from timestamp first we predicting MA, from </a:t>
            </a:r>
            <a:r>
              <a:rPr lang="en-US" dirty="0" err="1"/>
              <a:t>from</a:t>
            </a:r>
            <a:r>
              <a:rPr lang="en-US" dirty="0"/>
              <a:t> given timestamp and MA we are predicting open</a:t>
            </a:r>
          </a:p>
          <a:p>
            <a:endParaRPr lang="en-US" dirty="0"/>
          </a:p>
          <a:p>
            <a:r>
              <a:rPr lang="en-US" dirty="0"/>
              <a:t>The from Predicted MA, open and given timestamp we are predicting close. And same procedure for high and low  </a:t>
            </a:r>
          </a:p>
        </p:txBody>
      </p:sp>
    </p:spTree>
    <p:extLst>
      <p:ext uri="{BB962C8B-B14F-4D97-AF65-F5344CB8AC3E}">
        <p14:creationId xmlns:p14="http://schemas.microsoft.com/office/powerpoint/2010/main" val="1138786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Analysis of the Indian Stock Market</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73715"/>
            <a:ext cx="9779183" cy="3436483"/>
          </a:xfrm>
        </p:spPr>
        <p:txBody>
          <a:bodyPr vert="horz" lIns="91440" tIns="45720" rIns="91440" bIns="45720" rtlCol="0" anchor="t">
            <a:normAutofit fontScale="85000" lnSpcReduction="20000"/>
          </a:bodyPr>
          <a:lstStyle/>
          <a:p>
            <a:r>
              <a:rPr lang="en-US" dirty="0"/>
              <a:t>The purpose of this EDA project is to analyze the Indian stock market through historical data. By exploring stock prices, trading volumes, market indices, and sector performances, valuable insights into market behavior and trends can be gained. This analysis aims to identify patterns, correlations, and indicators to assist investors, analysts, and researchers in making informed decisions. Through data visualization, outlier detection, distribution examination, and variable relationship exploration, a deeper understanding of the Indian stock market will be achieved, aiding stakeholders in formulating investment strategies and predicting market movements.</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062725" y="981183"/>
            <a:ext cx="6539688" cy="1325563"/>
          </a:xfrm>
        </p:spPr>
        <p:txBody>
          <a:bodyPr/>
          <a:lstStyle/>
          <a:p>
            <a:r>
              <a:rPr lang="en-US" dirty="0"/>
              <a:t>Predictions Mean Square Error</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30</a:t>
            </a:fld>
            <a:endParaRPr lang="en-US" dirty="0"/>
          </a:p>
        </p:txBody>
      </p:sp>
      <p:pic>
        <p:nvPicPr>
          <p:cNvPr id="1026" name="Picture 2" descr="Database PNGs for Free Download">
            <a:extLst>
              <a:ext uri="{FF2B5EF4-FFF2-40B4-BE49-F238E27FC236}">
                <a16:creationId xmlns:a16="http://schemas.microsoft.com/office/drawing/2014/main" id="{9E995C70-D0BA-B079-9221-2B77F38525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6180" y="2018528"/>
            <a:ext cx="3044088" cy="243527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3">
            <a:extLst>
              <a:ext uri="{FF2B5EF4-FFF2-40B4-BE49-F238E27FC236}">
                <a16:creationId xmlns:a16="http://schemas.microsoft.com/office/drawing/2014/main" id="{CAC5FA9F-2A3C-78C2-6F12-8E4D2D34B9C6}"/>
              </a:ext>
            </a:extLst>
          </p:cNvPr>
          <p:cNvSpPr txBox="1">
            <a:spLocks/>
          </p:cNvSpPr>
          <p:nvPr/>
        </p:nvSpPr>
        <p:spPr>
          <a:xfrm>
            <a:off x="4736686" y="2014692"/>
            <a:ext cx="3448394" cy="3862125"/>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endParaRPr lang="en-US" sz="2400" dirty="0"/>
          </a:p>
        </p:txBody>
      </p:sp>
      <p:sp>
        <p:nvSpPr>
          <p:cNvPr id="5" name="TextBox 4">
            <a:extLst>
              <a:ext uri="{FF2B5EF4-FFF2-40B4-BE49-F238E27FC236}">
                <a16:creationId xmlns:a16="http://schemas.microsoft.com/office/drawing/2014/main" id="{22FEE802-8774-6082-9545-83CCEEDD291F}"/>
              </a:ext>
            </a:extLst>
          </p:cNvPr>
          <p:cNvSpPr txBox="1"/>
          <p:nvPr/>
        </p:nvSpPr>
        <p:spPr>
          <a:xfrm>
            <a:off x="1062723" y="2699472"/>
            <a:ext cx="6539687" cy="1754326"/>
          </a:xfrm>
          <a:prstGeom prst="rect">
            <a:avLst/>
          </a:prstGeom>
          <a:noFill/>
        </p:spPr>
        <p:txBody>
          <a:bodyPr wrap="square">
            <a:spAutoFit/>
          </a:bodyPr>
          <a:lstStyle/>
          <a:p>
            <a:r>
              <a:rPr lang="en-US" dirty="0"/>
              <a:t>Company GMRINFRA</a:t>
            </a:r>
          </a:p>
          <a:p>
            <a:r>
              <a:rPr lang="en-US" dirty="0"/>
              <a:t>Mean Square Error for MA: 0.681561275914831</a:t>
            </a:r>
          </a:p>
          <a:p>
            <a:r>
              <a:rPr lang="en-US" dirty="0"/>
              <a:t>Mean Square Error for open: 6.670817967219985</a:t>
            </a:r>
          </a:p>
          <a:p>
            <a:r>
              <a:rPr lang="en-US" dirty="0"/>
              <a:t>Mean Square Error for close: 0.0019042509203748925</a:t>
            </a:r>
          </a:p>
          <a:p>
            <a:r>
              <a:rPr lang="en-US" dirty="0"/>
              <a:t>Mean Square Error for high: 0.0006570024659466621</a:t>
            </a:r>
          </a:p>
          <a:p>
            <a:r>
              <a:rPr lang="en-US" dirty="0"/>
              <a:t>Mean Square Error for low: 0.0006728098888524553</a:t>
            </a:r>
            <a:endParaRPr lang="en-IN" dirty="0"/>
          </a:p>
        </p:txBody>
      </p:sp>
    </p:spTree>
    <p:extLst>
      <p:ext uri="{BB962C8B-B14F-4D97-AF65-F5344CB8AC3E}">
        <p14:creationId xmlns:p14="http://schemas.microsoft.com/office/powerpoint/2010/main" val="12523334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062725" y="981183"/>
            <a:ext cx="6539688" cy="1325563"/>
          </a:xfrm>
        </p:spPr>
        <p:txBody>
          <a:bodyPr/>
          <a:lstStyle/>
          <a:p>
            <a:r>
              <a:rPr lang="en-US" dirty="0"/>
              <a:t>Predictions for date </a:t>
            </a:r>
            <a:br>
              <a:rPr lang="en-US" dirty="0"/>
            </a:br>
            <a:r>
              <a:rPr lang="en-US" dirty="0"/>
              <a:t>21-07-14 15:30:00 </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31</a:t>
            </a:fld>
            <a:endParaRPr lang="en-US" dirty="0"/>
          </a:p>
        </p:txBody>
      </p:sp>
      <p:pic>
        <p:nvPicPr>
          <p:cNvPr id="1026" name="Picture 2" descr="Database PNGs for Free Download">
            <a:extLst>
              <a:ext uri="{FF2B5EF4-FFF2-40B4-BE49-F238E27FC236}">
                <a16:creationId xmlns:a16="http://schemas.microsoft.com/office/drawing/2014/main" id="{9E995C70-D0BA-B079-9221-2B77F38525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6180" y="2018528"/>
            <a:ext cx="3044088" cy="243527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3">
            <a:extLst>
              <a:ext uri="{FF2B5EF4-FFF2-40B4-BE49-F238E27FC236}">
                <a16:creationId xmlns:a16="http://schemas.microsoft.com/office/drawing/2014/main" id="{CAC5FA9F-2A3C-78C2-6F12-8E4D2D34B9C6}"/>
              </a:ext>
            </a:extLst>
          </p:cNvPr>
          <p:cNvSpPr txBox="1">
            <a:spLocks/>
          </p:cNvSpPr>
          <p:nvPr/>
        </p:nvSpPr>
        <p:spPr>
          <a:xfrm>
            <a:off x="4736686" y="2014692"/>
            <a:ext cx="3448394" cy="3862125"/>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endParaRPr lang="en-US" sz="2400" dirty="0"/>
          </a:p>
        </p:txBody>
      </p:sp>
      <p:sp>
        <p:nvSpPr>
          <p:cNvPr id="5" name="TextBox 4">
            <a:extLst>
              <a:ext uri="{FF2B5EF4-FFF2-40B4-BE49-F238E27FC236}">
                <a16:creationId xmlns:a16="http://schemas.microsoft.com/office/drawing/2014/main" id="{22FEE802-8774-6082-9545-83CCEEDD291F}"/>
              </a:ext>
            </a:extLst>
          </p:cNvPr>
          <p:cNvSpPr txBox="1"/>
          <p:nvPr/>
        </p:nvSpPr>
        <p:spPr>
          <a:xfrm>
            <a:off x="1062723" y="2699472"/>
            <a:ext cx="6539687" cy="1477328"/>
          </a:xfrm>
          <a:prstGeom prst="rect">
            <a:avLst/>
          </a:prstGeom>
          <a:noFill/>
        </p:spPr>
        <p:txBody>
          <a:bodyPr wrap="square">
            <a:spAutoFit/>
          </a:bodyPr>
          <a:lstStyle/>
          <a:p>
            <a:r>
              <a:rPr lang="en-US" dirty="0"/>
              <a:t>COMPANY: GMRINFRA</a:t>
            </a:r>
          </a:p>
          <a:p>
            <a:r>
              <a:rPr lang="en-US" dirty="0"/>
              <a:t>Predicted Open: [22.22102903]</a:t>
            </a:r>
          </a:p>
          <a:p>
            <a:r>
              <a:rPr lang="en-US" dirty="0"/>
              <a:t>Predicted High: [22.25326726]</a:t>
            </a:r>
          </a:p>
          <a:p>
            <a:r>
              <a:rPr lang="en-US" dirty="0"/>
              <a:t>Predicted Low: [22.19410753]</a:t>
            </a:r>
          </a:p>
          <a:p>
            <a:r>
              <a:rPr lang="en-US" dirty="0"/>
              <a:t>Predicted Close: [22.22102357]</a:t>
            </a:r>
            <a:endParaRPr lang="en-IN" dirty="0"/>
          </a:p>
        </p:txBody>
      </p:sp>
    </p:spTree>
    <p:extLst>
      <p:ext uri="{BB962C8B-B14F-4D97-AF65-F5344CB8AC3E}">
        <p14:creationId xmlns:p14="http://schemas.microsoft.com/office/powerpoint/2010/main" val="38068900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062725" y="981183"/>
            <a:ext cx="6539688" cy="1325563"/>
          </a:xfrm>
        </p:spPr>
        <p:txBody>
          <a:bodyPr/>
          <a:lstStyle/>
          <a:p>
            <a:r>
              <a:rPr lang="en-US" dirty="0"/>
              <a:t>Predictions VS Actual Data</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32</a:t>
            </a:fld>
            <a:endParaRPr lang="en-US" dirty="0"/>
          </a:p>
        </p:txBody>
      </p:sp>
      <p:pic>
        <p:nvPicPr>
          <p:cNvPr id="1026" name="Picture 2" descr="Database PNGs for Free Download">
            <a:extLst>
              <a:ext uri="{FF2B5EF4-FFF2-40B4-BE49-F238E27FC236}">
                <a16:creationId xmlns:a16="http://schemas.microsoft.com/office/drawing/2014/main" id="{9E995C70-D0BA-B079-9221-2B77F38525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6180" y="2018528"/>
            <a:ext cx="3044088" cy="243527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3">
            <a:extLst>
              <a:ext uri="{FF2B5EF4-FFF2-40B4-BE49-F238E27FC236}">
                <a16:creationId xmlns:a16="http://schemas.microsoft.com/office/drawing/2014/main" id="{CAC5FA9F-2A3C-78C2-6F12-8E4D2D34B9C6}"/>
              </a:ext>
            </a:extLst>
          </p:cNvPr>
          <p:cNvSpPr txBox="1">
            <a:spLocks/>
          </p:cNvSpPr>
          <p:nvPr/>
        </p:nvSpPr>
        <p:spPr>
          <a:xfrm>
            <a:off x="4736686" y="2014692"/>
            <a:ext cx="3448394" cy="3862125"/>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endParaRPr lang="en-US" sz="2400" dirty="0"/>
          </a:p>
        </p:txBody>
      </p:sp>
      <p:pic>
        <p:nvPicPr>
          <p:cNvPr id="12292" name="Picture 4">
            <a:extLst>
              <a:ext uri="{FF2B5EF4-FFF2-40B4-BE49-F238E27FC236}">
                <a16:creationId xmlns:a16="http://schemas.microsoft.com/office/drawing/2014/main" id="{8F0A4D5D-91F2-5DEA-750B-44C510F7FC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0806" y="2470042"/>
            <a:ext cx="5343525" cy="4162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26778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062725" y="981183"/>
            <a:ext cx="6539688" cy="1325563"/>
          </a:xfrm>
        </p:spPr>
        <p:txBody>
          <a:bodyPr/>
          <a:lstStyle/>
          <a:p>
            <a:r>
              <a:rPr lang="en-US" dirty="0"/>
              <a:t>Predictions VS Actual Data</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33</a:t>
            </a:fld>
            <a:endParaRPr lang="en-US" dirty="0"/>
          </a:p>
        </p:txBody>
      </p:sp>
      <p:pic>
        <p:nvPicPr>
          <p:cNvPr id="1026" name="Picture 2" descr="Database PNGs for Free Download">
            <a:extLst>
              <a:ext uri="{FF2B5EF4-FFF2-40B4-BE49-F238E27FC236}">
                <a16:creationId xmlns:a16="http://schemas.microsoft.com/office/drawing/2014/main" id="{9E995C70-D0BA-B079-9221-2B77F38525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6180" y="2018528"/>
            <a:ext cx="3044088" cy="243527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3">
            <a:extLst>
              <a:ext uri="{FF2B5EF4-FFF2-40B4-BE49-F238E27FC236}">
                <a16:creationId xmlns:a16="http://schemas.microsoft.com/office/drawing/2014/main" id="{CAC5FA9F-2A3C-78C2-6F12-8E4D2D34B9C6}"/>
              </a:ext>
            </a:extLst>
          </p:cNvPr>
          <p:cNvSpPr txBox="1">
            <a:spLocks/>
          </p:cNvSpPr>
          <p:nvPr/>
        </p:nvSpPr>
        <p:spPr>
          <a:xfrm>
            <a:off x="4736686" y="2014692"/>
            <a:ext cx="3448394" cy="3862125"/>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endParaRPr lang="en-US" sz="2400" dirty="0"/>
          </a:p>
        </p:txBody>
      </p:sp>
      <p:pic>
        <p:nvPicPr>
          <p:cNvPr id="12290" name="Picture 2">
            <a:extLst>
              <a:ext uri="{FF2B5EF4-FFF2-40B4-BE49-F238E27FC236}">
                <a16:creationId xmlns:a16="http://schemas.microsoft.com/office/drawing/2014/main" id="{FAF1A4E9-B459-D60B-6D47-05A4D9AD2F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8310" y="2470042"/>
            <a:ext cx="5343525" cy="4162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34992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062725" y="981183"/>
            <a:ext cx="6539688" cy="1325563"/>
          </a:xfrm>
        </p:spPr>
        <p:txBody>
          <a:bodyPr/>
          <a:lstStyle/>
          <a:p>
            <a:r>
              <a:rPr lang="en-US" dirty="0"/>
              <a:t>Predictions VS Actual Data</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34</a:t>
            </a:fld>
            <a:endParaRPr lang="en-US" dirty="0"/>
          </a:p>
        </p:txBody>
      </p:sp>
      <p:pic>
        <p:nvPicPr>
          <p:cNvPr id="1026" name="Picture 2" descr="Database PNGs for Free Download">
            <a:extLst>
              <a:ext uri="{FF2B5EF4-FFF2-40B4-BE49-F238E27FC236}">
                <a16:creationId xmlns:a16="http://schemas.microsoft.com/office/drawing/2014/main" id="{9E995C70-D0BA-B079-9221-2B77F38525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6180" y="2018528"/>
            <a:ext cx="3044088" cy="243527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3">
            <a:extLst>
              <a:ext uri="{FF2B5EF4-FFF2-40B4-BE49-F238E27FC236}">
                <a16:creationId xmlns:a16="http://schemas.microsoft.com/office/drawing/2014/main" id="{CAC5FA9F-2A3C-78C2-6F12-8E4D2D34B9C6}"/>
              </a:ext>
            </a:extLst>
          </p:cNvPr>
          <p:cNvSpPr txBox="1">
            <a:spLocks/>
          </p:cNvSpPr>
          <p:nvPr/>
        </p:nvSpPr>
        <p:spPr>
          <a:xfrm>
            <a:off x="4736686" y="2014692"/>
            <a:ext cx="3448394" cy="3862125"/>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endParaRPr lang="en-US" sz="2400" dirty="0"/>
          </a:p>
        </p:txBody>
      </p:sp>
      <p:pic>
        <p:nvPicPr>
          <p:cNvPr id="13314" name="Picture 2">
            <a:extLst>
              <a:ext uri="{FF2B5EF4-FFF2-40B4-BE49-F238E27FC236}">
                <a16:creationId xmlns:a16="http://schemas.microsoft.com/office/drawing/2014/main" id="{E292F84C-21E4-3B15-930F-5638DCF44A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4890" y="2372585"/>
            <a:ext cx="5343525" cy="4162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93488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062725" y="981183"/>
            <a:ext cx="6539688" cy="1325563"/>
          </a:xfrm>
        </p:spPr>
        <p:txBody>
          <a:bodyPr/>
          <a:lstStyle/>
          <a:p>
            <a:r>
              <a:rPr lang="en-US" dirty="0"/>
              <a:t>Predictions VS Actual Data</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35</a:t>
            </a:fld>
            <a:endParaRPr lang="en-US" dirty="0"/>
          </a:p>
        </p:txBody>
      </p:sp>
      <p:pic>
        <p:nvPicPr>
          <p:cNvPr id="1026" name="Picture 2" descr="Database PNGs for Free Download">
            <a:extLst>
              <a:ext uri="{FF2B5EF4-FFF2-40B4-BE49-F238E27FC236}">
                <a16:creationId xmlns:a16="http://schemas.microsoft.com/office/drawing/2014/main" id="{9E995C70-D0BA-B079-9221-2B77F38525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6180" y="2018528"/>
            <a:ext cx="3044088" cy="243527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3">
            <a:extLst>
              <a:ext uri="{FF2B5EF4-FFF2-40B4-BE49-F238E27FC236}">
                <a16:creationId xmlns:a16="http://schemas.microsoft.com/office/drawing/2014/main" id="{CAC5FA9F-2A3C-78C2-6F12-8E4D2D34B9C6}"/>
              </a:ext>
            </a:extLst>
          </p:cNvPr>
          <p:cNvSpPr txBox="1">
            <a:spLocks/>
          </p:cNvSpPr>
          <p:nvPr/>
        </p:nvSpPr>
        <p:spPr>
          <a:xfrm>
            <a:off x="4736686" y="2014692"/>
            <a:ext cx="3448394" cy="3862125"/>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endParaRPr lang="en-US" sz="2400" dirty="0"/>
          </a:p>
        </p:txBody>
      </p:sp>
      <p:pic>
        <p:nvPicPr>
          <p:cNvPr id="14338" name="Picture 2">
            <a:extLst>
              <a:ext uri="{FF2B5EF4-FFF2-40B4-BE49-F238E27FC236}">
                <a16:creationId xmlns:a16="http://schemas.microsoft.com/office/drawing/2014/main" id="{CB4493EF-86D0-9D02-8CA9-B8D5CF8807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0806" y="2470042"/>
            <a:ext cx="5343525" cy="4162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8898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052451" y="1679826"/>
            <a:ext cx="6539688" cy="1325563"/>
          </a:xfrm>
        </p:spPr>
        <p:txBody>
          <a:bodyPr/>
          <a:lstStyle/>
          <a:p>
            <a:r>
              <a:rPr lang="en-US" dirty="0"/>
              <a:t>Best Company to put stock for a date and time</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36</a:t>
            </a:fld>
            <a:endParaRPr lang="en-US" dirty="0"/>
          </a:p>
        </p:txBody>
      </p:sp>
      <p:pic>
        <p:nvPicPr>
          <p:cNvPr id="1026" name="Picture 2" descr="Database PNGs for Free Download">
            <a:extLst>
              <a:ext uri="{FF2B5EF4-FFF2-40B4-BE49-F238E27FC236}">
                <a16:creationId xmlns:a16="http://schemas.microsoft.com/office/drawing/2014/main" id="{9E995C70-D0BA-B079-9221-2B77F38525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6180" y="2018528"/>
            <a:ext cx="3044088" cy="243527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3">
            <a:extLst>
              <a:ext uri="{FF2B5EF4-FFF2-40B4-BE49-F238E27FC236}">
                <a16:creationId xmlns:a16="http://schemas.microsoft.com/office/drawing/2014/main" id="{CAC5FA9F-2A3C-78C2-6F12-8E4D2D34B9C6}"/>
              </a:ext>
            </a:extLst>
          </p:cNvPr>
          <p:cNvSpPr txBox="1">
            <a:spLocks/>
          </p:cNvSpPr>
          <p:nvPr/>
        </p:nvSpPr>
        <p:spPr>
          <a:xfrm>
            <a:off x="4736686" y="2014692"/>
            <a:ext cx="3448394" cy="3862125"/>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endParaRPr lang="en-US" sz="2400" dirty="0"/>
          </a:p>
        </p:txBody>
      </p:sp>
      <p:sp>
        <p:nvSpPr>
          <p:cNvPr id="4" name="TextBox 3">
            <a:extLst>
              <a:ext uri="{FF2B5EF4-FFF2-40B4-BE49-F238E27FC236}">
                <a16:creationId xmlns:a16="http://schemas.microsoft.com/office/drawing/2014/main" id="{3BEF1D88-1DC6-A2D2-447A-BAF405748BD2}"/>
              </a:ext>
            </a:extLst>
          </p:cNvPr>
          <p:cNvSpPr txBox="1"/>
          <p:nvPr/>
        </p:nvSpPr>
        <p:spPr>
          <a:xfrm>
            <a:off x="1052451" y="3622588"/>
            <a:ext cx="6097712" cy="1200329"/>
          </a:xfrm>
          <a:prstGeom prst="rect">
            <a:avLst/>
          </a:prstGeom>
          <a:noFill/>
        </p:spPr>
        <p:txBody>
          <a:bodyPr wrap="square">
            <a:spAutoFit/>
          </a:bodyPr>
          <a:lstStyle/>
          <a:p>
            <a:r>
              <a:rPr lang="en-US" sz="2400" b="1" dirty="0"/>
              <a:t>Company We should invest on date 2021-01-02 and time 15:30:00 is SRF with profit of 0.02635884097253438</a:t>
            </a:r>
            <a:endParaRPr lang="en-IN" sz="2400" b="1" dirty="0"/>
          </a:p>
        </p:txBody>
      </p:sp>
    </p:spTree>
    <p:extLst>
      <p:ext uri="{BB962C8B-B14F-4D97-AF65-F5344CB8AC3E}">
        <p14:creationId xmlns:p14="http://schemas.microsoft.com/office/powerpoint/2010/main" val="12154502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052451" y="1679826"/>
            <a:ext cx="6539688" cy="1325563"/>
          </a:xfrm>
        </p:spPr>
        <p:txBody>
          <a:bodyPr/>
          <a:lstStyle/>
          <a:p>
            <a:r>
              <a:rPr lang="en-US" dirty="0"/>
              <a:t>Best Company to put stock for a date</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37</a:t>
            </a:fld>
            <a:endParaRPr lang="en-US" dirty="0"/>
          </a:p>
        </p:txBody>
      </p:sp>
      <p:pic>
        <p:nvPicPr>
          <p:cNvPr id="1026" name="Picture 2" descr="Database PNGs for Free Download">
            <a:extLst>
              <a:ext uri="{FF2B5EF4-FFF2-40B4-BE49-F238E27FC236}">
                <a16:creationId xmlns:a16="http://schemas.microsoft.com/office/drawing/2014/main" id="{9E995C70-D0BA-B079-9221-2B77F38525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6180" y="2018528"/>
            <a:ext cx="3044088" cy="243527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3">
            <a:extLst>
              <a:ext uri="{FF2B5EF4-FFF2-40B4-BE49-F238E27FC236}">
                <a16:creationId xmlns:a16="http://schemas.microsoft.com/office/drawing/2014/main" id="{CAC5FA9F-2A3C-78C2-6F12-8E4D2D34B9C6}"/>
              </a:ext>
            </a:extLst>
          </p:cNvPr>
          <p:cNvSpPr txBox="1">
            <a:spLocks/>
          </p:cNvSpPr>
          <p:nvPr/>
        </p:nvSpPr>
        <p:spPr>
          <a:xfrm>
            <a:off x="4736686" y="2014692"/>
            <a:ext cx="3448394" cy="3862125"/>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endParaRPr lang="en-US" sz="2400" dirty="0"/>
          </a:p>
        </p:txBody>
      </p:sp>
      <p:sp>
        <p:nvSpPr>
          <p:cNvPr id="4" name="TextBox 3">
            <a:extLst>
              <a:ext uri="{FF2B5EF4-FFF2-40B4-BE49-F238E27FC236}">
                <a16:creationId xmlns:a16="http://schemas.microsoft.com/office/drawing/2014/main" id="{3BEF1D88-1DC6-A2D2-447A-BAF405748BD2}"/>
              </a:ext>
            </a:extLst>
          </p:cNvPr>
          <p:cNvSpPr txBox="1"/>
          <p:nvPr/>
        </p:nvSpPr>
        <p:spPr>
          <a:xfrm>
            <a:off x="1052451" y="3622588"/>
            <a:ext cx="6097712" cy="1200329"/>
          </a:xfrm>
          <a:prstGeom prst="rect">
            <a:avLst/>
          </a:prstGeom>
          <a:noFill/>
        </p:spPr>
        <p:txBody>
          <a:bodyPr wrap="square">
            <a:spAutoFit/>
          </a:bodyPr>
          <a:lstStyle/>
          <a:p>
            <a:r>
              <a:rPr lang="en-US" sz="2400" b="1" dirty="0"/>
              <a:t>Company We should invest on date 2023-07-20 is NESTLEIND with profit of 2.097678437919967</a:t>
            </a:r>
          </a:p>
        </p:txBody>
      </p:sp>
    </p:spTree>
    <p:extLst>
      <p:ext uri="{BB962C8B-B14F-4D97-AF65-F5344CB8AC3E}">
        <p14:creationId xmlns:p14="http://schemas.microsoft.com/office/powerpoint/2010/main" val="20760829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Tree>
    <p:extLst>
      <p:ext uri="{BB962C8B-B14F-4D97-AF65-F5344CB8AC3E}">
        <p14:creationId xmlns:p14="http://schemas.microsoft.com/office/powerpoint/2010/main" val="926184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B6389-2374-4677-B8BB-59410CCC32FD}"/>
              </a:ext>
            </a:extLst>
          </p:cNvPr>
          <p:cNvSpPr>
            <a:spLocks noGrp="1"/>
          </p:cNvSpPr>
          <p:nvPr>
            <p:ph type="title"/>
          </p:nvPr>
        </p:nvSpPr>
        <p:spPr>
          <a:xfrm>
            <a:off x="1167492" y="381000"/>
            <a:ext cx="9779183" cy="1325563"/>
          </a:xfrm>
        </p:spPr>
        <p:txBody>
          <a:bodyPr>
            <a:normAutofit/>
          </a:bodyPr>
          <a:lstStyle/>
          <a:p>
            <a:r>
              <a:rPr lang="en-US" dirty="0"/>
              <a:t>Introduction</a:t>
            </a:r>
          </a:p>
        </p:txBody>
      </p:sp>
      <p:graphicFrame>
        <p:nvGraphicFramePr>
          <p:cNvPr id="6" name="Content Placeholder 3" descr="Timeline Placeholder ">
            <a:extLst>
              <a:ext uri="{FF2B5EF4-FFF2-40B4-BE49-F238E27FC236}">
                <a16:creationId xmlns:a16="http://schemas.microsoft.com/office/drawing/2014/main" id="{85168BDF-A0D9-4916-A9F9-41D8175A703C}"/>
              </a:ext>
            </a:extLst>
          </p:cNvPr>
          <p:cNvGraphicFramePr>
            <a:graphicFrameLocks noGrp="1" noChangeAspect="1"/>
          </p:cNvGraphicFramePr>
          <p:nvPr>
            <p:extLst>
              <p:ext uri="{D42A27DB-BD31-4B8C-83A1-F6EECF244321}">
                <p14:modId xmlns:p14="http://schemas.microsoft.com/office/powerpoint/2010/main" val="3386082947"/>
              </p:ext>
            </p:extLst>
          </p:nvPr>
        </p:nvGraphicFramePr>
        <p:xfrm>
          <a:off x="1251312" y="2082555"/>
          <a:ext cx="9689375" cy="39408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9C0179B5-0800-154F-80F6-614473C055BD}"/>
              </a:ext>
            </a:extLst>
          </p:cNvPr>
          <p:cNvSpPr txBox="1"/>
          <p:nvPr/>
        </p:nvSpPr>
        <p:spPr>
          <a:xfrm>
            <a:off x="2652258" y="2666783"/>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1</a:t>
            </a:r>
          </a:p>
        </p:txBody>
      </p:sp>
      <p:sp>
        <p:nvSpPr>
          <p:cNvPr id="7" name="TextBox 6">
            <a:extLst>
              <a:ext uri="{FF2B5EF4-FFF2-40B4-BE49-F238E27FC236}">
                <a16:creationId xmlns:a16="http://schemas.microsoft.com/office/drawing/2014/main" id="{B468C313-80C0-8840-8702-F1084174C592}"/>
              </a:ext>
            </a:extLst>
          </p:cNvPr>
          <p:cNvSpPr txBox="1"/>
          <p:nvPr/>
        </p:nvSpPr>
        <p:spPr>
          <a:xfrm>
            <a:off x="5920901" y="2666784"/>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2</a:t>
            </a:r>
          </a:p>
        </p:txBody>
      </p:sp>
      <p:sp>
        <p:nvSpPr>
          <p:cNvPr id="8" name="TextBox 7">
            <a:extLst>
              <a:ext uri="{FF2B5EF4-FFF2-40B4-BE49-F238E27FC236}">
                <a16:creationId xmlns:a16="http://schemas.microsoft.com/office/drawing/2014/main" id="{4E863C6B-1856-BC43-A090-B182EAB34EB8}"/>
              </a:ext>
            </a:extLst>
          </p:cNvPr>
          <p:cNvSpPr txBox="1"/>
          <p:nvPr/>
        </p:nvSpPr>
        <p:spPr>
          <a:xfrm>
            <a:off x="9189546" y="2674640"/>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3</a:t>
            </a:r>
          </a:p>
        </p:txBody>
      </p:sp>
      <p:sp>
        <p:nvSpPr>
          <p:cNvPr id="12" name="Slide Number Placeholder 11">
            <a:extLst>
              <a:ext uri="{FF2B5EF4-FFF2-40B4-BE49-F238E27FC236}">
                <a16:creationId xmlns:a16="http://schemas.microsoft.com/office/drawing/2014/main" id="{6308D1AB-33EC-174A-AFF4-6B9718A863B4}"/>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700209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en-US" dirty="0"/>
              <a:t>Objectives</a:t>
            </a:r>
          </a:p>
        </p:txBody>
      </p:sp>
    </p:spTree>
    <p:extLst>
      <p:ext uri="{BB962C8B-B14F-4D97-AF65-F5344CB8AC3E}">
        <p14:creationId xmlns:p14="http://schemas.microsoft.com/office/powerpoint/2010/main" val="3446797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9779183" cy="1325563"/>
          </a:xfrm>
        </p:spPr>
        <p:txBody>
          <a:bodyPr/>
          <a:lstStyle/>
          <a:p>
            <a:r>
              <a:rPr lang="en-US" dirty="0"/>
              <a:t>Objective 1</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a:xfrm>
            <a:off x="1167491" y="2014693"/>
            <a:ext cx="7308689" cy="2828613"/>
          </a:xfrm>
        </p:spPr>
        <p:txBody>
          <a:bodyPr vert="horz" lIns="91440" tIns="45720" rIns="91440" bIns="45720" rtlCol="0" anchor="t">
            <a:normAutofit/>
          </a:bodyPr>
          <a:lstStyle/>
          <a:p>
            <a:pPr marL="342900" indent="-342900">
              <a:buFont typeface="Arial" panose="020B0604020202020204" pitchFamily="34" charset="0"/>
              <a:buChar char="•"/>
            </a:pPr>
            <a:r>
              <a:rPr lang="en-US" sz="2800" dirty="0"/>
              <a:t>Understand dataset structure, variables, and data quality</a:t>
            </a:r>
          </a:p>
          <a:p>
            <a:pPr marL="342900" indent="-342900">
              <a:buFont typeface="Arial" panose="020B0604020202020204" pitchFamily="34" charset="0"/>
              <a:buChar char="•"/>
            </a:pPr>
            <a:r>
              <a:rPr lang="en-US" sz="2800" dirty="0"/>
              <a:t>Gain insights into the dataset's composition, key variables, and identify any missing or erroneous values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6</a:t>
            </a:fld>
            <a:endParaRPr lang="en-US" dirty="0"/>
          </a:p>
        </p:txBody>
      </p:sp>
      <p:pic>
        <p:nvPicPr>
          <p:cNvPr id="1026" name="Picture 2" descr="Database PNGs for Free Download">
            <a:extLst>
              <a:ext uri="{FF2B5EF4-FFF2-40B4-BE49-F238E27FC236}">
                <a16:creationId xmlns:a16="http://schemas.microsoft.com/office/drawing/2014/main" id="{9E995C70-D0BA-B079-9221-2B77F38525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6180" y="2018528"/>
            <a:ext cx="3044088" cy="2435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6955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9779183" cy="1325563"/>
          </a:xfrm>
        </p:spPr>
        <p:txBody>
          <a:bodyPr/>
          <a:lstStyle/>
          <a:p>
            <a:r>
              <a:rPr lang="en-US" dirty="0"/>
              <a:t>Objective 2</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a:xfrm>
            <a:off x="1167491" y="2014693"/>
            <a:ext cx="7308689" cy="2828613"/>
          </a:xfrm>
        </p:spPr>
        <p:txBody>
          <a:bodyPr vert="horz" lIns="91440" tIns="45720" rIns="91440" bIns="45720" rtlCol="0" anchor="t">
            <a:normAutofit/>
          </a:bodyPr>
          <a:lstStyle/>
          <a:p>
            <a:pPr marL="342900" indent="-342900">
              <a:buFont typeface="Arial" panose="020B0604020202020204" pitchFamily="34" charset="0"/>
              <a:buChar char="•"/>
            </a:pPr>
            <a:r>
              <a:rPr lang="en-US" sz="2800" dirty="0"/>
              <a:t>Study the distribution of stocks value of the company, identify trends over time, and explore relationships with other variables</a:t>
            </a:r>
          </a:p>
          <a:p>
            <a:pPr marL="342900" indent="-342900">
              <a:buFont typeface="Arial" panose="020B0604020202020204" pitchFamily="34" charset="0"/>
              <a:buChar char="•"/>
            </a:pPr>
            <a:r>
              <a:rPr lang="en-US" sz="2800" dirty="0"/>
              <a:t>Analyze the company’s performance metrics in stock markets.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7</a:t>
            </a:fld>
            <a:endParaRPr lang="en-US" dirty="0"/>
          </a:p>
        </p:txBody>
      </p:sp>
      <p:pic>
        <p:nvPicPr>
          <p:cNvPr id="1026" name="Picture 2" descr="Database PNGs for Free Download">
            <a:extLst>
              <a:ext uri="{FF2B5EF4-FFF2-40B4-BE49-F238E27FC236}">
                <a16:creationId xmlns:a16="http://schemas.microsoft.com/office/drawing/2014/main" id="{9E995C70-D0BA-B079-9221-2B77F38525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6180" y="2018528"/>
            <a:ext cx="3044088" cy="2435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1505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9779183" cy="1325563"/>
          </a:xfrm>
        </p:spPr>
        <p:txBody>
          <a:bodyPr/>
          <a:lstStyle/>
          <a:p>
            <a:r>
              <a:rPr lang="en-US" dirty="0"/>
              <a:t>Objective 3</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a:xfrm>
            <a:off x="1167491" y="2014693"/>
            <a:ext cx="7308689" cy="2828613"/>
          </a:xfrm>
        </p:spPr>
        <p:txBody>
          <a:bodyPr vert="horz" lIns="91440" tIns="45720" rIns="91440" bIns="45720" rtlCol="0" anchor="t">
            <a:normAutofit/>
          </a:bodyPr>
          <a:lstStyle/>
          <a:p>
            <a:pPr marL="342900" indent="-342900">
              <a:buFont typeface="Arial" panose="020B0604020202020204" pitchFamily="34" charset="0"/>
              <a:buChar char="•"/>
            </a:pPr>
            <a:r>
              <a:rPr lang="en-US" sz="2800" dirty="0"/>
              <a:t>Visualize the company’s performance and compare them to each others </a:t>
            </a:r>
          </a:p>
          <a:p>
            <a:pPr marL="342900" indent="-342900">
              <a:buFont typeface="Arial" panose="020B0604020202020204" pitchFamily="34" charset="0"/>
              <a:buChar char="•"/>
            </a:pPr>
            <a:r>
              <a:rPr lang="en-US" sz="2800" dirty="0"/>
              <a:t>Predicting the best company to invest stocks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8</a:t>
            </a:fld>
            <a:endParaRPr lang="en-US" dirty="0"/>
          </a:p>
        </p:txBody>
      </p:sp>
      <p:pic>
        <p:nvPicPr>
          <p:cNvPr id="1026" name="Picture 2" descr="Database PNGs for Free Download">
            <a:extLst>
              <a:ext uri="{FF2B5EF4-FFF2-40B4-BE49-F238E27FC236}">
                <a16:creationId xmlns:a16="http://schemas.microsoft.com/office/drawing/2014/main" id="{9E995C70-D0BA-B079-9221-2B77F38525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6180" y="2018528"/>
            <a:ext cx="3044088" cy="2435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1558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5E2E3E-148D-4BE4-88A4-447C4BC35E68}"/>
              </a:ext>
            </a:extLst>
          </p:cNvPr>
          <p:cNvSpPr>
            <a:spLocks noGrp="1"/>
          </p:cNvSpPr>
          <p:nvPr>
            <p:ph type="title"/>
          </p:nvPr>
        </p:nvSpPr>
        <p:spPr/>
        <p:txBody>
          <a:bodyPr/>
          <a:lstStyle/>
          <a:p>
            <a:r>
              <a:rPr lang="en-US" dirty="0"/>
              <a:t>Objectives overview</a:t>
            </a:r>
          </a:p>
        </p:txBody>
      </p:sp>
      <p:graphicFrame>
        <p:nvGraphicFramePr>
          <p:cNvPr id="2" name="Diagram 2" descr="SmartArt graphic">
            <a:extLst>
              <a:ext uri="{FF2B5EF4-FFF2-40B4-BE49-F238E27FC236}">
                <a16:creationId xmlns:a16="http://schemas.microsoft.com/office/drawing/2014/main" id="{364D30CB-C02F-4FE1-9E72-11B75FF74851}"/>
              </a:ext>
            </a:extLst>
          </p:cNvPr>
          <p:cNvGraphicFramePr/>
          <p:nvPr>
            <p:extLst>
              <p:ext uri="{D42A27DB-BD31-4B8C-83A1-F6EECF244321}">
                <p14:modId xmlns:p14="http://schemas.microsoft.com/office/powerpoint/2010/main" val="4090738036"/>
              </p:ext>
            </p:extLst>
          </p:nvPr>
        </p:nvGraphicFramePr>
        <p:xfrm>
          <a:off x="1245325" y="1706563"/>
          <a:ext cx="9779182" cy="43630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Slide Number Placeholder 5">
            <a:extLst>
              <a:ext uri="{FF2B5EF4-FFF2-40B4-BE49-F238E27FC236}">
                <a16:creationId xmlns:a16="http://schemas.microsoft.com/office/drawing/2014/main" id="{280037C3-0E79-CD4B-92A9-5B5F9E74A60B}"/>
              </a:ext>
            </a:extLst>
          </p:cNvPr>
          <p:cNvSpPr>
            <a:spLocks noGrp="1"/>
          </p:cNvSpPr>
          <p:nvPr>
            <p:ph type="sldNum" sz="quarter" idx="4"/>
          </p:nvPr>
        </p:nvSpPr>
        <p:spPr/>
        <p:txBody>
          <a:bodyPr/>
          <a:lstStyle/>
          <a:p>
            <a:fld id="{294A09A9-5501-47C1-A89A-A340965A2BE2}" type="slidenum">
              <a:rPr lang="en-US" smtClean="0"/>
              <a:t>9</a:t>
            </a:fld>
            <a:endParaRPr lang="en-US" dirty="0"/>
          </a:p>
        </p:txBody>
      </p:sp>
    </p:spTree>
    <p:extLst>
      <p:ext uri="{BB962C8B-B14F-4D97-AF65-F5344CB8AC3E}">
        <p14:creationId xmlns:p14="http://schemas.microsoft.com/office/powerpoint/2010/main" val="932498405"/>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42076B5C-85B0-4D30-852D-5E5312EEA93B}">
  <ds:schemaRefs>
    <ds:schemaRef ds:uri="http://schemas.microsoft.com/sharepoint/v3/contenttype/forms"/>
  </ds:schemaRefs>
</ds:datastoreItem>
</file>

<file path=customXml/itemProps2.xml><?xml version="1.0" encoding="utf-8"?>
<ds:datastoreItem xmlns:ds="http://schemas.openxmlformats.org/officeDocument/2006/customXml" ds:itemID="{2F1176D5-513E-4E73-98C9-4CEA832F57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342FAFE-88B4-49B4-9588-86CB0E564E5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TM45331398</Template>
  <TotalTime>0</TotalTime>
  <Words>1087</Words>
  <Application>Microsoft Office PowerPoint</Application>
  <PresentationFormat>Widescreen</PresentationFormat>
  <Paragraphs>192</Paragraphs>
  <Slides>38</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Calibri</vt:lpstr>
      <vt:lpstr>Tenorite</vt:lpstr>
      <vt:lpstr>Office Theme</vt:lpstr>
      <vt:lpstr>Stock Market</vt:lpstr>
      <vt:lpstr>Our Team Details</vt:lpstr>
      <vt:lpstr>Analysis of the Indian Stock Market</vt:lpstr>
      <vt:lpstr>Introduction</vt:lpstr>
      <vt:lpstr>Objectives</vt:lpstr>
      <vt:lpstr>Objective 1</vt:lpstr>
      <vt:lpstr>Objective 2</vt:lpstr>
      <vt:lpstr>Objective 3</vt:lpstr>
      <vt:lpstr>Objectives overview</vt:lpstr>
      <vt:lpstr>Dataset overview</vt:lpstr>
      <vt:lpstr>Dataset overview</vt:lpstr>
      <vt:lpstr>Data Preprocessing</vt:lpstr>
      <vt:lpstr>NULL Values</vt:lpstr>
      <vt:lpstr>NULL Values for  open, close, high, low</vt:lpstr>
      <vt:lpstr>NULL Values for volume, %change </vt:lpstr>
      <vt:lpstr>Outliers in our Data</vt:lpstr>
      <vt:lpstr>Data Transformation </vt:lpstr>
      <vt:lpstr>Stock Market Visualization</vt:lpstr>
      <vt:lpstr>So How does Price change happens according to Date and Time</vt:lpstr>
      <vt:lpstr>So How does Price change happens according to Date and Time</vt:lpstr>
      <vt:lpstr>How about changes of price per day?</vt:lpstr>
      <vt:lpstr>How about changes of price per day?</vt:lpstr>
      <vt:lpstr>Stock Market Predictions</vt:lpstr>
      <vt:lpstr>Finding best model to predict</vt:lpstr>
      <vt:lpstr>Correlation Between Columns</vt:lpstr>
      <vt:lpstr>Correlation Between Columns</vt:lpstr>
      <vt:lpstr>Correlation Between Columns Heatmap</vt:lpstr>
      <vt:lpstr>Correlation Between Columns Heatmap</vt:lpstr>
      <vt:lpstr>Correlation Between Columns</vt:lpstr>
      <vt:lpstr>Predictions Mean Square Error</vt:lpstr>
      <vt:lpstr>Predictions for date  21-07-14 15:30:00 </vt:lpstr>
      <vt:lpstr>Predictions VS Actual Data</vt:lpstr>
      <vt:lpstr>Predictions VS Actual Data</vt:lpstr>
      <vt:lpstr>Predictions VS Actual Data</vt:lpstr>
      <vt:lpstr>Predictions VS Actual Data</vt:lpstr>
      <vt:lpstr>Best Company to put stock for a date and time</vt:lpstr>
      <vt:lpstr>Best Company to put stock for a date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2021-09-06T16:30:14Z</dcterms:created>
  <dcterms:modified xsi:type="dcterms:W3CDTF">2023-07-25T16:15:24Z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