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0"/>
  </p:normalViewPr>
  <p:slideViewPr>
    <p:cSldViewPr snapToGrid="0">
      <p:cViewPr varScale="1">
        <p:scale>
          <a:sx n="119" d="100"/>
          <a:sy n="11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5A0F-7865-27AF-87F4-A1C499E6D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9C1AB-2AC6-FF67-6DBC-5907FD500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8E25-7200-45FA-2B30-611C3C35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D101-1F06-C6B4-49EB-C3511A6A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A28E-A45F-50AD-36DF-2324A9F4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E1DD-7B85-D472-1AE0-A6C98A01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BAE86-3FE5-DAFC-7082-320F0E98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821B-2DCC-AA28-1CD3-052C0051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A7F2-C81A-AB82-E0D5-F3D3FFDE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B7B7-2F57-D1B0-CE93-0939F8C5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FB80A-88E8-68E7-FADA-3DA65DE6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398CD-3A6C-81E2-AAF4-0ECA66DF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F533-F2C8-9B38-76B1-58432FBB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75A2-A665-A585-A8B4-7F96B1CB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6274-D7C1-AB75-6DC7-F3AF2A35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29DC-3DB1-1547-0ECA-45DA0BC8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C117-3FCF-75D0-234C-88FDE35A6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DAB5-C0E0-DD5C-7590-A92DABAD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5AA5-F1B0-FB7D-CAC4-E2AF0A7C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4310-847D-9D01-1603-4EC5050A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5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882-B3E7-92F7-D03D-373352DA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82A74-CC97-3F17-453A-4236AB48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C0CF-05E2-9CAA-ADD1-920914FA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AB13-E403-1E77-A553-BC72F851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08E7-00F9-C1DE-9F5E-60271056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265B-798E-5A53-9943-27C924E4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BB08-CA44-5C9F-F6E4-E8B0D2302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4828E-E1F7-0D63-D7C1-4A1A37CB8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F3778-7311-B1E7-E061-282AA0FC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D73E5-5860-831D-3BFD-53D5A068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A910-AE73-FE6A-55E9-65E9B892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0411-C087-A5F5-020B-7FE5F1A3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0F53B-89A7-617D-9667-3FBBBE77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3D589-EAF8-620F-9D63-C2863D51E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A7C73-17F4-5106-E5F5-F11221887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5E499-E51C-0E43-11D2-9A1F876B0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4AA6B-7EDD-72FE-2343-F91AD969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CA721-0AA7-C992-ED74-C9C26CE9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59A25-B931-1A6D-54AC-DBB4FAC3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B71E-5886-629F-9617-8B28DFD8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9F9CA-6558-2D92-9511-236205B5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D374D-8196-A04C-2CE6-8A3B6A68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18950-092D-FBB0-C12D-47AB67E6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A6D84-B2DE-5634-7947-C8CC57AF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587CB-7137-4B94-00FF-4A88052F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E8F88-B8A7-89E3-B7C4-D8FB4E10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7903-D8EC-575D-3565-F7C3F86B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0FEB-CA63-0082-1218-6CC11180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2E898-CF34-B494-4C16-896808501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F560-D9A2-A9B7-376A-36ECADAD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1F871-8551-D7B3-C356-A7A87F5B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95F57-274A-813B-1785-9753C749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4516-F849-90A4-1168-831548E2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5F0F2-79AF-29C2-477B-D5355FC85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BCAB4-1278-2981-91B9-88257D4C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160D-F2B2-050F-3335-E2464412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4FF3-4502-AA15-6D89-E05C47E2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5B95-CE7C-99C8-5387-7BC0269B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44FCE-C67C-EB87-17E6-408710B3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509F-B19A-A15A-19A0-1710904B3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9D42-474A-2A57-4470-F6F3C1FC5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CC93-2C89-3D43-A512-EEAF7A858F7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3AFA-7025-2001-EDD0-B806A7A89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8113-7277-49D6-780F-500B7AE5B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71BB5-F7C9-9E4B-B343-D09FDB01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0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615-9508-FDF5-5906-9AFB0E5B5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Phone Store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AC070-D7B3-1D07-84B5-9265F7971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GitHub: https://</a:t>
            </a:r>
            <a:r>
              <a:rPr lang="en-US" dirty="0" err="1"/>
              <a:t>github.com</a:t>
            </a:r>
            <a:r>
              <a:rPr lang="en-US" dirty="0"/>
              <a:t>/Kingsolomon445/E-commerce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3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CE4-A830-1F5B-7544-DF78172F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Web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5F78-F298-B858-7BB1-1F6999B0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Provide a seamless platform to buy mobile phones and accessories online.</a:t>
            </a:r>
          </a:p>
          <a:p>
            <a:pPr marL="0" indent="0">
              <a:buNone/>
            </a:pPr>
            <a:r>
              <a:rPr lang="en-US" dirty="0"/>
              <a:t>• Cater to tech enthusiasts, budget buyers, and businesses for bulk orders.</a:t>
            </a:r>
          </a:p>
          <a:p>
            <a:pPr marL="0" indent="0">
              <a:buNone/>
            </a:pPr>
            <a:r>
              <a:rPr lang="en-US" dirty="0"/>
              <a:t>• Deliver a variety of options and secure shopping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CC90-21CD-74C4-1E73-9323CB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9E39-8D11-E22E-A123-0EF9B535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68A1-AEE0-6511-B046-40DAB045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ECB7-5136-725F-39F0-B3E933BC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Frontend: </a:t>
            </a:r>
            <a:r>
              <a:rPr lang="en-US" dirty="0" err="1"/>
              <a:t>React.js</a:t>
            </a:r>
            <a:r>
              <a:rPr lang="en-US" dirty="0"/>
              <a:t> (with Vite), Tailwind CSS, React Router</a:t>
            </a:r>
          </a:p>
          <a:p>
            <a:pPr marL="0" indent="0">
              <a:buNone/>
            </a:pPr>
            <a:r>
              <a:rPr lang="en-US" dirty="0"/>
              <a:t>State Management: Redux</a:t>
            </a:r>
          </a:p>
          <a:p>
            <a:pPr marL="0" indent="0">
              <a:buNone/>
            </a:pPr>
            <a:r>
              <a:rPr lang="en-US" dirty="0"/>
              <a:t>Backend: Django, Django REST Framework, Djoser (JWT Auth), </a:t>
            </a:r>
            <a:r>
              <a:rPr lang="en-US" dirty="0" err="1"/>
              <a:t>Import_Export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Database: PostgreSQL</a:t>
            </a:r>
          </a:p>
          <a:p>
            <a:pPr marL="0" indent="0">
              <a:buNone/>
            </a:pPr>
            <a:r>
              <a:rPr lang="en-US" dirty="0"/>
              <a:t>Other Tools: Docker, GitHub Actions, AWS (for hosting), CORS headers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1FFF-9EA3-DF3B-3067-A7936F9B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&amp;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428E-8C02-E9EE-708F-A37D66B9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57D0-9C4E-E266-8BBE-69C82C5F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EF6-06FC-6BC9-52BE-C11546BB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9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7E4-0E3A-396A-5888-C4A326D3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Made from Proposal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AB1C-5C1D-72C3-9451-130B27FE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E98C-A50A-1642-C5A9-CCEC4DB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Screencast Video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F2A9-20D6-AF4C-171F-74CF36C4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127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E-Commerce Phone Store </vt:lpstr>
      <vt:lpstr>Purpose of the Web App </vt:lpstr>
      <vt:lpstr>Architecture Diagram </vt:lpstr>
      <vt:lpstr>Technology</vt:lpstr>
      <vt:lpstr>Screenshots &amp; Explanations</vt:lpstr>
      <vt:lpstr>PowerPoint Presentation</vt:lpstr>
      <vt:lpstr>Changes Made from Proposal </vt:lpstr>
      <vt:lpstr>Screencast Video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Fadahunsi, Oluwaseyi</dc:creator>
  <cp:lastModifiedBy>Fadahunsi, Oluwaseyi</cp:lastModifiedBy>
  <cp:revision>5</cp:revision>
  <dcterms:created xsi:type="dcterms:W3CDTF">2025-04-25T16:17:24Z</dcterms:created>
  <dcterms:modified xsi:type="dcterms:W3CDTF">2025-04-25T17:39:17Z</dcterms:modified>
</cp:coreProperties>
</file>