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20" r:id="rId2"/>
    <p:sldId id="347" r:id="rId3"/>
    <p:sldId id="387" r:id="rId4"/>
    <p:sldId id="415" r:id="rId5"/>
    <p:sldId id="420" r:id="rId6"/>
    <p:sldId id="421" r:id="rId7"/>
    <p:sldId id="417" r:id="rId8"/>
    <p:sldId id="422" r:id="rId9"/>
    <p:sldId id="423" r:id="rId10"/>
    <p:sldId id="424" r:id="rId11"/>
    <p:sldId id="418" r:id="rId12"/>
    <p:sldId id="425" r:id="rId13"/>
    <p:sldId id="426" r:id="rId14"/>
    <p:sldId id="427" r:id="rId15"/>
    <p:sldId id="419" r:id="rId16"/>
    <p:sldId id="429" r:id="rId17"/>
    <p:sldId id="428" r:id="rId18"/>
    <p:sldId id="430" r:id="rId19"/>
    <p:sldId id="431" r:id="rId20"/>
    <p:sldId id="432" r:id="rId21"/>
  </p:sldIdLst>
  <p:sldSz cx="9144000" cy="5715000" type="screen16x10"/>
  <p:notesSz cx="6819900" cy="9918700"/>
  <p:defaultTextStyle>
    <a:defPPr>
      <a:defRPr lang="fr-FR"/>
    </a:defPPr>
    <a:lvl1pPr marL="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1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DEBARRE" initials="CD" lastIdx="1" clrIdx="0">
    <p:extLst>
      <p:ext uri="{19B8F6BF-5375-455C-9EA6-DF929625EA0E}">
        <p15:presenceInfo xmlns:p15="http://schemas.microsoft.com/office/powerpoint/2012/main" xmlns="" userId="S-1-5-21-891374478-1870800512-441284377-12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BA"/>
    <a:srgbClr val="CAE7A2"/>
    <a:srgbClr val="E0F5C6"/>
    <a:srgbClr val="F37D80"/>
    <a:srgbClr val="5FCAEA"/>
    <a:srgbClr val="D4E3C1"/>
    <a:srgbClr val="D4E2E6"/>
    <a:srgbClr val="83BF29"/>
    <a:srgbClr val="000000"/>
    <a:srgbClr val="1B9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3073" autoAdjust="0"/>
  </p:normalViewPr>
  <p:slideViewPr>
    <p:cSldViewPr snapToGrid="0">
      <p:cViewPr>
        <p:scale>
          <a:sx n="91" d="100"/>
          <a:sy n="91" d="100"/>
        </p:scale>
        <p:origin x="-828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5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63121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r">
              <a:defRPr sz="1200"/>
            </a:lvl1pPr>
          </a:lstStyle>
          <a:p>
            <a:fld id="{070F88E6-4CBB-A74B-86AD-EFD452B6FFED}" type="datetimeFigureOut">
              <a:rPr lang="fr-FR" smtClean="0"/>
              <a:pPr/>
              <a:t>02/09/2015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744538"/>
            <a:ext cx="59499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0" tIns="45985" rIns="91970" bIns="4598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352" y="4710944"/>
            <a:ext cx="5457197" cy="4463335"/>
          </a:xfrm>
          <a:prstGeom prst="rect">
            <a:avLst/>
          </a:prstGeom>
        </p:spPr>
        <p:txBody>
          <a:bodyPr vert="horz" lIns="91970" tIns="45985" rIns="91970" bIns="45985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63121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r">
              <a:defRPr sz="1200"/>
            </a:lvl1pPr>
          </a:lstStyle>
          <a:p>
            <a:fld id="{F6BEF4FE-806E-CA4E-B724-3701154B936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5233764"/>
            <a:ext cx="81369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540000" y="2785492"/>
            <a:ext cx="8064000" cy="791968"/>
          </a:xfrm>
          <a:prstGeom prst="rect">
            <a:avLst/>
          </a:prstGeom>
        </p:spPr>
        <p:txBody>
          <a:bodyPr wrap="square" anchor="b" anchorCtr="0"/>
          <a:lstStyle>
            <a:lvl1pPr algn="ctr">
              <a:defRPr sz="3200" b="1" baseline="0">
                <a:solidFill>
                  <a:schemeClr val="accent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Picture 2" descr="D:\_REPOSITORY\Ergonomie\C-Visual_identity\logo-RVB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747" y="410169"/>
            <a:ext cx="5795623" cy="187126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 flipV="1">
            <a:off x="539552" y="1993404"/>
            <a:ext cx="403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4572000" y="1993404"/>
            <a:ext cx="403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48494" y="4513684"/>
            <a:ext cx="5563666" cy="21602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marR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140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Segoe UI" pitchFamily="34" charset="0"/>
              </a:defRPr>
            </a:lvl1pPr>
            <a:lvl2pPr marL="45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Nom du présentateur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4B3242"/>
              </a:solidFill>
              <a:effectLst/>
              <a:uLnTx/>
              <a:uFillTx/>
              <a:latin typeface="+mn-lt"/>
              <a:ea typeface="+mn-ea"/>
              <a:cs typeface="Segoe UI" pitchFamily="34" charset="0"/>
            </a:endParaRPr>
          </a:p>
        </p:txBody>
      </p:sp>
      <p:sp>
        <p:nvSpPr>
          <p:cNvPr id="27" name="Espace réservé pour une image  26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4513609"/>
            <a:ext cx="2016125" cy="792163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600"/>
            </a:lvl1pPr>
          </a:lstStyle>
          <a:p>
            <a:r>
              <a:rPr lang="fr-FR" dirty="0" smtClean="0"/>
              <a:t>Logo du client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1" hasCustomPrompt="1"/>
          </p:nvPr>
        </p:nvSpPr>
        <p:spPr>
          <a:xfrm>
            <a:off x="448494" y="4729708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FONCTION</a:t>
            </a:r>
            <a:endParaRPr lang="fr-FR" dirty="0"/>
          </a:p>
        </p:txBody>
      </p:sp>
      <p:sp>
        <p:nvSpPr>
          <p:cNvPr id="35" name="Espace réservé du texte 33"/>
          <p:cNvSpPr>
            <a:spLocks noGrp="1"/>
          </p:cNvSpPr>
          <p:nvPr>
            <p:ph type="body" sz="quarter" idx="12" hasCustomPrompt="1"/>
          </p:nvPr>
        </p:nvSpPr>
        <p:spPr>
          <a:xfrm>
            <a:off x="448494" y="4983832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DATE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401442"/>
            <a:ext cx="5486400" cy="472282"/>
          </a:xfrm>
          <a:prstGeom prst="rect">
            <a:avLst/>
          </a:prstGeom>
        </p:spPr>
        <p:txBody>
          <a:bodyPr anchor="t"/>
          <a:lstStyle>
            <a:lvl1pPr algn="ctr">
              <a:defRPr sz="1400" b="0">
                <a:latin typeface="+mn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798679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cs typeface="Segoe UI" pitchFamily="34" charset="0"/>
              </a:defRPr>
            </a:lvl1pPr>
            <a:lvl2pPr marL="457188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2" indent="0">
              <a:buNone/>
              <a:defRPr sz="2000"/>
            </a:lvl5pPr>
            <a:lvl6pPr marL="2285940" indent="0">
              <a:buNone/>
              <a:defRPr sz="2000"/>
            </a:lvl6pPr>
            <a:lvl7pPr marL="2743128" indent="0">
              <a:buNone/>
              <a:defRPr sz="2000"/>
            </a:lvl7pPr>
            <a:lvl8pPr marL="3200316" indent="0">
              <a:buNone/>
              <a:defRPr sz="2000"/>
            </a:lvl8pPr>
            <a:lvl9pPr marL="3657504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/R -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050" name="Picture 2" descr="D:\_REPOSITORY\Ergonomie\C-Visual_identity\PPT\visuels\images\fleche-DR-violetcla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378224" y="3472036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2" descr="D:\_REPOSITORY\Ergonomie\C-Visual_identity\logo-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5292"/>
            <a:ext cx="5760640" cy="1859971"/>
          </a:xfrm>
          <a:prstGeom prst="rect">
            <a:avLst/>
          </a:prstGeom>
          <a:noFill/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0"/>
          </p:nvPr>
        </p:nvSpPr>
        <p:spPr>
          <a:xfrm>
            <a:off x="3132272" y="3433564"/>
            <a:ext cx="5472176" cy="16561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600"/>
              </a:spcBef>
              <a:buFontTx/>
              <a:buNone/>
              <a:defRPr sz="1200" b="1" cap="all" baseline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1300" baseline="0"/>
            </a:lvl2pPr>
            <a:lvl3pPr marL="360000" indent="-180000">
              <a:spcBef>
                <a:spcPts val="600"/>
              </a:spcBef>
              <a:buSzPct val="130000"/>
              <a:buFont typeface="Wingdings" pitchFamily="2" charset="2"/>
              <a:buChar char="§"/>
              <a:defRPr sz="1200"/>
            </a:lvl3pPr>
            <a:lvl4pPr marL="72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050"/>
            </a:lvl4pPr>
            <a:lvl5pPr marL="1080000" indent="-1800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pic>
        <p:nvPicPr>
          <p:cNvPr id="4" name="Picture 2" descr="D:\_REPOSITORY\Ergonomie\C-Visual_identity\PPT\pictos\images\01-bl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235" y="3826743"/>
            <a:ext cx="542925" cy="542925"/>
          </a:xfrm>
          <a:prstGeom prst="rect">
            <a:avLst/>
          </a:prstGeom>
          <a:noFill/>
        </p:spPr>
      </p:pic>
      <p:pic>
        <p:nvPicPr>
          <p:cNvPr id="5" name="Picture 3" descr="D:\_REPOSITORY\Ergonomie\C-Visual_identity\PPT\pictos\images\02-bl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163" y="3826743"/>
            <a:ext cx="542925" cy="542925"/>
          </a:xfrm>
          <a:prstGeom prst="rect">
            <a:avLst/>
          </a:prstGeom>
          <a:noFill/>
        </p:spPr>
      </p:pic>
      <p:pic>
        <p:nvPicPr>
          <p:cNvPr id="7" name="Picture 4" descr="D:\_REPOSITORY\Ergonomie\C-Visual_identity\PPT\pictos\images\03-bl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5379" y="3826743"/>
            <a:ext cx="542925" cy="542925"/>
          </a:xfrm>
          <a:prstGeom prst="rect">
            <a:avLst/>
          </a:prstGeom>
          <a:noFill/>
        </p:spPr>
      </p:pic>
      <p:pic>
        <p:nvPicPr>
          <p:cNvPr id="8" name="Picture 5" descr="D:\_REPOSITORY\Ergonomie\C-Visual_identity\PPT\pictos\images\04-bl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7307" y="3826743"/>
            <a:ext cx="542925" cy="542925"/>
          </a:xfrm>
          <a:prstGeom prst="rect">
            <a:avLst/>
          </a:prstGeom>
          <a:noFill/>
        </p:spPr>
      </p:pic>
      <p:pic>
        <p:nvPicPr>
          <p:cNvPr id="9" name="Picture 6" descr="D:\_REPOSITORY\Ergonomie\C-Visual_identity\PPT\pictos\images\engrenages-bl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691" y="1921396"/>
            <a:ext cx="542925" cy="542925"/>
          </a:xfrm>
          <a:prstGeom prst="rect">
            <a:avLst/>
          </a:prstGeom>
          <a:noFill/>
        </p:spPr>
      </p:pic>
      <p:pic>
        <p:nvPicPr>
          <p:cNvPr id="11" name="Picture 7" descr="D:\_REPOSITORY\Ergonomie\C-Visual_identity\PPT\pictos\images\engrenages-bleu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691" y="985292"/>
            <a:ext cx="542925" cy="542925"/>
          </a:xfrm>
          <a:prstGeom prst="rect">
            <a:avLst/>
          </a:prstGeom>
          <a:noFill/>
        </p:spPr>
      </p:pic>
      <p:pic>
        <p:nvPicPr>
          <p:cNvPr id="12" name="Picture 8" descr="D:\_REPOSITORY\Ergonomie\C-Visual_identity\PPT\pictos\images\fleche-pleine-D-bl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0366" y="1921396"/>
            <a:ext cx="542925" cy="542925"/>
          </a:xfrm>
          <a:prstGeom prst="rect">
            <a:avLst/>
          </a:prstGeom>
          <a:noFill/>
        </p:spPr>
      </p:pic>
      <p:pic>
        <p:nvPicPr>
          <p:cNvPr id="13" name="Picture 9" descr="D:\_REPOSITORY\Ergonomie\C-Visual_identity\PPT\pictos\images\fleche-pleine-D-bleu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366" y="985292"/>
            <a:ext cx="542925" cy="542925"/>
          </a:xfrm>
          <a:prstGeom prst="rect">
            <a:avLst/>
          </a:prstGeom>
          <a:noFill/>
        </p:spPr>
      </p:pic>
      <p:pic>
        <p:nvPicPr>
          <p:cNvPr id="14" name="Picture 10" descr="D:\_REPOSITORY\Ergonomie\C-Visual_identity\PPT\pictos\images\fleche-pleine-D-re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0366" y="2779762"/>
            <a:ext cx="542925" cy="542925"/>
          </a:xfrm>
          <a:prstGeom prst="rect">
            <a:avLst/>
          </a:prstGeom>
          <a:noFill/>
        </p:spPr>
      </p:pic>
      <p:pic>
        <p:nvPicPr>
          <p:cNvPr id="15" name="Picture 11" descr="D:\_REPOSITORY\Ergonomie\C-Visual_identity\PPT\pictos\images\fleche-trait-D-bl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01083" y="1921396"/>
            <a:ext cx="542925" cy="542925"/>
          </a:xfrm>
          <a:prstGeom prst="rect">
            <a:avLst/>
          </a:prstGeom>
          <a:noFill/>
        </p:spPr>
      </p:pic>
      <p:pic>
        <p:nvPicPr>
          <p:cNvPr id="16" name="Picture 12" descr="D:\_REPOSITORY\Ergonomie\C-Visual_identity\PPT\pictos\images\fleche-trait-D-bleu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2214" y="985292"/>
            <a:ext cx="542925" cy="542925"/>
          </a:xfrm>
          <a:prstGeom prst="rect">
            <a:avLst/>
          </a:prstGeom>
          <a:noFill/>
        </p:spPr>
      </p:pic>
      <p:pic>
        <p:nvPicPr>
          <p:cNvPr id="17" name="Picture 13" descr="D:\_REPOSITORY\Ergonomie\C-Visual_identity\PPT\pictos\images\fleche-trait-D-r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2214" y="2779762"/>
            <a:ext cx="542925" cy="542925"/>
          </a:xfrm>
          <a:prstGeom prst="rect">
            <a:avLst/>
          </a:prstGeom>
          <a:noFill/>
        </p:spPr>
      </p:pic>
      <p:pic>
        <p:nvPicPr>
          <p:cNvPr id="18" name="Picture 14" descr="D:\_REPOSITORY\Ergonomie\C-Visual_identity\PPT\pictos\images\fleche-vide-D-blc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49155" y="1921396"/>
            <a:ext cx="542925" cy="542925"/>
          </a:xfrm>
          <a:prstGeom prst="rect">
            <a:avLst/>
          </a:prstGeom>
          <a:noFill/>
        </p:spPr>
      </p:pic>
      <p:pic>
        <p:nvPicPr>
          <p:cNvPr id="19" name="Picture 15" descr="D:\_REPOSITORY\Ergonomie\C-Visual_identity\PPT\pictos\images\fleche-vide-D-bleu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49155" y="985292"/>
            <a:ext cx="542925" cy="542925"/>
          </a:xfrm>
          <a:prstGeom prst="rect">
            <a:avLst/>
          </a:prstGeom>
          <a:noFill/>
        </p:spPr>
      </p:pic>
      <p:pic>
        <p:nvPicPr>
          <p:cNvPr id="20" name="Picture 16" descr="D:\_REPOSITORY\Ergonomie\C-Visual_identity\PPT\pictos\images\fleche-vide-D-r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9155" y="2779762"/>
            <a:ext cx="542925" cy="542925"/>
          </a:xfrm>
          <a:prstGeom prst="rect">
            <a:avLst/>
          </a:prstGeom>
          <a:noFill/>
        </p:spPr>
      </p:pic>
      <p:pic>
        <p:nvPicPr>
          <p:cNvPr id="21" name="Picture 17" descr="D:\_REPOSITORY\Ergonomie\C-Visual_identity\PPT\pictos\images\graph-cam-blc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39952" y="3826743"/>
            <a:ext cx="542925" cy="542925"/>
          </a:xfrm>
          <a:prstGeom prst="rect">
            <a:avLst/>
          </a:prstGeom>
          <a:noFill/>
        </p:spPr>
      </p:pic>
      <p:pic>
        <p:nvPicPr>
          <p:cNvPr id="22" name="Picture 18" descr="D:\_REPOSITORY\Ergonomie\C-Visual_identity\PPT\pictos\images\graph-down-02-blc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53011" y="3826743"/>
            <a:ext cx="542925" cy="542925"/>
          </a:xfrm>
          <a:prstGeom prst="rect">
            <a:avLst/>
          </a:prstGeom>
          <a:noFill/>
        </p:spPr>
      </p:pic>
      <p:pic>
        <p:nvPicPr>
          <p:cNvPr id="23" name="Picture 19" descr="D:\_REPOSITORY\Ergonomie\C-Visual_identity\PPT\pictos\images\graph-up-01-blc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2931" y="3826743"/>
            <a:ext cx="542925" cy="542925"/>
          </a:xfrm>
          <a:prstGeom prst="rect">
            <a:avLst/>
          </a:prstGeom>
          <a:noFill/>
        </p:spPr>
      </p:pic>
      <p:pic>
        <p:nvPicPr>
          <p:cNvPr id="24" name="Picture 20" descr="D:\_REPOSITORY\Ergonomie\C-Visual_identity\PPT\pictos\images\graph-up-02-bl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84859" y="3826743"/>
            <a:ext cx="542925" cy="542925"/>
          </a:xfrm>
          <a:prstGeom prst="rect">
            <a:avLst/>
          </a:prstGeom>
          <a:noFill/>
        </p:spPr>
      </p:pic>
      <p:pic>
        <p:nvPicPr>
          <p:cNvPr id="25" name="Picture 21" descr="D:\_REPOSITORY\Ergonomie\C-Visual_identity\PPT\pictos\images\idee-blc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253902" y="1921396"/>
            <a:ext cx="542925" cy="542925"/>
          </a:xfrm>
          <a:prstGeom prst="rect">
            <a:avLst/>
          </a:prstGeom>
          <a:noFill/>
        </p:spPr>
      </p:pic>
      <p:pic>
        <p:nvPicPr>
          <p:cNvPr id="26" name="Picture 22" descr="D:\_REPOSITORY\Ergonomie\C-Visual_identity\PPT\pictos\images\idee-bleu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53902" y="985292"/>
            <a:ext cx="542925" cy="542925"/>
          </a:xfrm>
          <a:prstGeom prst="rect">
            <a:avLst/>
          </a:prstGeom>
          <a:noFill/>
        </p:spPr>
      </p:pic>
      <p:pic>
        <p:nvPicPr>
          <p:cNvPr id="27" name="Picture 23" descr="D:\_REPOSITORY\Ergonomie\C-Visual_identity\PPT\pictos\images\info-blc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3451" y="1921396"/>
            <a:ext cx="542925" cy="542925"/>
          </a:xfrm>
          <a:prstGeom prst="rect">
            <a:avLst/>
          </a:prstGeom>
          <a:noFill/>
        </p:spPr>
      </p:pic>
      <p:pic>
        <p:nvPicPr>
          <p:cNvPr id="28" name="Picture 24" descr="D:\_REPOSITORY\Ergonomie\C-Visual_identity\PPT\pictos\images\info-red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13451" y="2779762"/>
            <a:ext cx="542925" cy="542925"/>
          </a:xfrm>
          <a:prstGeom prst="rect">
            <a:avLst/>
          </a:prstGeom>
          <a:noFill/>
        </p:spPr>
      </p:pic>
      <p:pic>
        <p:nvPicPr>
          <p:cNvPr id="29" name="Picture 25" descr="D:\_REPOSITORY\Ergonomie\C-Visual_identity\PPT\pictos\images\loupe-blc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61523" y="1921396"/>
            <a:ext cx="542925" cy="542925"/>
          </a:xfrm>
          <a:prstGeom prst="rect">
            <a:avLst/>
          </a:prstGeom>
          <a:noFill/>
        </p:spPr>
      </p:pic>
      <p:pic>
        <p:nvPicPr>
          <p:cNvPr id="30" name="Picture 26" descr="D:\_REPOSITORY\Ergonomie\C-Visual_identity\PPT\pictos\images\loupe-red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061523" y="2779762"/>
            <a:ext cx="542925" cy="542925"/>
          </a:xfrm>
          <a:prstGeom prst="rect">
            <a:avLst/>
          </a:prstGeom>
          <a:noFill/>
        </p:spPr>
      </p:pic>
      <p:pic>
        <p:nvPicPr>
          <p:cNvPr id="31" name="Picture 27" descr="D:\_REPOSITORY\Ergonomie\C-Visual_identity\PPT\pictos\images\mail-blc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765379" y="1921396"/>
            <a:ext cx="542925" cy="542925"/>
          </a:xfrm>
          <a:prstGeom prst="rect">
            <a:avLst/>
          </a:prstGeom>
          <a:noFill/>
        </p:spPr>
      </p:pic>
      <p:pic>
        <p:nvPicPr>
          <p:cNvPr id="32" name="Picture 28" descr="D:\_REPOSITORY\Ergonomie\C-Visual_identity\PPT\pictos\images\mail-red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765379" y="2779762"/>
            <a:ext cx="542925" cy="542925"/>
          </a:xfrm>
          <a:prstGeom prst="rect">
            <a:avLst/>
          </a:prstGeom>
          <a:noFill/>
        </p:spPr>
      </p:pic>
      <p:pic>
        <p:nvPicPr>
          <p:cNvPr id="33" name="Picture 29" descr="D:\_REPOSITORY\Ergonomie\C-Visual_identity\PPT\pictos\images\phone-blc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940843" y="1921396"/>
            <a:ext cx="542925" cy="542925"/>
          </a:xfrm>
          <a:prstGeom prst="rect">
            <a:avLst/>
          </a:prstGeom>
          <a:noFill/>
        </p:spPr>
      </p:pic>
      <p:pic>
        <p:nvPicPr>
          <p:cNvPr id="34" name="Picture 30" descr="D:\_REPOSITORY\Ergonomie\C-Visual_identity\PPT\pictos\images\phone-bleu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940843" y="985292"/>
            <a:ext cx="542925" cy="542925"/>
          </a:xfrm>
          <a:prstGeom prst="rect">
            <a:avLst/>
          </a:prstGeom>
          <a:noFill/>
        </p:spPr>
      </p:pic>
      <p:pic>
        <p:nvPicPr>
          <p:cNvPr id="35" name="Picture 31" descr="D:\_REPOSITORY\Ergonomie\C-Visual_identity\PPT\pictos\images\print-blc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6117307" y="1921396"/>
            <a:ext cx="542925" cy="542925"/>
          </a:xfrm>
          <a:prstGeom prst="rect">
            <a:avLst/>
          </a:prstGeom>
          <a:noFill/>
        </p:spPr>
      </p:pic>
      <p:pic>
        <p:nvPicPr>
          <p:cNvPr id="36" name="Picture 32" descr="D:\_REPOSITORY\Ergonomie\C-Visual_identity\PPT\pictos\images\print-red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117307" y="2779762"/>
            <a:ext cx="542925" cy="542925"/>
          </a:xfrm>
          <a:prstGeom prst="rect">
            <a:avLst/>
          </a:prstGeom>
          <a:noFill/>
        </p:spPr>
      </p:pic>
      <p:pic>
        <p:nvPicPr>
          <p:cNvPr id="37" name="Picture 33" descr="D:\_REPOSITORY\Ergonomie\C-Visual_identity\PPT\pictos\images\savoirplus-blc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81003" y="1921396"/>
            <a:ext cx="542925" cy="542925"/>
          </a:xfrm>
          <a:prstGeom prst="rect">
            <a:avLst/>
          </a:prstGeom>
          <a:noFill/>
        </p:spPr>
      </p:pic>
      <p:pic>
        <p:nvPicPr>
          <p:cNvPr id="38" name="Picture 34" descr="D:\_REPOSITORY\Ergonomie\C-Visual_identity\PPT\pictos\images\savoirplus-bleu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381003" y="985292"/>
            <a:ext cx="542925" cy="542925"/>
          </a:xfrm>
          <a:prstGeom prst="rect">
            <a:avLst/>
          </a:prstGeom>
          <a:noFill/>
        </p:spPr>
      </p:pic>
      <p:pic>
        <p:nvPicPr>
          <p:cNvPr id="39" name="Picture 35" descr="D:\_REPOSITORY\Ergonomie\C-Visual_identity\PPT\pictos\images\savoirplus-red.pn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381003" y="2779762"/>
            <a:ext cx="542925" cy="542925"/>
          </a:xfrm>
          <a:prstGeom prst="rect">
            <a:avLst/>
          </a:prstGeom>
          <a:noFill/>
        </p:spPr>
      </p:pic>
      <p:pic>
        <p:nvPicPr>
          <p:cNvPr id="40" name="Picture 36" descr="D:\_REPOSITORY\Ergonomie\C-Visual_identity\PPT\pictos\images\wifi-blc.pn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2660923" y="1921396"/>
            <a:ext cx="542925" cy="542925"/>
          </a:xfrm>
          <a:prstGeom prst="rect">
            <a:avLst/>
          </a:prstGeom>
          <a:noFill/>
        </p:spPr>
      </p:pic>
      <p:pic>
        <p:nvPicPr>
          <p:cNvPr id="41" name="Picture 37" descr="D:\_REPOSITORY\Ergonomie\C-Visual_identity\PPT\pictos\images\wifi-bleu.pn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660923" y="985292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675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2510" y="1417340"/>
            <a:ext cx="7992690" cy="347864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914376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998895"/>
              </a:buClr>
              <a:buSzTx/>
              <a:buFontTx/>
              <a:buAutoNum type="arabicPlain"/>
              <a:tabLst/>
              <a:defRPr sz="1400" b="1" cap="all" normalizeH="0" baseline="0">
                <a:solidFill>
                  <a:srgbClr val="998895"/>
                </a:solidFill>
              </a:defRPr>
            </a:lvl1pPr>
          </a:lstStyle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1</a:t>
            </a:r>
            <a:br>
              <a:rPr lang="fr-FR" dirty="0" smtClean="0"/>
            </a:br>
            <a:endParaRPr lang="fr-FR" dirty="0" smtClean="0"/>
          </a:p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2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2050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err="1" smtClean="0"/>
              <a:t>Lqkjfq</a:t>
            </a:r>
            <a:r>
              <a:rPr lang="fr-FR" dirty="0" smtClean="0"/>
              <a:t> </a:t>
            </a:r>
            <a:r>
              <a:rPr lang="fr-FR" dirty="0" err="1" smtClean="0"/>
              <a:t>dslkjhfsdlk</a:t>
            </a:r>
            <a:r>
              <a:rPr lang="fr-FR" dirty="0" smtClean="0"/>
              <a:t> </a:t>
            </a:r>
            <a:r>
              <a:rPr lang="fr-FR" dirty="0" err="1" smtClean="0"/>
              <a:t>fsfd</a:t>
            </a:r>
            <a:endParaRPr lang="fr-FR" dirty="0"/>
          </a:p>
        </p:txBody>
      </p:sp>
      <p:pic>
        <p:nvPicPr>
          <p:cNvPr id="9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1"/>
          </p:nvPr>
        </p:nvSpPr>
        <p:spPr>
          <a:xfrm>
            <a:off x="6012000" y="1584000"/>
            <a:ext cx="2592000" cy="3492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7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5184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716016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60432" y="5400600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539552" y="5277197"/>
            <a:ext cx="8064896" cy="0"/>
          </a:xfrm>
          <a:prstGeom prst="line">
            <a:avLst/>
          </a:prstGeom>
          <a:ln>
            <a:solidFill>
              <a:srgbClr val="998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smtClean="0"/>
              <a:t>© Tous droits réservés – Confidentiel</a:t>
            </a:r>
            <a:endParaRPr lang="fr-FR" dirty="0"/>
          </a:p>
        </p:txBody>
      </p:sp>
      <p:pic>
        <p:nvPicPr>
          <p:cNvPr id="11" name="Picture 5" descr="D:\_REPOSITORY\Ergonomie\C-Visual_identity\logo-RVB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413" y="5276089"/>
            <a:ext cx="1267448" cy="4092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4" r:id="rId5"/>
    <p:sldLayoutId id="2147483663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61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76" rtl="0" eaLnBrk="1" latinLnBrk="0" hangingPunct="1">
        <a:spcBef>
          <a:spcPct val="0"/>
        </a:spcBef>
        <a:buNone/>
        <a:defRPr sz="2400" b="1" kern="1200" cap="all" spc="0" baseline="0">
          <a:solidFill>
            <a:srgbClr val="776271"/>
          </a:solidFill>
          <a:latin typeface="+mj-lt"/>
          <a:ea typeface="+mj-ea"/>
          <a:cs typeface="Segoe UI" pitchFamily="34" charset="0"/>
        </a:defRPr>
      </a:lvl1pPr>
    </p:titleStyle>
    <p:bodyStyle>
      <a:lvl1pPr marL="342891" indent="-342891" algn="l" defTabSz="914376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 spc="0" baseline="0">
          <a:solidFill>
            <a:schemeClr val="tx2"/>
          </a:solidFill>
          <a:latin typeface="+mn-lt"/>
          <a:ea typeface="+mn-ea"/>
          <a:cs typeface="Segoe UI" pitchFamily="34" charset="0"/>
        </a:defRPr>
      </a:lvl1pPr>
      <a:lvl2pPr marL="742930" indent="-285743" algn="l" defTabSz="914376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2pPr>
      <a:lvl3pPr marL="1142970" indent="-228594" algn="l" defTabSz="914376" rtl="0" eaLnBrk="1" latinLnBrk="0" hangingPunct="1">
        <a:spcBef>
          <a:spcPct val="20000"/>
        </a:spcBef>
        <a:buClr>
          <a:schemeClr val="accent2"/>
        </a:buClr>
        <a:buSzPct val="50000"/>
        <a:buFont typeface="Courier New" pitchFamily="49" charset="0"/>
        <a:buChar char="o"/>
        <a:defRPr sz="18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3pPr>
      <a:lvl4pPr marL="1600158" indent="-228594" algn="l" defTabSz="914376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4pPr>
      <a:lvl5pPr marL="1828752" indent="0" algn="l" defTabSz="914376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5pPr>
      <a:lvl6pPr marL="2514534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2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0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8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Soutenance </a:t>
            </a:r>
            <a:r>
              <a:rPr lang="fr-FR" dirty="0">
                <a:latin typeface="Tahoma" pitchFamily="34" charset="0"/>
              </a:rPr>
              <a:t>de stage de fin d’études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Etudiant : </a:t>
            </a:r>
            <a:r>
              <a:rPr lang="fr-FR" cap="none" dirty="0" smtClean="0">
                <a:latin typeface="Tahoma" pitchFamily="34" charset="0"/>
              </a:rPr>
              <a:t>EL ABED Oussama</a:t>
            </a:r>
            <a:endParaRPr lang="fr-FR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20750"/>
          <a:stretch>
            <a:fillRect/>
          </a:stretch>
        </p:blipFill>
        <p:spPr/>
      </p:pic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MAITRE DE STAGE : </a:t>
            </a:r>
            <a:r>
              <a:rPr lang="fr-FR" dirty="0" smtClean="0"/>
              <a:t> </a:t>
            </a:r>
            <a:r>
              <a:rPr lang="fr-FR" dirty="0" smtClean="0">
                <a:latin typeface="Tahoma" pitchFamily="34" charset="0"/>
              </a:rPr>
              <a:t>Mr. Ludovic CHABOT </a:t>
            </a:r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Tuteur </a:t>
            </a:r>
            <a:r>
              <a:rPr lang="fr-FR" dirty="0"/>
              <a:t>académique </a:t>
            </a:r>
            <a:r>
              <a:rPr lang="fr-FR" dirty="0" smtClean="0"/>
              <a:t>: Mme</a:t>
            </a:r>
            <a:r>
              <a:rPr lang="fr-FR" dirty="0"/>
              <a:t>. </a:t>
            </a:r>
            <a:r>
              <a:rPr lang="fr-FR" dirty="0" err="1"/>
              <a:t>Luciana</a:t>
            </a:r>
            <a:r>
              <a:rPr lang="fr-FR" dirty="0"/>
              <a:t> </a:t>
            </a:r>
            <a:r>
              <a:rPr lang="fr-FR" dirty="0" err="1" smtClean="0"/>
              <a:t>Arantes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15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4238071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Contribution </a:t>
            </a:r>
            <a:r>
              <a:rPr lang="fr-FR" dirty="0"/>
              <a:t>au </a:t>
            </a:r>
            <a:r>
              <a:rPr lang="fr-FR" dirty="0" smtClean="0"/>
              <a:t>projet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Module </a:t>
            </a:r>
            <a:r>
              <a:rPr lang="fr-FR" sz="2000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endParaRPr lang="fr-FR" sz="2000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Module Social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Intégration du SPAD Real Time</a:t>
            </a:r>
          </a:p>
        </p:txBody>
      </p:sp>
    </p:spTree>
    <p:extLst>
      <p:ext uri="{BB962C8B-B14F-4D97-AF65-F5344CB8AC3E}">
        <p14:creationId xmlns:p14="http://schemas.microsoft.com/office/powerpoint/2010/main" val="2713816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Module </a:t>
            </a:r>
            <a:r>
              <a:rPr lang="fr-FR" b="1" dirty="0" err="1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1412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930834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Intégration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SPAD Real Time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734691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BILAN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Les acquis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cs typeface="Segoe UI" pitchFamily="34" charset="0"/>
              </a:rPr>
              <a:t>Intérêts du </a:t>
            </a: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stage</a:t>
            </a:r>
            <a:endParaRPr lang="fr-FR" sz="2000" b="1" dirty="0">
              <a:solidFill>
                <a:schemeClr val="bg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Les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acquis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49651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Intérêts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stage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0166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311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42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123288"/>
            <a:ext cx="8064448" cy="40665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fr-FR" sz="2000" i="1" dirty="0" smtClean="0"/>
              <a:t>Introduction </a:t>
            </a:r>
            <a:endParaRPr lang="fr-FR" sz="2000" i="1" dirty="0" smtClean="0"/>
          </a:p>
          <a:p>
            <a:pPr>
              <a:lnSpc>
                <a:spcPct val="120000"/>
              </a:lnSpc>
            </a:pPr>
            <a:r>
              <a:rPr lang="fr-FR" sz="2000" dirty="0" smtClean="0"/>
              <a:t>Présentation de </a:t>
            </a:r>
            <a:r>
              <a:rPr lang="fr-FR" sz="2000" dirty="0" err="1"/>
              <a:t>C</a:t>
            </a:r>
            <a:r>
              <a:rPr lang="fr-FR" sz="2000" dirty="0" err="1" smtClean="0"/>
              <a:t>oheris</a:t>
            </a:r>
            <a:endParaRPr lang="fr-FR" sz="2000" dirty="0" smtClean="0"/>
          </a:p>
          <a:p>
            <a:pPr>
              <a:lnSpc>
                <a:spcPct val="120000"/>
              </a:lnSpc>
            </a:pPr>
            <a:r>
              <a:rPr lang="fr-FR" sz="2000" dirty="0" smtClean="0"/>
              <a:t>Projet </a:t>
            </a:r>
            <a:r>
              <a:rPr lang="fr-FR" sz="2000" dirty="0" err="1" smtClean="0"/>
              <a:t>Coheris</a:t>
            </a:r>
            <a:r>
              <a:rPr lang="fr-FR" sz="2000" dirty="0" smtClean="0"/>
              <a:t> Nouvelle Offre</a:t>
            </a:r>
            <a:endParaRPr lang="fr-FR" sz="2000" dirty="0" smtClean="0"/>
          </a:p>
          <a:p>
            <a:pPr>
              <a:lnSpc>
                <a:spcPct val="120000"/>
              </a:lnSpc>
            </a:pPr>
            <a:r>
              <a:rPr lang="fr-FR" sz="2000" dirty="0" smtClean="0"/>
              <a:t>Contribution au projet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B</a:t>
            </a:r>
            <a:r>
              <a:rPr lang="fr-FR" sz="2000" dirty="0" smtClean="0"/>
              <a:t>ilan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Démo</a:t>
            </a:r>
            <a:endParaRPr lang="fr-FR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fr-FR" sz="2000" i="1" dirty="0" smtClean="0"/>
              <a:t>Conclusion</a:t>
            </a:r>
            <a:endParaRPr lang="fr-FR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51504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Intérêts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stage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17808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Présentation </a:t>
            </a:r>
            <a:r>
              <a:rPr lang="fr-FR" dirty="0"/>
              <a:t>de </a:t>
            </a:r>
            <a:r>
              <a:rPr lang="fr-FR" dirty="0" err="1" smtClean="0"/>
              <a:t>Coheris</a:t>
            </a:r>
            <a:r>
              <a:rPr lang="fr-FR" dirty="0" smtClean="0"/>
              <a:t> :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Informations générales</a:t>
            </a:r>
            <a:endParaRPr lang="fr-FR" sz="2000" dirty="0" smtClean="0"/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Produits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L’équipe R&amp;D CRM</a:t>
            </a:r>
          </a:p>
        </p:txBody>
      </p:sp>
    </p:spTree>
    <p:extLst>
      <p:ext uri="{BB962C8B-B14F-4D97-AF65-F5344CB8AC3E}">
        <p14:creationId xmlns:p14="http://schemas.microsoft.com/office/powerpoint/2010/main" val="191502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Informations Générales </a:t>
            </a:r>
            <a:endParaRPr lang="fr-FR" sz="1400" cap="none" dirty="0"/>
          </a:p>
        </p:txBody>
      </p:sp>
    </p:spTree>
    <p:extLst>
      <p:ext uri="{BB962C8B-B14F-4D97-AF65-F5344CB8AC3E}">
        <p14:creationId xmlns:p14="http://schemas.microsoft.com/office/powerpoint/2010/main" val="170857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343060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L’équipe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98462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</a:t>
            </a:r>
            <a:r>
              <a:rPr lang="fr-FR" dirty="0" smtClean="0"/>
              <a:t>Offre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Présentation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241436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47593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heris 2014">
  <a:themeElements>
    <a:clrScheme name="Coheris2014">
      <a:dk1>
        <a:srgbClr val="4B3242"/>
      </a:dk1>
      <a:lt1>
        <a:srgbClr val="FFFFFF"/>
      </a:lt1>
      <a:dk2>
        <a:srgbClr val="685162"/>
      </a:dk2>
      <a:lt2>
        <a:srgbClr val="FFFFFF"/>
      </a:lt2>
      <a:accent1>
        <a:srgbClr val="00B3E3"/>
      </a:accent1>
      <a:accent2>
        <a:srgbClr val="FF0032"/>
      </a:accent2>
      <a:accent3>
        <a:srgbClr val="5FBEDD"/>
      </a:accent3>
      <a:accent4>
        <a:srgbClr val="84C9E3"/>
      </a:accent4>
      <a:accent5>
        <a:srgbClr val="EA4E58"/>
      </a:accent5>
      <a:accent6>
        <a:srgbClr val="EE7170"/>
      </a:accent6>
      <a:hlink>
        <a:srgbClr val="00B3E3"/>
      </a:hlink>
      <a:folHlink>
        <a:srgbClr val="00B3E3"/>
      </a:folHlink>
    </a:clrScheme>
    <a:fontScheme name="Coheris201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oheris 2014" id="{A4A5088C-201A-4D0A-96CF-EE6E1307DAA7}" vid="{05A6D5B5-0C8E-42B6-B577-3B5EAF4DA47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30109</TotalTime>
  <Words>174</Words>
  <Application>Microsoft Office PowerPoint</Application>
  <PresentationFormat>On-screen Show (16:10)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coheris 2014</vt:lpstr>
      <vt:lpstr>Soutenance de stage de fin d’études </vt:lpstr>
      <vt:lpstr>Table des matières</vt:lpstr>
      <vt:lpstr>Présentation de Coheris :    </vt:lpstr>
      <vt:lpstr>Présentation de Coheris</vt:lpstr>
      <vt:lpstr>Présentation de Coheris</vt:lpstr>
      <vt:lpstr>Présentation de Coheris</vt:lpstr>
      <vt:lpstr>Projet Coheris Nouvelle Offre  </vt:lpstr>
      <vt:lpstr>Projet Coheris Nouvelle Offre</vt:lpstr>
      <vt:lpstr>Projet Coheris Nouvelle Offre</vt:lpstr>
      <vt:lpstr>Projet Coheris Nouvelle Offre</vt:lpstr>
      <vt:lpstr>Contribution au projet   </vt:lpstr>
      <vt:lpstr>Contribution au projet</vt:lpstr>
      <vt:lpstr>Contribution au projet</vt:lpstr>
      <vt:lpstr>Contribution au projet</vt:lpstr>
      <vt:lpstr>BILAN  </vt:lpstr>
      <vt:lpstr>BILAN</vt:lpstr>
      <vt:lpstr>BILAN</vt:lpstr>
      <vt:lpstr>Démo</vt:lpstr>
      <vt:lpstr>Questions ?</vt:lpstr>
      <vt:lpstr>ANNEXES</vt:lpstr>
    </vt:vector>
  </TitlesOfParts>
  <Company>COHERIS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Enjeux LIBERTY 2014-2016</dc:title>
  <dc:creator>Xavier RAUCH</dc:creator>
  <cp:lastModifiedBy>EL ABED</cp:lastModifiedBy>
  <cp:revision>1273</cp:revision>
  <cp:lastPrinted>2015-04-22T14:39:54Z</cp:lastPrinted>
  <dcterms:created xsi:type="dcterms:W3CDTF">2014-08-20T06:26:31Z</dcterms:created>
  <dcterms:modified xsi:type="dcterms:W3CDTF">2015-09-02T19:44:45Z</dcterms:modified>
</cp:coreProperties>
</file>