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7093E-89E1-4720-A696-6F265799EAFC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F79BE4-EF1D-48A1-9447-15D6FF5A4E7E}">
      <dgm:prSet/>
      <dgm:spPr/>
      <dgm:t>
        <a:bodyPr/>
        <a:lstStyle/>
        <a:p>
          <a:r>
            <a:rPr lang="en-GB"/>
            <a:t>Low values: on the left </a:t>
          </a:r>
          <a:endParaRPr lang="en-US"/>
        </a:p>
      </dgm:t>
    </dgm:pt>
    <dgm:pt modelId="{87DA7ECD-CCFC-4F69-9625-F2B771464223}" type="parTrans" cxnId="{353C0401-E2AC-4C35-9ED7-D2A32130839E}">
      <dgm:prSet/>
      <dgm:spPr/>
      <dgm:t>
        <a:bodyPr/>
        <a:lstStyle/>
        <a:p>
          <a:endParaRPr lang="en-US"/>
        </a:p>
      </dgm:t>
    </dgm:pt>
    <dgm:pt modelId="{C2619C69-1F5F-4337-9ED7-46BFAAB2F845}" type="sibTrans" cxnId="{353C0401-E2AC-4C35-9ED7-D2A32130839E}">
      <dgm:prSet/>
      <dgm:spPr/>
      <dgm:t>
        <a:bodyPr/>
        <a:lstStyle/>
        <a:p>
          <a:endParaRPr lang="en-US"/>
        </a:p>
      </dgm:t>
    </dgm:pt>
    <dgm:pt modelId="{93AD19DF-02CA-45F5-9405-EB8FF3A7ED17}">
      <dgm:prSet/>
      <dgm:spPr/>
      <dgm:t>
        <a:bodyPr/>
        <a:lstStyle/>
        <a:p>
          <a:r>
            <a:rPr lang="en-GB"/>
            <a:t>High values: on the right </a:t>
          </a:r>
          <a:endParaRPr lang="en-US"/>
        </a:p>
      </dgm:t>
    </dgm:pt>
    <dgm:pt modelId="{DBD74676-FC7B-4B6F-BC39-3976AA6418FD}" type="parTrans" cxnId="{0E3D674C-7B91-436A-BBBD-9A3E4EBF3627}">
      <dgm:prSet/>
      <dgm:spPr/>
      <dgm:t>
        <a:bodyPr/>
        <a:lstStyle/>
        <a:p>
          <a:endParaRPr lang="en-US"/>
        </a:p>
      </dgm:t>
    </dgm:pt>
    <dgm:pt modelId="{EA151FEC-C2F2-451A-8EB0-7BBF1145BE0E}" type="sibTrans" cxnId="{0E3D674C-7B91-436A-BBBD-9A3E4EBF3627}">
      <dgm:prSet/>
      <dgm:spPr/>
      <dgm:t>
        <a:bodyPr/>
        <a:lstStyle/>
        <a:p>
          <a:endParaRPr lang="en-US"/>
        </a:p>
      </dgm:t>
    </dgm:pt>
    <dgm:pt modelId="{827CC5AA-BD41-4AD1-8EE6-DD3C8635494A}">
      <dgm:prSet/>
      <dgm:spPr/>
      <dgm:t>
        <a:bodyPr/>
        <a:lstStyle/>
        <a:p>
          <a:r>
            <a:rPr lang="en-GB"/>
            <a:t>Middle values: Ignored😴</a:t>
          </a:r>
          <a:endParaRPr lang="en-US"/>
        </a:p>
      </dgm:t>
    </dgm:pt>
    <dgm:pt modelId="{F186B7C6-DE0E-44F9-A4C8-FA6E79B63124}" type="parTrans" cxnId="{7B73BEBC-1CC7-4865-8B56-A0630295B196}">
      <dgm:prSet/>
      <dgm:spPr/>
      <dgm:t>
        <a:bodyPr/>
        <a:lstStyle/>
        <a:p>
          <a:endParaRPr lang="en-US"/>
        </a:p>
      </dgm:t>
    </dgm:pt>
    <dgm:pt modelId="{7683D395-1816-4A74-B41B-40AF6D9ACD51}" type="sibTrans" cxnId="{7B73BEBC-1CC7-4865-8B56-A0630295B196}">
      <dgm:prSet/>
      <dgm:spPr/>
      <dgm:t>
        <a:bodyPr/>
        <a:lstStyle/>
        <a:p>
          <a:endParaRPr lang="en-US"/>
        </a:p>
      </dgm:t>
    </dgm:pt>
    <dgm:pt modelId="{559E9A44-DD82-4D68-8E42-ACEC40284776}" type="pres">
      <dgm:prSet presAssocID="{C9A7093E-89E1-4720-A696-6F265799EAFC}" presName="diagram" presStyleCnt="0">
        <dgm:presLayoutVars>
          <dgm:dir/>
          <dgm:resizeHandles val="exact"/>
        </dgm:presLayoutVars>
      </dgm:prSet>
      <dgm:spPr/>
    </dgm:pt>
    <dgm:pt modelId="{4880E0D8-19D1-4585-8827-C33739AA792A}" type="pres">
      <dgm:prSet presAssocID="{40F79BE4-EF1D-48A1-9447-15D6FF5A4E7E}" presName="node" presStyleLbl="node1" presStyleIdx="0" presStyleCnt="3">
        <dgm:presLayoutVars>
          <dgm:bulletEnabled val="1"/>
        </dgm:presLayoutVars>
      </dgm:prSet>
      <dgm:spPr/>
    </dgm:pt>
    <dgm:pt modelId="{00CCA8A4-EBE8-44E6-9B32-DF164006F623}" type="pres">
      <dgm:prSet presAssocID="{C2619C69-1F5F-4337-9ED7-46BFAAB2F845}" presName="sibTrans" presStyleCnt="0"/>
      <dgm:spPr/>
    </dgm:pt>
    <dgm:pt modelId="{6284FE64-9DEF-49E6-83F7-D5A505C79AB9}" type="pres">
      <dgm:prSet presAssocID="{93AD19DF-02CA-45F5-9405-EB8FF3A7ED17}" presName="node" presStyleLbl="node1" presStyleIdx="1" presStyleCnt="3">
        <dgm:presLayoutVars>
          <dgm:bulletEnabled val="1"/>
        </dgm:presLayoutVars>
      </dgm:prSet>
      <dgm:spPr/>
    </dgm:pt>
    <dgm:pt modelId="{A64B634B-BD33-4EA8-8A94-2DDE04F333C2}" type="pres">
      <dgm:prSet presAssocID="{EA151FEC-C2F2-451A-8EB0-7BBF1145BE0E}" presName="sibTrans" presStyleCnt="0"/>
      <dgm:spPr/>
    </dgm:pt>
    <dgm:pt modelId="{05146C15-64F6-4360-ACA5-A31BA9EEB208}" type="pres">
      <dgm:prSet presAssocID="{827CC5AA-BD41-4AD1-8EE6-DD3C8635494A}" presName="node" presStyleLbl="node1" presStyleIdx="2" presStyleCnt="3">
        <dgm:presLayoutVars>
          <dgm:bulletEnabled val="1"/>
        </dgm:presLayoutVars>
      </dgm:prSet>
      <dgm:spPr/>
    </dgm:pt>
  </dgm:ptLst>
  <dgm:cxnLst>
    <dgm:cxn modelId="{353C0401-E2AC-4C35-9ED7-D2A32130839E}" srcId="{C9A7093E-89E1-4720-A696-6F265799EAFC}" destId="{40F79BE4-EF1D-48A1-9447-15D6FF5A4E7E}" srcOrd="0" destOrd="0" parTransId="{87DA7ECD-CCFC-4F69-9625-F2B771464223}" sibTransId="{C2619C69-1F5F-4337-9ED7-46BFAAB2F845}"/>
    <dgm:cxn modelId="{75E87E43-4A6B-40DA-9E55-EA0B3420A29D}" type="presOf" srcId="{93AD19DF-02CA-45F5-9405-EB8FF3A7ED17}" destId="{6284FE64-9DEF-49E6-83F7-D5A505C79AB9}" srcOrd="0" destOrd="0" presId="urn:microsoft.com/office/officeart/2005/8/layout/default"/>
    <dgm:cxn modelId="{7F5E1047-97BB-477A-ACCC-43EB71E1D5C8}" type="presOf" srcId="{C9A7093E-89E1-4720-A696-6F265799EAFC}" destId="{559E9A44-DD82-4D68-8E42-ACEC40284776}" srcOrd="0" destOrd="0" presId="urn:microsoft.com/office/officeart/2005/8/layout/default"/>
    <dgm:cxn modelId="{0E3D674C-7B91-436A-BBBD-9A3E4EBF3627}" srcId="{C9A7093E-89E1-4720-A696-6F265799EAFC}" destId="{93AD19DF-02CA-45F5-9405-EB8FF3A7ED17}" srcOrd="1" destOrd="0" parTransId="{DBD74676-FC7B-4B6F-BC39-3976AA6418FD}" sibTransId="{EA151FEC-C2F2-451A-8EB0-7BBF1145BE0E}"/>
    <dgm:cxn modelId="{94169A8F-2A4D-4B29-A140-0B2E8FBF0168}" type="presOf" srcId="{827CC5AA-BD41-4AD1-8EE6-DD3C8635494A}" destId="{05146C15-64F6-4360-ACA5-A31BA9EEB208}" srcOrd="0" destOrd="0" presId="urn:microsoft.com/office/officeart/2005/8/layout/default"/>
    <dgm:cxn modelId="{4E8A16B9-DBAE-4906-8FAD-374644E42A2D}" type="presOf" srcId="{40F79BE4-EF1D-48A1-9447-15D6FF5A4E7E}" destId="{4880E0D8-19D1-4585-8827-C33739AA792A}" srcOrd="0" destOrd="0" presId="urn:microsoft.com/office/officeart/2005/8/layout/default"/>
    <dgm:cxn modelId="{7B73BEBC-1CC7-4865-8B56-A0630295B196}" srcId="{C9A7093E-89E1-4720-A696-6F265799EAFC}" destId="{827CC5AA-BD41-4AD1-8EE6-DD3C8635494A}" srcOrd="2" destOrd="0" parTransId="{F186B7C6-DE0E-44F9-A4C8-FA6E79B63124}" sibTransId="{7683D395-1816-4A74-B41B-40AF6D9ACD51}"/>
    <dgm:cxn modelId="{65381A75-7E2E-4102-92FA-06D1EE4862DD}" type="presParOf" srcId="{559E9A44-DD82-4D68-8E42-ACEC40284776}" destId="{4880E0D8-19D1-4585-8827-C33739AA792A}" srcOrd="0" destOrd="0" presId="urn:microsoft.com/office/officeart/2005/8/layout/default"/>
    <dgm:cxn modelId="{0A499D51-3282-4ACE-9D00-AA6FECFC9F5D}" type="presParOf" srcId="{559E9A44-DD82-4D68-8E42-ACEC40284776}" destId="{00CCA8A4-EBE8-44E6-9B32-DF164006F623}" srcOrd="1" destOrd="0" presId="urn:microsoft.com/office/officeart/2005/8/layout/default"/>
    <dgm:cxn modelId="{F98AF59F-B5AF-469D-B772-1D3992FDB80B}" type="presParOf" srcId="{559E9A44-DD82-4D68-8E42-ACEC40284776}" destId="{6284FE64-9DEF-49E6-83F7-D5A505C79AB9}" srcOrd="2" destOrd="0" presId="urn:microsoft.com/office/officeart/2005/8/layout/default"/>
    <dgm:cxn modelId="{2FBC95B3-E9CD-4A5A-817F-7E0CFC422586}" type="presParOf" srcId="{559E9A44-DD82-4D68-8E42-ACEC40284776}" destId="{A64B634B-BD33-4EA8-8A94-2DDE04F333C2}" srcOrd="3" destOrd="0" presId="urn:microsoft.com/office/officeart/2005/8/layout/default"/>
    <dgm:cxn modelId="{3F5058A5-8B96-44DA-9B44-025D9806D6FF}" type="presParOf" srcId="{559E9A44-DD82-4D68-8E42-ACEC40284776}" destId="{05146C15-64F6-4360-ACA5-A31BA9EEB20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0E0D8-19D1-4585-8827-C33739AA792A}">
      <dsp:nvSpPr>
        <dsp:cNvPr id="0" name=""/>
        <dsp:cNvSpPr/>
      </dsp:nvSpPr>
      <dsp:spPr>
        <a:xfrm>
          <a:off x="658" y="506702"/>
          <a:ext cx="2567640" cy="15405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Low values: on the left </a:t>
          </a:r>
          <a:endParaRPr lang="en-US" sz="3100" kern="1200"/>
        </a:p>
      </dsp:txBody>
      <dsp:txXfrm>
        <a:off x="658" y="506702"/>
        <a:ext cx="2567640" cy="1540584"/>
      </dsp:txXfrm>
    </dsp:sp>
    <dsp:sp modelId="{6284FE64-9DEF-49E6-83F7-D5A505C79AB9}">
      <dsp:nvSpPr>
        <dsp:cNvPr id="0" name=""/>
        <dsp:cNvSpPr/>
      </dsp:nvSpPr>
      <dsp:spPr>
        <a:xfrm>
          <a:off x="2825062" y="506702"/>
          <a:ext cx="2567640" cy="1540584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High values: on the right </a:t>
          </a:r>
          <a:endParaRPr lang="en-US" sz="3100" kern="1200"/>
        </a:p>
      </dsp:txBody>
      <dsp:txXfrm>
        <a:off x="2825062" y="506702"/>
        <a:ext cx="2567640" cy="1540584"/>
      </dsp:txXfrm>
    </dsp:sp>
    <dsp:sp modelId="{05146C15-64F6-4360-ACA5-A31BA9EEB208}">
      <dsp:nvSpPr>
        <dsp:cNvPr id="0" name=""/>
        <dsp:cNvSpPr/>
      </dsp:nvSpPr>
      <dsp:spPr>
        <a:xfrm>
          <a:off x="1412860" y="2304051"/>
          <a:ext cx="2567640" cy="154058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Middle values: Ignored😴</a:t>
          </a:r>
          <a:endParaRPr lang="en-US" sz="3100" kern="1200"/>
        </a:p>
      </dsp:txBody>
      <dsp:txXfrm>
        <a:off x="1412860" y="2304051"/>
        <a:ext cx="2567640" cy="154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B23-F334-E0DF-CF5E-D7BCA8C4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7CD11-36B7-72F0-4B4C-C31D4975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6A52-7144-AB0A-891B-662C43F1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B526-18D1-008C-5941-2A192056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27C8-920B-9715-0946-E54FEEBA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FC96-FE91-6E90-9FEA-501BD00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71322-D710-0E20-8D0F-2C4458D52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4405-0C54-3E88-C76B-A49D1B76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B994-4098-82B3-61BF-D1C72079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4181-0C73-1C75-410A-8D8854FA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36F1A-77CA-A70D-0290-E6D61F816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10E89-D107-3FC1-23D9-DE45B025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6FEE-1F9D-71BD-5A18-131905EB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90E2-8007-CD91-6FEA-642F9302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BF4E-0662-9A51-049F-851BF31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828F-B04F-4565-230E-6817A327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40DE-2EBC-C335-1799-29C12FAB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E6058-5D07-5B54-2C8D-9726C187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20FE-AE70-EBBA-FFC5-665FDC2A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B385-29E3-E0BC-2193-038008CE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1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C9D8-2675-FD56-C16C-E6BDF8AC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7264-1D4B-1DF7-A248-924A9E1D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674E-7120-CF8D-93BE-9E47066B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727F-7F60-012E-6C07-08793B05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A1F6-ABC5-379F-3692-D18B1EF9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88D5-9E83-0F9E-7C6B-C7CB774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87BD-4DCC-2032-BC88-8E99CDC38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FF4C9-BC82-8196-0242-26E8B3A14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9778-1AFA-B127-6C36-D31EE0B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5DF2-83F9-DF4C-7378-8E8AAD4B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AEFEC-3B5D-83F7-A60A-43CEB904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30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DA7-CEB9-65F5-82EB-8FB303A9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ECE3E-CD18-FBBC-93B6-74F18F64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E64B8-C093-BAE6-85E7-8E348D749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1AECE-9E7A-8315-89C3-A9F1D9B4A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90291-B982-8548-51D3-A520812D6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BCDA6-10E0-E953-D609-D86F544D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ACA00-C6C8-8ACE-A9FB-B3B3B9A0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1B2CD-9060-CD04-4CDA-13598297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4BD-E245-5EE5-F9CA-E203F014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AE510-F728-30B8-5558-E5B27B38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04CD0-6DC9-EFE4-C16D-6A033198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137A3-3955-B7BE-1608-F74F2BD5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94BAD-2302-ABE2-6B8A-54B80633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5339F-D3FF-4BA0-EF41-BD613C2D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9E11-7358-C3D8-0FAB-B51E53C0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2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F7D-AA99-A5FE-009A-2F9005E0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C03D-DAF6-3A29-EA44-1E5E1395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7735-B0E2-3C35-B155-98750C65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4D0A-6D5F-1A07-82E0-A24E8475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6B71D-0300-56EC-8FF1-385E2DC8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D6D27-B7DF-9996-A38D-C1D95359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A16A-A768-82D8-56F0-2CFCF1B3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D80C0-E891-5157-D342-C896DAEF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77E5-EA43-9253-6A6A-F871E366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5D8B-CD33-7744-B78B-DEBDF4BE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880EC-5AC1-E77B-8AEC-9F4210D7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2635B-BFF2-2996-7859-ED66B1C2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5CC40-2C52-EFE1-CB13-F3AF82A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7A21-1E5F-4A0A-1226-0FB81215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D25D-8BE6-8006-EC1E-B04C7A9E3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CC73-BA0B-42F9-8BEF-8ED91585376B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1350-092F-E68A-5415-EA9FB34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B3BE-32EC-CC88-5509-6CA561779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897E-B884-49A7-8F77-30A6C6ED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93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 blue white and red stars mixed in a pile">
            <a:extLst>
              <a:ext uri="{FF2B5EF4-FFF2-40B4-BE49-F238E27FC236}">
                <a16:creationId xmlns:a16="http://schemas.microsoft.com/office/drawing/2014/main" id="{92B7099D-1228-8E10-7989-B35AEE4C9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56" b="3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94CE7-B185-03A9-BDE0-C64048ED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/>
              <a:t>Dutch National </a:t>
            </a:r>
            <a:r>
              <a:rPr lang="en-GB" sz="3600"/>
              <a:t>Flag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A8BF0-135C-17D1-5080-9D8FFB3E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GB" sz="1800"/>
              <a:t>By: Yousef Alaa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8278A-7A67-3851-F0EA-CCD57A8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FD45-EC1C-53A3-0C6B-B59ACEEE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A recurring problem within the world of algorithms </a:t>
            </a:r>
            <a:r>
              <a:rPr lang="en-GB" b="1" u="sng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219358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E9228-7FB5-5A4F-5A27-CD3192E5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Strategy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302B-CF58-945D-0F57-F5188809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Dutch national flag is considered a quicksort algorithm which means it uses the </a:t>
            </a:r>
            <a:r>
              <a:rPr lang="en-GB" b="1" u="sng" dirty="0"/>
              <a:t>Divide and Conquer Strategy </a:t>
            </a:r>
          </a:p>
        </p:txBody>
      </p:sp>
    </p:spTree>
    <p:extLst>
      <p:ext uri="{BB962C8B-B14F-4D97-AF65-F5344CB8AC3E}">
        <p14:creationId xmlns:p14="http://schemas.microsoft.com/office/powerpoint/2010/main" val="359239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20EA-064C-C1E1-2911-FCD0BC9D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Open Sans" panose="020F0502020204030204" pitchFamily="34" charset="0"/>
              </a:rPr>
              <a:t>The Implementation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4F9B0-284A-D365-214D-655F6EFB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r="26633" b="-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409F68-ED53-B09B-E419-7DCD419FE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31823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77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FD0F-913E-06A1-5C97-0BC94B02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0F2B6-00D8-2A76-6487-EF09D6F4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96" y="1148766"/>
            <a:ext cx="6278204" cy="45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522B7-2AFB-0717-9EDF-D0FEE6FC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Analaysis</a:t>
            </a:r>
          </a:p>
        </p:txBody>
      </p:sp>
      <p:pic>
        <p:nvPicPr>
          <p:cNvPr id="22" name="Content Placeholder 21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5F7669E-E69B-02D8-C607-343627CCD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18" y="643466"/>
            <a:ext cx="554089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2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Dutch National Flag Algorithm</vt:lpstr>
      <vt:lpstr>The Problem</vt:lpstr>
      <vt:lpstr>The Strategy</vt:lpstr>
      <vt:lpstr>The Implementation</vt:lpstr>
      <vt:lpstr>The Algorithm</vt:lpstr>
      <vt:lpstr>The Analaysis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Dutch National Flag</dc:title>
  <dc:creator>Yousef Alaa</dc:creator>
  <cp:lastModifiedBy>Yousef Alaa</cp:lastModifiedBy>
  <cp:revision>3</cp:revision>
  <dcterms:created xsi:type="dcterms:W3CDTF">2023-12-30T20:22:57Z</dcterms:created>
  <dcterms:modified xsi:type="dcterms:W3CDTF">2024-01-02T13:47:03Z</dcterms:modified>
</cp:coreProperties>
</file>