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735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745"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54610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 panose="05020102010507070707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177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GAN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9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by,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Kingston C</a:t>
            </a:r>
            <a:br>
              <a:rPr lang="en-US" sz="1200" spc="-10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r>
              <a:rPr sz="1200" spc="-105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2109212050</a:t>
            </a:r>
            <a:r>
              <a:rPr lang="en-US" altLang="" sz="1200" spc="-105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26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Year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123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  <a:endParaRPr spc="-53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convergence: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noise vectors.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loss.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  <a:endParaRPr spc="-56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Serialization: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format.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Setup: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libraries.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Django.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  <a:endParaRPr spc="-56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Serving: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servers.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Optimization: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dynamically.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utilizing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possible.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Maintenance: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regular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updates.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platforms.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  <a:endParaRPr spc="-8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  <a:endParaRPr spc="-8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  <a:endParaRPr spc="-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domains.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  <a:endParaRPr spc="-6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  <a:endParaRPr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  <a:endParaRPr spc="-25" dirty="0"/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  <a:endParaRPr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  <a:endParaRPr spc="-10" dirty="0"/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  <a:endParaRPr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  <a:endParaRPr spc="40" dirty="0"/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  <a:endParaRPr spc="-25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  <a:endParaRPr spc="-325" dirty="0"/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System/Solution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Conclusion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  <a:endParaRPr spc="-69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 panose="020B0604030504040204"/>
                <a:cs typeface="Verdana" panose="020B0604030504040204"/>
              </a:rPr>
              <a:t>Problem</a:t>
            </a:r>
            <a:r>
              <a:rPr sz="1500" b="1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85" dirty="0">
                <a:latin typeface="Verdana" panose="020B0604030504040204"/>
                <a:cs typeface="Verdana" panose="020B0604030504040204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 panose="020B0604030504040204"/>
                <a:cs typeface="Verdana" panose="020B0604030504040204"/>
              </a:rPr>
              <a:t>Data</a:t>
            </a:r>
            <a:r>
              <a:rPr sz="15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20" dirty="0">
                <a:latin typeface="Verdana" panose="020B0604030504040204"/>
                <a:cs typeface="Verdana" panose="020B0604030504040204"/>
              </a:rPr>
              <a:t>Collection</a:t>
            </a:r>
            <a:r>
              <a:rPr sz="1500" spc="-20" dirty="0"/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variability.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 panose="020B0604030504040204"/>
                <a:cs typeface="Verdana" panose="020B0604030504040204"/>
              </a:rPr>
              <a:t>Data</a:t>
            </a:r>
            <a:r>
              <a:rPr sz="1500" b="1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80" dirty="0">
                <a:latin typeface="Verdana" panose="020B0604030504040204"/>
                <a:cs typeface="Verdana" panose="020B0604030504040204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across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increase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transform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manner.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visual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quality.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robustness.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robustness.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variations.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Optimization: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Iterations: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augmentation.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improvement.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  <a:endParaRPr spc="-3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Requirements: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bandwidth.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cloud-based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accommodate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size.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  <a:endParaRPr spc="-3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Requirements: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operations.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collaboration.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8349</Words>
  <Application>WPS Presentation</Application>
  <PresentationFormat>Custom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Verdana</vt:lpstr>
      <vt:lpstr>Wingdings</vt:lpstr>
      <vt:lpstr>Rockwell</vt:lpstr>
      <vt:lpstr>Microsoft YaHei</vt:lpstr>
      <vt:lpstr>Arial Unicode MS</vt:lpstr>
      <vt:lpstr>Calibri</vt:lpstr>
      <vt:lpstr>Foundry</vt:lpstr>
      <vt:lpstr>PowerPoint 演示文稿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IT-LAB-3</cp:lastModifiedBy>
  <cp:revision>4</cp:revision>
  <dcterms:created xsi:type="dcterms:W3CDTF">2024-04-04T08:13:00Z</dcterms:created>
  <dcterms:modified xsi:type="dcterms:W3CDTF">2024-04-04T08:44:44Z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2024-04-04T11:00:00Z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431AC94EA78A4C838ECD86E81704244A_12</vt:lpwstr>
  </property>
  <property fmtid="{D5CDD505-2E9C-101B-9397-08002B2CF9AE}" pid="7" name="KSOProductBuildVer">
    <vt:lpwstr>1033-12.2.0.16731</vt:lpwstr>
  </property>
</Properties>
</file>